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36" autoAdjust="0"/>
    <p:restoredTop sz="85066" autoAdjust="0"/>
  </p:normalViewPr>
  <p:slideViewPr>
    <p:cSldViewPr snapToGrid="0">
      <p:cViewPr varScale="1">
        <p:scale>
          <a:sx n="100" d="100"/>
          <a:sy n="100" d="100"/>
        </p:scale>
        <p:origin x="704" y="1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err="1"/>
              <a:t>Netbeans</a:t>
            </a:r>
            <a:r>
              <a:rPr lang="sv-SE"/>
              <a:t> Profiler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3429</Words>
  <Application>Microsoft Macintosh PowerPoint</Application>
  <PresentationFormat>Bredbild</PresentationFormat>
  <Paragraphs>375</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Hampus Idstam</cp:lastModifiedBy>
  <cp:revision>16</cp:revision>
  <dcterms:created xsi:type="dcterms:W3CDTF">2018-10-30T10:13:30Z</dcterms:created>
  <dcterms:modified xsi:type="dcterms:W3CDTF">2018-10-30T21:54:24Z</dcterms:modified>
</cp:coreProperties>
</file>