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92" r:id="rId5"/>
    <p:sldId id="293" r:id="rId6"/>
    <p:sldId id="282" r:id="rId7"/>
    <p:sldId id="283" r:id="rId8"/>
    <p:sldId id="284" r:id="rId9"/>
    <p:sldId id="285" r:id="rId10"/>
    <p:sldId id="286" r:id="rId11"/>
    <p:sldId id="287" r:id="rId12"/>
    <p:sldId id="288" r:id="rId13"/>
    <p:sldId id="289" r:id="rId14"/>
    <p:sldId id="291" r:id="rId15"/>
    <p:sldId id="290" r:id="rId16"/>
    <p:sldId id="260" r:id="rId17"/>
    <p:sldId id="261" r:id="rId18"/>
    <p:sldId id="262" r:id="rId19"/>
    <p:sldId id="263" r:id="rId20"/>
    <p:sldId id="264" r:id="rId21"/>
    <p:sldId id="265" r:id="rId22"/>
    <p:sldId id="266" r:id="rId23"/>
    <p:sldId id="267" r:id="rId24"/>
    <p:sldId id="268" r:id="rId25"/>
    <p:sldId id="269" r:id="rId26"/>
    <p:sldId id="270" r:id="rId27"/>
    <p:sldId id="272" r:id="rId28"/>
    <p:sldId id="271" r:id="rId29"/>
    <p:sldId id="273" r:id="rId30"/>
    <p:sldId id="274" r:id="rId31"/>
    <p:sldId id="275" r:id="rId32"/>
    <p:sldId id="276" r:id="rId33"/>
    <p:sldId id="277" r:id="rId34"/>
    <p:sldId id="278" r:id="rId35"/>
    <p:sldId id="279" r:id="rId36"/>
    <p:sldId id="280" r:id="rId37"/>
    <p:sldId id="281" r:id="rId38"/>
  </p:sldIdLst>
  <p:sldSz cx="12192000" cy="6858000"/>
  <p:notesSz cx="6858000" cy="9144000"/>
  <p:custDataLst>
    <p:tags r:id="rId40"/>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59"/>
    <p:restoredTop sz="85031" autoAdjust="0"/>
  </p:normalViewPr>
  <p:slideViewPr>
    <p:cSldViewPr snapToGrid="0">
      <p:cViewPr>
        <p:scale>
          <a:sx n="90" d="100"/>
          <a:sy n="90" d="100"/>
        </p:scale>
        <p:origin x="1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93501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 så ej så lämplig för programmet.</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50242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2018-10-24</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98477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(original)</a:t>
            </a:r>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(från början)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50000"/>
              </a:lnSpc>
            </a:pPr>
            <a:r>
              <a:rPr lang="sv-SE" dirty="0"/>
              <a:t>Kändes som ett omvänt arbetssätt i början</a:t>
            </a:r>
          </a:p>
          <a:p>
            <a:pPr>
              <a:lnSpc>
                <a:spcPct val="150000"/>
              </a:lnSpc>
            </a:pPr>
            <a:r>
              <a:rPr lang="sv-SE" dirty="0"/>
              <a:t>Bra metod för att dela upp metoder i hanterbara bitar</a:t>
            </a:r>
          </a:p>
          <a:p>
            <a:pPr>
              <a:lnSpc>
                <a:spcPct val="150000"/>
              </a:lnSpc>
            </a:pPr>
            <a:r>
              <a:rPr lang="sv-SE" dirty="0"/>
              <a:t>Fick kompileringsfel i test före att </a:t>
            </a:r>
            <a:r>
              <a:rPr lang="sv-SE" dirty="0" err="1"/>
              <a:t>konstruktorer</a:t>
            </a:r>
            <a:r>
              <a:rPr lang="sv-SE" dirty="0"/>
              <a:t> skrivits</a:t>
            </a:r>
          </a:p>
          <a:p>
            <a:pPr>
              <a:lnSpc>
                <a:spcPct val="150000"/>
              </a:lnSpc>
            </a:pPr>
            <a:r>
              <a:rPr lang="sv-SE" dirty="0"/>
              <a:t>Svårt namnge testfall</a:t>
            </a:r>
          </a:p>
          <a:p>
            <a:pPr>
              <a:lnSpc>
                <a:spcPct val="150000"/>
              </a:lnSpc>
            </a:pPr>
            <a:r>
              <a:rPr lang="sv-SE" dirty="0"/>
              <a:t>Många oordnade testfall, svårt hålla reda på vad som är testat</a:t>
            </a:r>
          </a:p>
          <a:p>
            <a:pPr lvl="1">
              <a:lnSpc>
                <a:spcPct val="150000"/>
              </a:lnSpc>
            </a:pPr>
            <a:r>
              <a:rPr lang="sv-SE" dirty="0"/>
              <a:t>Inga spårbarhetsmatriser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i </a:t>
            </a:r>
            <a:r>
              <a:rPr lang="sv-SE" dirty="0" err="1"/>
              <a:t>Maven</a:t>
            </a:r>
            <a:endParaRPr lang="sv-SE" dirty="0"/>
          </a:p>
          <a:p>
            <a:r>
              <a:rPr lang="sv-SE" dirty="0" err="1"/>
              <a:t>Coverage</a:t>
            </a:r>
            <a:r>
              <a:rPr lang="sv-SE" dirty="0"/>
              <a:t> Emma</a:t>
            </a:r>
          </a:p>
          <a:p>
            <a:endParaRPr lang="sv-SE" dirty="0"/>
          </a:p>
          <a:p>
            <a:r>
              <a:rPr lang="sv-SE" dirty="0"/>
              <a:t>Testverktyg: </a:t>
            </a:r>
            <a:r>
              <a:rPr lang="sv-SE" dirty="0" err="1"/>
              <a:t>FindBugs</a:t>
            </a:r>
            <a:r>
              <a:rPr lang="sv-SE" dirty="0"/>
              <a:t>?</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4" name="Content Placeholder 3">
            <a:extLst>
              <a:ext uri="{FF2B5EF4-FFF2-40B4-BE49-F238E27FC236}">
                <a16:creationId xmlns:a16="http://schemas.microsoft.com/office/drawing/2014/main" id="{72DD9D18-2ED2-6942-8C68-EB5FC6C38AD3}"/>
              </a:ext>
            </a:extLst>
          </p:cNvPr>
          <p:cNvGraphicFramePr>
            <a:graphicFrameLocks noGrp="1"/>
          </p:cNvGraphicFramePr>
          <p:nvPr>
            <p:ph idx="1"/>
            <p:extLst>
              <p:ext uri="{D42A27DB-BD31-4B8C-83A1-F6EECF244321}">
                <p14:modId xmlns:p14="http://schemas.microsoft.com/office/powerpoint/2010/main" val="720735015"/>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184229283"/>
                    </a:ext>
                  </a:extLst>
                </a:gridCol>
                <a:gridCol w="1051560">
                  <a:extLst>
                    <a:ext uri="{9D8B030D-6E8A-4147-A177-3AD203B41FA5}">
                      <a16:colId xmlns:a16="http://schemas.microsoft.com/office/drawing/2014/main" val="2611572147"/>
                    </a:ext>
                  </a:extLst>
                </a:gridCol>
                <a:gridCol w="1051560">
                  <a:extLst>
                    <a:ext uri="{9D8B030D-6E8A-4147-A177-3AD203B41FA5}">
                      <a16:colId xmlns:a16="http://schemas.microsoft.com/office/drawing/2014/main" val="446212208"/>
                    </a:ext>
                  </a:extLst>
                </a:gridCol>
                <a:gridCol w="1051560">
                  <a:extLst>
                    <a:ext uri="{9D8B030D-6E8A-4147-A177-3AD203B41FA5}">
                      <a16:colId xmlns:a16="http://schemas.microsoft.com/office/drawing/2014/main" val="3573034008"/>
                    </a:ext>
                  </a:extLst>
                </a:gridCol>
                <a:gridCol w="1051560">
                  <a:extLst>
                    <a:ext uri="{9D8B030D-6E8A-4147-A177-3AD203B41FA5}">
                      <a16:colId xmlns:a16="http://schemas.microsoft.com/office/drawing/2014/main" val="2433933469"/>
                    </a:ext>
                  </a:extLst>
                </a:gridCol>
                <a:gridCol w="1051560">
                  <a:extLst>
                    <a:ext uri="{9D8B030D-6E8A-4147-A177-3AD203B41FA5}">
                      <a16:colId xmlns:a16="http://schemas.microsoft.com/office/drawing/2014/main" val="3072811336"/>
                    </a:ext>
                  </a:extLst>
                </a:gridCol>
                <a:gridCol w="1051560">
                  <a:extLst>
                    <a:ext uri="{9D8B030D-6E8A-4147-A177-3AD203B41FA5}">
                      <a16:colId xmlns:a16="http://schemas.microsoft.com/office/drawing/2014/main" val="279017012"/>
                    </a:ext>
                  </a:extLst>
                </a:gridCol>
                <a:gridCol w="1051560">
                  <a:extLst>
                    <a:ext uri="{9D8B030D-6E8A-4147-A177-3AD203B41FA5}">
                      <a16:colId xmlns:a16="http://schemas.microsoft.com/office/drawing/2014/main" val="2427630921"/>
                    </a:ext>
                  </a:extLst>
                </a:gridCol>
                <a:gridCol w="1051560">
                  <a:extLst>
                    <a:ext uri="{9D8B030D-6E8A-4147-A177-3AD203B41FA5}">
                      <a16:colId xmlns:a16="http://schemas.microsoft.com/office/drawing/2014/main" val="547985546"/>
                    </a:ext>
                  </a:extLst>
                </a:gridCol>
                <a:gridCol w="1051560">
                  <a:extLst>
                    <a:ext uri="{9D8B030D-6E8A-4147-A177-3AD203B41FA5}">
                      <a16:colId xmlns:a16="http://schemas.microsoft.com/office/drawing/2014/main" val="2314024160"/>
                    </a:ext>
                  </a:extLst>
                </a:gridCol>
              </a:tblGrid>
              <a:tr h="370840">
                <a:tc>
                  <a:txBody>
                    <a:bodyPr/>
                    <a:lstStyle/>
                    <a:p>
                      <a:endParaRPr lang="sv-SE" dirty="0"/>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96099954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47682181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6227405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299163262"/>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4050405104"/>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818876687"/>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61708520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05384879"/>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317707948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2535145467"/>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Granskning av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5" name="Content Placeholder 4">
            <a:extLst>
              <a:ext uri="{FF2B5EF4-FFF2-40B4-BE49-F238E27FC236}">
                <a16:creationId xmlns:a16="http://schemas.microsoft.com/office/drawing/2014/main" id="{B12AC90D-7AC7-AB4A-9DB9-D44056FC475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004102"/>
            <a:ext cx="10515600" cy="3994383"/>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r>
              <a:rPr lang="sv-SE" dirty="0"/>
              <a:t>DIT (ej så aktuellt i Java?), NOC, Big O, VC (</a:t>
            </a:r>
            <a:r>
              <a:rPr lang="sv-SE" dirty="0" err="1"/>
              <a:t>cyclomatic</a:t>
            </a:r>
            <a:r>
              <a:rPr lang="sv-SE" dirty="0"/>
              <a:t> </a:t>
            </a:r>
            <a:r>
              <a:rPr lang="sv-SE" dirty="0" err="1"/>
              <a:t>complexity</a:t>
            </a:r>
            <a:r>
              <a:rPr lang="sv-SE" dirty="0"/>
              <a:t>), …</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a:xfrm>
            <a:off x="838201" y="1690688"/>
            <a:ext cx="4775200" cy="4067175"/>
          </a:xfrm>
        </p:spPr>
        <p:txBody>
          <a:bodyPr>
            <a:normAutofit fontScale="25000" lnSpcReduction="20000"/>
          </a:bodyPr>
          <a:lstStyle/>
          <a:p>
            <a:pPr marL="0" inden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r>
              <a:rPr lang="sv-SE" dirty="0"/>
              <a:t>  &lt;!-- </a:t>
            </a:r>
            <a:r>
              <a:rPr lang="sv-SE" i="1" dirty="0"/>
              <a:t>FIXME </a:t>
            </a:r>
            <a:r>
              <a:rPr lang="sv-SE" i="1" dirty="0" err="1"/>
              <a:t>change</a:t>
            </a:r>
            <a:r>
              <a:rPr lang="sv-SE" i="1" dirty="0"/>
              <a:t> it to the </a:t>
            </a:r>
            <a:r>
              <a:rPr lang="sv-SE" i="1" dirty="0" err="1"/>
              <a:t>project's</a:t>
            </a:r>
            <a:r>
              <a:rPr lang="sv-SE" i="1" dirty="0"/>
              <a:t> </a:t>
            </a:r>
            <a:r>
              <a:rPr lang="sv-SE" i="1" dirty="0" err="1"/>
              <a:t>website</a:t>
            </a:r>
            <a:r>
              <a:rPr lang="sv-SE" i="1" dirty="0"/>
              <a:t> </a:t>
            </a:r>
            <a:r>
              <a:rPr lang="sv-SE" dirty="0"/>
              <a:t>--&gt;</a:t>
            </a:r>
            <a:br>
              <a:rPr lang="sv-SE" dirty="0"/>
            </a:br>
            <a:r>
              <a:rPr lang="sv-SE" dirty="0"/>
              <a:t>  &lt;</a:t>
            </a:r>
            <a:r>
              <a:rPr lang="sv-SE" dirty="0" err="1"/>
              <a:t>url</a:t>
            </a:r>
            <a:r>
              <a:rPr lang="sv-SE" dirty="0"/>
              <a:t>&gt;http://</a:t>
            </a:r>
            <a:r>
              <a:rPr lang="sv-SE" dirty="0" err="1"/>
              <a:t>www.example.com</a:t>
            </a:r>
            <a:r>
              <a:rPr lang="sv-SE" dirty="0"/>
              <a:t>&lt;/</a:t>
            </a:r>
            <a:r>
              <a:rPr lang="sv-SE" dirty="0" err="1"/>
              <a:t>url</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  &lt;</a:t>
            </a:r>
            <a:r>
              <a:rPr lang="sv-SE" dirty="0" err="1"/>
              <a:t>build</a:t>
            </a:r>
            <a:r>
              <a:rPr lang="sv-SE" dirty="0"/>
              <a:t>&gt;</a:t>
            </a:r>
            <a:br>
              <a:rPr lang="sv-SE" dirty="0"/>
            </a:br>
            <a:r>
              <a:rPr lang="sv-SE" dirty="0"/>
              <a:t>    &lt;</a:t>
            </a:r>
            <a:r>
              <a:rPr lang="sv-SE" dirty="0" err="1"/>
              <a:t>pluginManagement</a:t>
            </a:r>
            <a:r>
              <a:rPr lang="sv-SE" dirty="0"/>
              <a:t>&gt;&lt;!-- lock down </a:t>
            </a:r>
            <a:r>
              <a:rPr lang="sv-SE" dirty="0" err="1"/>
              <a:t>plugins</a:t>
            </a:r>
            <a:r>
              <a:rPr lang="sv-SE" dirty="0"/>
              <a:t> versions to </a:t>
            </a:r>
            <a:r>
              <a:rPr lang="sv-SE" dirty="0" err="1"/>
              <a:t>avoid</a:t>
            </a:r>
            <a:r>
              <a:rPr lang="sv-SE" dirty="0"/>
              <a:t> </a:t>
            </a:r>
            <a:r>
              <a:rPr lang="sv-SE" dirty="0" err="1"/>
              <a:t>using</a:t>
            </a:r>
            <a:r>
              <a:rPr lang="sv-SE" dirty="0"/>
              <a:t> </a:t>
            </a:r>
            <a:r>
              <a:rPr lang="sv-SE" dirty="0" err="1"/>
              <a:t>Maven</a:t>
            </a:r>
            <a:r>
              <a:rPr lang="sv-SE" dirty="0"/>
              <a:t> </a:t>
            </a:r>
            <a:r>
              <a:rPr lang="sv-SE" dirty="0" err="1"/>
              <a:t>defaults</a:t>
            </a:r>
            <a:r>
              <a:rPr lang="sv-SE" dirty="0"/>
              <a:t> (</a:t>
            </a:r>
            <a:r>
              <a:rPr lang="sv-SE" dirty="0" err="1"/>
              <a:t>may</a:t>
            </a:r>
            <a:r>
              <a:rPr lang="sv-SE" dirty="0"/>
              <a:t> be </a:t>
            </a:r>
            <a:r>
              <a:rPr lang="sv-SE" dirty="0" err="1"/>
              <a:t>moved</a:t>
            </a:r>
            <a:r>
              <a:rPr lang="sv-SE" dirty="0"/>
              <a:t> to </a:t>
            </a:r>
            <a:r>
              <a:rPr lang="sv-SE" dirty="0" err="1"/>
              <a:t>parent</a:t>
            </a:r>
            <a:r>
              <a:rPr lang="sv-SE" dirty="0"/>
              <a:t> </a:t>
            </a:r>
            <a:r>
              <a:rPr lang="sv-SE" dirty="0" err="1"/>
              <a:t>pom</a:t>
            </a:r>
            <a:r>
              <a:rPr lang="sv-SE" dirty="0"/>
              <a:t>) --&gt;</a:t>
            </a:r>
            <a:br>
              <a:rPr lang="sv-SE" dirty="0"/>
            </a:br>
            <a:r>
              <a:rPr lang="sv-SE" dirty="0"/>
              <a:t>      &lt;</a:t>
            </a:r>
            <a:r>
              <a:rPr lang="sv-SE" dirty="0" err="1"/>
              <a:t>plugins</a:t>
            </a:r>
            <a:r>
              <a:rPr lang="sv-SE" dirty="0"/>
              <a:t>&gt;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clean</a:t>
            </a:r>
            <a:r>
              <a:rPr lang="sv-SE" dirty="0"/>
              <a:t>-plugin&lt;/</a:t>
            </a:r>
            <a:r>
              <a:rPr lang="sv-SE" dirty="0" err="1"/>
              <a:t>artifactId</a:t>
            </a:r>
            <a:r>
              <a:rPr lang="sv-SE" dirty="0"/>
              <a:t>&gt;</a:t>
            </a:r>
            <a:br>
              <a:rPr lang="sv-SE" dirty="0"/>
            </a:br>
            <a:r>
              <a:rPr lang="sv-SE" dirty="0"/>
              <a:t>          &lt;version&gt;3.0.0&lt;/version&gt;</a:t>
            </a:r>
            <a:br>
              <a:rPr lang="sv-SE" dirty="0"/>
            </a:br>
            <a:r>
              <a:rPr lang="sv-SE" dirty="0"/>
              <a:t>        &lt;/plugin&gt;</a:t>
            </a:r>
            <a:br>
              <a:rPr lang="sv-SE" dirty="0"/>
            </a:br>
            <a:r>
              <a:rPr lang="sv-SE" dirty="0"/>
              <a:t>        &lt;!-- </a:t>
            </a:r>
            <a:r>
              <a:rPr lang="sv-SE" dirty="0" err="1"/>
              <a:t>see</a:t>
            </a:r>
            <a:r>
              <a:rPr lang="sv-SE" dirty="0"/>
              <a:t> http://</a:t>
            </a:r>
            <a:r>
              <a:rPr lang="sv-SE" dirty="0" err="1"/>
              <a:t>maven.apache.org</a:t>
            </a:r>
            <a:r>
              <a:rPr lang="sv-SE" dirty="0"/>
              <a:t>/ref/</a:t>
            </a:r>
            <a:r>
              <a:rPr lang="sv-SE" dirty="0" err="1"/>
              <a:t>current</a:t>
            </a:r>
            <a:r>
              <a:rPr lang="sv-SE" dirty="0"/>
              <a:t>/</a:t>
            </a:r>
            <a:r>
              <a:rPr lang="sv-SE" dirty="0" err="1"/>
              <a:t>maven-core</a:t>
            </a:r>
            <a:r>
              <a:rPr lang="sv-SE" dirty="0"/>
              <a:t>/</a:t>
            </a:r>
            <a:r>
              <a:rPr lang="sv-SE" dirty="0" err="1"/>
              <a:t>default-bindings.html#Plugin_bindings_for_jar_packaging</a:t>
            </a:r>
            <a:r>
              <a:rPr lang="sv-SE" dirty="0"/>
              <a:t> --&gt;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resources</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compiler</a:t>
            </a:r>
            <a:r>
              <a:rPr lang="sv-SE" dirty="0"/>
              <a:t>-plugin&lt;/</a:t>
            </a:r>
            <a:r>
              <a:rPr lang="sv-SE" dirty="0" err="1"/>
              <a:t>artifactId</a:t>
            </a:r>
            <a:r>
              <a:rPr lang="sv-SE" dirty="0"/>
              <a:t>&gt;</a:t>
            </a:r>
            <a:br>
              <a:rPr lang="sv-SE" dirty="0"/>
            </a:br>
            <a:r>
              <a:rPr lang="sv-SE" dirty="0"/>
              <a:t>          &lt;version&gt;3.7.0&lt;/version&gt;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surefire</a:t>
            </a:r>
            <a:r>
              <a:rPr lang="sv-SE" dirty="0"/>
              <a:t>-plugin&lt;/</a:t>
            </a:r>
            <a:r>
              <a:rPr lang="sv-SE" dirty="0" err="1"/>
              <a:t>artifactId</a:t>
            </a:r>
            <a:r>
              <a:rPr lang="sv-SE" dirty="0"/>
              <a:t>&gt;</a:t>
            </a:r>
            <a:br>
              <a:rPr lang="sv-SE" dirty="0"/>
            </a:br>
            <a:r>
              <a:rPr lang="sv-SE" dirty="0"/>
              <a:t>          &lt;version&gt;2.20.1&lt;/version&gt;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jar</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install</a:t>
            </a:r>
            <a:r>
              <a:rPr lang="sv-SE" dirty="0"/>
              <a:t>-plugin&lt;/</a:t>
            </a:r>
            <a:r>
              <a:rPr lang="sv-SE" dirty="0" err="1"/>
              <a:t>artifactId</a:t>
            </a:r>
            <a:r>
              <a:rPr lang="sv-SE" dirty="0"/>
              <a:t>&gt;</a:t>
            </a:r>
            <a:br>
              <a:rPr lang="sv-SE" dirty="0"/>
            </a:br>
            <a:r>
              <a:rPr lang="sv-SE" dirty="0"/>
              <a:t>          &lt;version&gt;2.5.2&lt;/version&gt;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deploy</a:t>
            </a:r>
            <a:r>
              <a:rPr lang="sv-SE" dirty="0"/>
              <a:t>-plugin&lt;/</a:t>
            </a:r>
            <a:r>
              <a:rPr lang="sv-SE" dirty="0" err="1"/>
              <a:t>artifactId</a:t>
            </a:r>
            <a:r>
              <a:rPr lang="sv-SE" dirty="0"/>
              <a:t>&gt;</a:t>
            </a:r>
            <a:br>
              <a:rPr lang="sv-SE" dirty="0"/>
            </a:br>
            <a:r>
              <a:rPr lang="sv-SE" dirty="0"/>
              <a:t>          &lt;version&gt;2.8.2&lt;/version&gt;</a:t>
            </a:r>
            <a:br>
              <a:rPr lang="sv-SE" dirty="0"/>
            </a:br>
            <a:r>
              <a:rPr lang="sv-SE" dirty="0"/>
              <a:t>        &lt;/plugin&gt;</a:t>
            </a:r>
            <a:br>
              <a:rPr lang="sv-SE" dirty="0"/>
            </a:br>
            <a:r>
              <a:rPr lang="sv-SE" dirty="0"/>
              <a:t>      &lt;/</a:t>
            </a:r>
            <a:r>
              <a:rPr lang="sv-SE" dirty="0" err="1"/>
              <a:t>plugins</a:t>
            </a:r>
            <a:r>
              <a:rPr lang="sv-SE" dirty="0"/>
              <a:t>&gt;</a:t>
            </a:r>
            <a:br>
              <a:rPr lang="sv-SE" dirty="0"/>
            </a:br>
            <a:r>
              <a:rPr lang="sv-SE" dirty="0"/>
              <a:t>    &lt;/</a:t>
            </a:r>
            <a:r>
              <a:rPr lang="sv-SE" dirty="0" err="1"/>
              <a:t>pluginManagement</a:t>
            </a:r>
            <a:r>
              <a:rPr lang="sv-SE" dirty="0"/>
              <a:t>&gt;</a:t>
            </a:r>
            <a:br>
              <a:rPr lang="sv-SE" dirty="0"/>
            </a:br>
            <a:r>
              <a:rPr lang="sv-SE" dirty="0"/>
              <a:t>  &lt;/</a:t>
            </a:r>
            <a:r>
              <a:rPr lang="sv-SE" dirty="0" err="1"/>
              <a:t>build</a:t>
            </a:r>
            <a:r>
              <a:rPr lang="sv-SE" dirty="0"/>
              <a:t>&gt;</a:t>
            </a:r>
            <a:br>
              <a:rPr lang="sv-SE" dirty="0"/>
            </a:br>
            <a:r>
              <a:rPr lang="sv-SE" dirty="0"/>
              <a:t>&lt;/</a:t>
            </a:r>
            <a:r>
              <a:rPr lang="sv-SE" dirty="0" err="1"/>
              <a:t>project</a:t>
            </a:r>
            <a:r>
              <a:rPr lang="sv-SE" dirty="0"/>
              <a:t>&gt;</a:t>
            </a:r>
            <a:br>
              <a:rPr lang="sv-SE" dirty="0"/>
            </a:br>
            <a:endParaRPr lang="sv-SE" dirty="0"/>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&lt;/</a:t>
            </a:r>
            <a:r>
              <a:rPr lang="sv-SE" dirty="0" err="1"/>
              <a:t>project</a:t>
            </a:r>
            <a:r>
              <a:rPr lang="sv-SE" dirty="0"/>
              <a:t>&gt;</a:t>
            </a:r>
            <a:br>
              <a:rPr lang="sv-SE" dirty="0"/>
            </a:br>
            <a:endParaRPr lang="sv-SE"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4" name="Content Placeholder 3">
            <a:extLst>
              <a:ext uri="{FF2B5EF4-FFF2-40B4-BE49-F238E27FC236}">
                <a16:creationId xmlns:a16="http://schemas.microsoft.com/office/drawing/2014/main" id="{A5659726-8AC7-BD49-9D66-87D2B9C28CB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4" name="Content Placeholder 3">
            <a:extLst>
              <a:ext uri="{FF2B5EF4-FFF2-40B4-BE49-F238E27FC236}">
                <a16:creationId xmlns:a16="http://schemas.microsoft.com/office/drawing/2014/main" id="{A5659726-8AC7-BD49-9D66-87D2B9C28CB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2357</Words>
  <Application>Microsoft Macintosh PowerPoint</Application>
  <PresentationFormat>Widescreen</PresentationFormat>
  <Paragraphs>172</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Office-tema</vt:lpstr>
      <vt:lpstr>Grupp nr: 5</vt:lpstr>
      <vt:lpstr>Verktyg</vt:lpstr>
      <vt:lpstr>Slutlig design – översikt</vt:lpstr>
      <vt:lpstr>Slutlig design</vt:lpstr>
      <vt:lpstr>Slutlig design</vt:lpstr>
      <vt:lpstr>TDD-exempel: Joakim</vt:lpstr>
      <vt:lpstr>TDD-exempel: Joakim</vt:lpstr>
      <vt:lpstr>TDD-exempel: Lovisa</vt:lpstr>
      <vt:lpstr>TDD-exempel: Lovisa</vt:lpstr>
      <vt:lpstr>TDD-exempel: Hampus</vt:lpstr>
      <vt:lpstr>TDD-exempel: Hampus</vt:lpstr>
      <vt:lpstr>TDD-exempel: Ruben</vt:lpstr>
      <vt:lpstr>TDD-exempel: Ruben</vt:lpstr>
      <vt:lpstr>TDD-exempel: Henriette</vt:lpstr>
      <vt:lpstr>TDD-exempel: Henriette</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82</cp:revision>
  <dcterms:created xsi:type="dcterms:W3CDTF">2016-10-07T07:01:15Z</dcterms:created>
  <dcterms:modified xsi:type="dcterms:W3CDTF">2018-10-24T10:13:41Z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