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066" autoAdjust="0"/>
  </p:normalViewPr>
  <p:slideViewPr>
    <p:cSldViewPr snapToGrid="0">
      <p:cViewPr varScale="1">
        <p:scale>
          <a:sx n="100" d="100"/>
          <a:sy n="100" d="100"/>
        </p:scale>
        <p:origin x="100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2018-10-17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Tips! Granska en annan grupps kod.</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a:p>
            <a:r>
              <a:rPr lang="sv-SE" dirty="0" err="1"/>
              <a:t>Slutredov</a:t>
            </a:r>
            <a:r>
              <a:rPr lang="sv-SE" dirty="0"/>
              <a:t> ca 45 min/</a:t>
            </a:r>
            <a:r>
              <a:rPr lang="sv-SE" dirty="0" err="1"/>
              <a:t>grp</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2018-10-17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2018-10-17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2018-10-17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2018-10-17</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Granska en annan grupps kod?</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i </a:t>
            </a:r>
            <a:r>
              <a:rPr lang="sv-SE" dirty="0" err="1"/>
              <a:t>Maven</a:t>
            </a:r>
            <a:endParaRPr lang="sv-SE" dirty="0"/>
          </a:p>
          <a:p>
            <a:endParaRPr lang="sv-SE" dirty="0"/>
          </a:p>
          <a:p>
            <a:r>
              <a:rPr lang="sv-SE" dirty="0"/>
              <a:t>Testverktyg: </a:t>
            </a:r>
            <a:r>
              <a:rPr lang="sv-SE" dirty="0" err="1"/>
              <a:t>FindBugs</a:t>
            </a:r>
            <a:r>
              <a:rPr lang="sv-SE" dirty="0"/>
              <a:t>?</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r>
              <a:rPr lang="sv-SE" dirty="0"/>
              <a:t>DIT (ej så aktuell ti Java?), NOC, Big O, VC (</a:t>
            </a:r>
            <a:r>
              <a:rPr lang="sv-SE" dirty="0" err="1"/>
              <a:t>cyclomatic</a:t>
            </a:r>
            <a:r>
              <a:rPr lang="sv-SE" dirty="0"/>
              <a:t> </a:t>
            </a:r>
            <a:r>
              <a:rPr lang="sv-SE" dirty="0" err="1"/>
              <a:t>complexity</a:t>
            </a:r>
            <a:r>
              <a:rPr lang="sv-SE" dirty="0"/>
              <a:t>),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a:xfrm>
            <a:off x="838201" y="1690688"/>
            <a:ext cx="4775200" cy="4067175"/>
          </a:xfrm>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Bra metod för att dela upp metoder i hanterbara bitar.</a:t>
            </a:r>
          </a:p>
          <a:p>
            <a:r>
              <a:rPr lang="sv-SE" dirty="0"/>
              <a:t>…</a:t>
            </a:r>
          </a:p>
          <a:p>
            <a:r>
              <a:rPr lang="sv-SE" dirty="0"/>
              <a:t>…</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4" name="Content Placeholder 3">
            <a:extLst>
              <a:ext uri="{FF2B5EF4-FFF2-40B4-BE49-F238E27FC236}">
                <a16:creationId xmlns:a16="http://schemas.microsoft.com/office/drawing/2014/main" id="{72DD9D18-2ED2-6942-8C68-EB5FC6C38AD3}"/>
              </a:ext>
            </a:extLst>
          </p:cNvPr>
          <p:cNvGraphicFramePr>
            <a:graphicFrameLocks noGrp="1"/>
          </p:cNvGraphicFramePr>
          <p:nvPr>
            <p:ph idx="1"/>
            <p:extLst>
              <p:ext uri="{D42A27DB-BD31-4B8C-83A1-F6EECF244321}">
                <p14:modId xmlns:p14="http://schemas.microsoft.com/office/powerpoint/2010/main" val="72073501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184229283"/>
                    </a:ext>
                  </a:extLst>
                </a:gridCol>
                <a:gridCol w="1051560">
                  <a:extLst>
                    <a:ext uri="{9D8B030D-6E8A-4147-A177-3AD203B41FA5}">
                      <a16:colId xmlns:a16="http://schemas.microsoft.com/office/drawing/2014/main" val="2611572147"/>
                    </a:ext>
                  </a:extLst>
                </a:gridCol>
                <a:gridCol w="1051560">
                  <a:extLst>
                    <a:ext uri="{9D8B030D-6E8A-4147-A177-3AD203B41FA5}">
                      <a16:colId xmlns:a16="http://schemas.microsoft.com/office/drawing/2014/main" val="446212208"/>
                    </a:ext>
                  </a:extLst>
                </a:gridCol>
                <a:gridCol w="1051560">
                  <a:extLst>
                    <a:ext uri="{9D8B030D-6E8A-4147-A177-3AD203B41FA5}">
                      <a16:colId xmlns:a16="http://schemas.microsoft.com/office/drawing/2014/main" val="3573034008"/>
                    </a:ext>
                  </a:extLst>
                </a:gridCol>
                <a:gridCol w="1051560">
                  <a:extLst>
                    <a:ext uri="{9D8B030D-6E8A-4147-A177-3AD203B41FA5}">
                      <a16:colId xmlns:a16="http://schemas.microsoft.com/office/drawing/2014/main" val="2433933469"/>
                    </a:ext>
                  </a:extLst>
                </a:gridCol>
                <a:gridCol w="1051560">
                  <a:extLst>
                    <a:ext uri="{9D8B030D-6E8A-4147-A177-3AD203B41FA5}">
                      <a16:colId xmlns:a16="http://schemas.microsoft.com/office/drawing/2014/main" val="3072811336"/>
                    </a:ext>
                  </a:extLst>
                </a:gridCol>
                <a:gridCol w="1051560">
                  <a:extLst>
                    <a:ext uri="{9D8B030D-6E8A-4147-A177-3AD203B41FA5}">
                      <a16:colId xmlns:a16="http://schemas.microsoft.com/office/drawing/2014/main" val="279017012"/>
                    </a:ext>
                  </a:extLst>
                </a:gridCol>
                <a:gridCol w="1051560">
                  <a:extLst>
                    <a:ext uri="{9D8B030D-6E8A-4147-A177-3AD203B41FA5}">
                      <a16:colId xmlns:a16="http://schemas.microsoft.com/office/drawing/2014/main" val="2427630921"/>
                    </a:ext>
                  </a:extLst>
                </a:gridCol>
                <a:gridCol w="1051560">
                  <a:extLst>
                    <a:ext uri="{9D8B030D-6E8A-4147-A177-3AD203B41FA5}">
                      <a16:colId xmlns:a16="http://schemas.microsoft.com/office/drawing/2014/main" val="547985546"/>
                    </a:ext>
                  </a:extLst>
                </a:gridCol>
                <a:gridCol w="1051560">
                  <a:extLst>
                    <a:ext uri="{9D8B030D-6E8A-4147-A177-3AD203B41FA5}">
                      <a16:colId xmlns:a16="http://schemas.microsoft.com/office/drawing/2014/main" val="2314024160"/>
                    </a:ext>
                  </a:extLst>
                </a:gridCol>
              </a:tblGrid>
              <a:tr h="370840">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96099954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47682181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6227405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299163262"/>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4050405104"/>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818876687"/>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61708520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05384879"/>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317707948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2535145467"/>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1271</Words>
  <Application>Microsoft Macintosh PowerPoint</Application>
  <PresentationFormat>Bredbild</PresentationFormat>
  <Paragraphs>109</Paragraphs>
  <Slides>26</Slides>
  <Notes>26</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26</vt:i4>
      </vt:variant>
    </vt:vector>
  </HeadingPairs>
  <TitlesOfParts>
    <vt:vector size="30" baseType="lpstr">
      <vt:lpstr>Arial</vt:lpstr>
      <vt:lpstr>Calibri</vt:lpstr>
      <vt:lpstr>Calibri Light</vt:lpstr>
      <vt:lpstr>Office-tema</vt:lpstr>
      <vt:lpstr>Grupp nr: 5</vt:lpstr>
      <vt:lpstr>Verktyg</vt:lpstr>
      <vt:lpstr>Slutlig design</vt:lpstr>
      <vt:lpstr>TDD-exempel: namn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Hampus Idstam</cp:lastModifiedBy>
  <cp:revision>66</cp:revision>
  <dcterms:created xsi:type="dcterms:W3CDTF">2016-10-07T07:01:15Z</dcterms:created>
  <dcterms:modified xsi:type="dcterms:W3CDTF">2018-10-17T07:55:35Z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