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930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13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6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78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262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4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51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676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13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3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20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9166-330C-419A-92E2-17EBAD980022}" type="datetimeFigureOut">
              <a:rPr lang="en-DE" smtClean="0"/>
              <a:t>12/07/2021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778E-2A7E-47D9-83D6-7945AC87D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9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EF78E1AA-2E25-4167-A915-B39831A24FEC}"/>
              </a:ext>
            </a:extLst>
          </p:cNvPr>
          <p:cNvSpPr/>
          <p:nvPr/>
        </p:nvSpPr>
        <p:spPr>
          <a:xfrm>
            <a:off x="4357639" y="4520043"/>
            <a:ext cx="1003177" cy="87001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ABC</a:t>
            </a:r>
            <a:endParaRPr lang="en-D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2A543-56DB-4B1A-938B-DF746FA3EDC6}"/>
              </a:ext>
            </a:extLst>
          </p:cNvPr>
          <p:cNvSpPr/>
          <p:nvPr/>
        </p:nvSpPr>
        <p:spPr>
          <a:xfrm>
            <a:off x="5676804" y="4389036"/>
            <a:ext cx="1417818" cy="113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__Value: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b="1" dirty="0"/>
          </a:p>
          <a:p>
            <a:r>
              <a:rPr lang="en-US" sz="1400" b="1" dirty="0"/>
              <a:t>name()</a:t>
            </a:r>
          </a:p>
          <a:p>
            <a:r>
              <a:rPr lang="en-US" sz="1400" b="1" dirty="0"/>
              <a:t>unit()</a:t>
            </a:r>
          </a:p>
          <a:p>
            <a:r>
              <a:rPr lang="en-US" sz="1400" b="1" dirty="0" err="1"/>
              <a:t>Is_able_to_set</a:t>
            </a:r>
            <a:r>
              <a:rPr lang="en-US" sz="1400" b="1" dirty="0"/>
              <a:t>()</a:t>
            </a:r>
            <a:endParaRPr lang="en-DE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65CA-1907-413F-8C3D-293021C9EC15}"/>
              </a:ext>
            </a:extLst>
          </p:cNvPr>
          <p:cNvSpPr/>
          <p:nvPr/>
        </p:nvSpPr>
        <p:spPr>
          <a:xfrm>
            <a:off x="7788760" y="2163996"/>
            <a:ext cx="2049795" cy="20221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__</a:t>
            </a:r>
            <a:r>
              <a:rPr lang="en-US" sz="1400" b="1" dirty="0" err="1">
                <a:solidFill>
                  <a:schemeClr val="tx1"/>
                </a:solidFill>
              </a:rPr>
              <a:t>DiscreteValue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_</a:t>
            </a:r>
            <a:r>
              <a:rPr lang="en-US" sz="1400" b="1" dirty="0" err="1"/>
              <a:t>invalid_value_index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 err="1"/>
              <a:t>get_value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get_value_options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_</a:t>
            </a:r>
            <a:r>
              <a:rPr lang="en-US" sz="1400" b="1" dirty="0" err="1"/>
              <a:t>set_value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set_invalid_value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get_invalid_values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set_valid_value</a:t>
            </a:r>
            <a:r>
              <a:rPr lang="en-US" sz="1400" b="1" dirty="0"/>
              <a:t>()</a:t>
            </a:r>
            <a:endParaRPr lang="en-DE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A6F68-23FF-4194-B6DE-43F0E525AB95}"/>
              </a:ext>
            </a:extLst>
          </p:cNvPr>
          <p:cNvSpPr/>
          <p:nvPr/>
        </p:nvSpPr>
        <p:spPr>
          <a:xfrm>
            <a:off x="7788759" y="5544905"/>
            <a:ext cx="2049795" cy="202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__</a:t>
            </a:r>
            <a:r>
              <a:rPr lang="en-US" sz="1400" b="1" dirty="0" err="1">
                <a:solidFill>
                  <a:schemeClr val="tx1"/>
                </a:solidFill>
              </a:rPr>
              <a:t>ContinuousValue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_</a:t>
            </a:r>
            <a:r>
              <a:rPr lang="en-US" sz="1400" b="1" dirty="0" err="1"/>
              <a:t>soft_limits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 err="1"/>
              <a:t>get_hard_limits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get_value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_</a:t>
            </a:r>
            <a:r>
              <a:rPr lang="en-US" sz="1400" b="1" dirty="0" err="1"/>
              <a:t>set_value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get_soft_limits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set_soft_limits</a:t>
            </a:r>
            <a:r>
              <a:rPr lang="en-US" sz="1400" b="1" dirty="0"/>
              <a:t>()</a:t>
            </a:r>
            <a:endParaRPr lang="en-DE" sz="14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A54A26C-91DC-4BB4-9308-5F65279476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rot="5400000" flipH="1" flipV="1">
            <a:off x="5626638" y="2407665"/>
            <a:ext cx="1394712" cy="29295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0E68252-0587-46E7-9C0A-65079FE1A8D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094622" y="3175075"/>
            <a:ext cx="694138" cy="177997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AE5D2BC-ADEA-4265-AB61-D67C650546E1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6200000" flipH="1">
            <a:off x="5740565" y="4507790"/>
            <a:ext cx="1166856" cy="29295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3B8568-C334-42F1-BB91-DCB25CA6B3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094622" y="4955047"/>
            <a:ext cx="694137" cy="160093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96C53C-A1D9-402E-A281-46888768A9BB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5359980" y="4955047"/>
            <a:ext cx="31682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1547839-64C9-413D-A060-E888E3711240}"/>
              </a:ext>
            </a:extLst>
          </p:cNvPr>
          <p:cNvSpPr/>
          <p:nvPr/>
        </p:nvSpPr>
        <p:spPr>
          <a:xfrm>
            <a:off x="10718291" y="1215662"/>
            <a:ext cx="1757632" cy="1586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DiscreteSetting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setting_id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parent</a:t>
            </a:r>
          </a:p>
          <a:p>
            <a:endParaRPr lang="en-US" sz="1400" b="1" dirty="0"/>
          </a:p>
          <a:p>
            <a:r>
              <a:rPr lang="en-US" sz="1400" b="1" dirty="0" err="1"/>
              <a:t>set_value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info()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FB4D53-49E1-43AA-9C38-846C1286B11E}"/>
              </a:ext>
            </a:extLst>
          </p:cNvPr>
          <p:cNvSpPr/>
          <p:nvPr/>
        </p:nvSpPr>
        <p:spPr>
          <a:xfrm>
            <a:off x="10718289" y="3144841"/>
            <a:ext cx="1757632" cy="1586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DiscreteActuator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actuator_id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settings()</a:t>
            </a:r>
          </a:p>
          <a:p>
            <a:r>
              <a:rPr lang="en-US" sz="1400" b="1" dirty="0" err="1"/>
              <a:t>set_value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info()</a:t>
            </a:r>
            <a:endParaRPr lang="en-DE" sz="14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17D04D1-FA3F-4EE8-8383-819DEC93FAB3}"/>
              </a:ext>
            </a:extLst>
          </p:cNvPr>
          <p:cNvSpPr/>
          <p:nvPr/>
        </p:nvSpPr>
        <p:spPr>
          <a:xfrm>
            <a:off x="10718288" y="5074020"/>
            <a:ext cx="1757632" cy="1586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ContinuousSetting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setting_id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parent</a:t>
            </a:r>
          </a:p>
          <a:p>
            <a:endParaRPr lang="en-US" sz="1400" b="1" dirty="0"/>
          </a:p>
          <a:p>
            <a:r>
              <a:rPr lang="en-US" sz="1400" b="1" dirty="0" err="1"/>
              <a:t>set_value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info()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E57AAB-B0A7-4204-9CED-761BA988CDD1}"/>
              </a:ext>
            </a:extLst>
          </p:cNvPr>
          <p:cNvSpPr/>
          <p:nvPr/>
        </p:nvSpPr>
        <p:spPr>
          <a:xfrm>
            <a:off x="10718287" y="7003199"/>
            <a:ext cx="1757632" cy="1586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ContinuousActuator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actuator_id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settings()</a:t>
            </a:r>
          </a:p>
          <a:p>
            <a:r>
              <a:rPr lang="en-US" sz="1400" b="1" dirty="0" err="1"/>
              <a:t>set_value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info()</a:t>
            </a:r>
            <a:endParaRPr lang="en-DE" sz="14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3F1D50D-BF9E-42C7-B8D5-C5A0FB74115C}"/>
              </a:ext>
            </a:extLst>
          </p:cNvPr>
          <p:cNvCxnSpPr>
            <a:cxnSpLocks/>
            <a:stCxn id="6" idx="3"/>
            <a:endCxn id="74" idx="1"/>
          </p:cNvCxnSpPr>
          <p:nvPr/>
        </p:nvCxnSpPr>
        <p:spPr>
          <a:xfrm flipV="1">
            <a:off x="9838555" y="2008832"/>
            <a:ext cx="879736" cy="116624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DD122A3-41E2-4CCE-AFAF-42541B094C8C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9838555" y="3175075"/>
            <a:ext cx="879734" cy="76293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058A3D9-C3FF-44A6-80F3-B20528B902B6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 rot="5400000" flipH="1" flipV="1">
            <a:off x="6508282" y="359779"/>
            <a:ext cx="2560955" cy="585906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1037B0E-26FD-401D-BB1A-6761B1A165DB}"/>
              </a:ext>
            </a:extLst>
          </p:cNvPr>
          <p:cNvCxnSpPr>
            <a:cxnSpLocks/>
            <a:stCxn id="4" idx="1"/>
            <a:endCxn id="77" idx="1"/>
          </p:cNvCxnSpPr>
          <p:nvPr/>
        </p:nvCxnSpPr>
        <p:spPr>
          <a:xfrm rot="16200000" flipH="1">
            <a:off x="6585137" y="3663218"/>
            <a:ext cx="2407241" cy="58590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9676ABE-6CFA-4DF8-A1E7-2E74DF6F667D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 flipV="1">
            <a:off x="9838554" y="5867190"/>
            <a:ext cx="879734" cy="6887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469C4B2-E04D-49A2-8705-7879744F5259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>
            <a:off x="9838554" y="6555984"/>
            <a:ext cx="879733" cy="12403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2829C7F-4ADD-4062-9560-78346E49031B}"/>
              </a:ext>
            </a:extLst>
          </p:cNvPr>
          <p:cNvSpPr/>
          <p:nvPr/>
        </p:nvSpPr>
        <p:spPr>
          <a:xfrm>
            <a:off x="1077752" y="1913225"/>
            <a:ext cx="1914066" cy="2137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Detector: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detector_id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dimensionality</a:t>
            </a:r>
          </a:p>
          <a:p>
            <a:endParaRPr lang="en-US" sz="1400" b="1" dirty="0"/>
          </a:p>
          <a:p>
            <a:r>
              <a:rPr lang="en-US" sz="1400" b="1" dirty="0"/>
              <a:t>settings()</a:t>
            </a:r>
          </a:p>
          <a:p>
            <a:r>
              <a:rPr lang="en-US" sz="1400" b="1" dirty="0" err="1"/>
              <a:t>is_able_to_acquite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_acquire()</a:t>
            </a:r>
          </a:p>
          <a:p>
            <a:r>
              <a:rPr lang="en-US" sz="1400" b="1" dirty="0"/>
              <a:t>acquire</a:t>
            </a:r>
            <a:r>
              <a:rPr lang="en-US" sz="1400" b="1" dirty="0" smtClean="0"/>
              <a:t>()</a:t>
            </a:r>
          </a:p>
          <a:p>
            <a:r>
              <a:rPr lang="en-US" sz="1400" b="1" dirty="0" smtClean="0"/>
              <a:t>Info()</a:t>
            </a:r>
            <a:endParaRPr lang="en-US" sz="1400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7BFCE9-61C2-4606-93F7-FB3FC0B54F54}"/>
              </a:ext>
            </a:extLst>
          </p:cNvPr>
          <p:cNvSpPr/>
          <p:nvPr/>
        </p:nvSpPr>
        <p:spPr>
          <a:xfrm>
            <a:off x="1077752" y="4174841"/>
            <a:ext cx="1914066" cy="22386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AbstractDevice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device_id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 err="1"/>
              <a:t>device_type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actuators()</a:t>
            </a:r>
          </a:p>
          <a:p>
            <a:r>
              <a:rPr lang="en-US" sz="1400" b="1" dirty="0"/>
              <a:t>_detectors()</a:t>
            </a:r>
          </a:p>
          <a:p>
            <a:r>
              <a:rPr lang="en-US" sz="1400" b="1" dirty="0"/>
              <a:t>settings()</a:t>
            </a:r>
          </a:p>
          <a:p>
            <a:r>
              <a:rPr lang="en-US" sz="1400" b="1" dirty="0"/>
              <a:t>connect()</a:t>
            </a:r>
          </a:p>
          <a:p>
            <a:r>
              <a:rPr lang="en-US" sz="1400" b="1" dirty="0"/>
              <a:t>disconnect()</a:t>
            </a:r>
          </a:p>
          <a:p>
            <a:r>
              <a:rPr lang="en-US" sz="1400" b="1" dirty="0" err="1"/>
              <a:t>is_connected</a:t>
            </a:r>
            <a:r>
              <a:rPr lang="en-US" sz="1400" b="1" dirty="0"/>
              <a:t>()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38D2A0F-6685-402B-BE8F-E510D333F0B2}"/>
              </a:ext>
            </a:extLst>
          </p:cNvPr>
          <p:cNvSpPr/>
          <p:nvPr/>
        </p:nvSpPr>
        <p:spPr>
          <a:xfrm>
            <a:off x="1077752" y="6601428"/>
            <a:ext cx="1914066" cy="1328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AbstractMeasurement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b="1" dirty="0"/>
          </a:p>
          <a:p>
            <a:r>
              <a:rPr lang="en-US" sz="1400" b="1" dirty="0"/>
              <a:t>start()</a:t>
            </a:r>
          </a:p>
          <a:p>
            <a:r>
              <a:rPr lang="en-US" sz="1400" b="1" dirty="0"/>
              <a:t>abort()</a:t>
            </a:r>
          </a:p>
          <a:p>
            <a:r>
              <a:rPr lang="en-US" sz="1400" b="1" dirty="0" err="1"/>
              <a:t>get_result</a:t>
            </a:r>
            <a:r>
              <a:rPr lang="en-US" sz="1400" b="1" dirty="0"/>
              <a:t>()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EA7A5A5A-B57F-438D-BCEB-8CAAF6A9CB0A}"/>
              </a:ext>
            </a:extLst>
          </p:cNvPr>
          <p:cNvCxnSpPr>
            <a:cxnSpLocks/>
            <a:stCxn id="4" idx="2"/>
            <a:endCxn id="127" idx="3"/>
          </p:cNvCxnSpPr>
          <p:nvPr/>
        </p:nvCxnSpPr>
        <p:spPr>
          <a:xfrm rot="10800000">
            <a:off x="2991819" y="2981795"/>
            <a:ext cx="1368933" cy="197325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10ABB53-2ACF-431B-A8D2-05E9F67BE65E}"/>
              </a:ext>
            </a:extLst>
          </p:cNvPr>
          <p:cNvCxnSpPr>
            <a:stCxn id="4" idx="2"/>
            <a:endCxn id="129" idx="3"/>
          </p:cNvCxnSpPr>
          <p:nvPr/>
        </p:nvCxnSpPr>
        <p:spPr>
          <a:xfrm rot="10800000" flipV="1">
            <a:off x="2991819" y="4955049"/>
            <a:ext cx="1368933" cy="23108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E732934-6BE0-4172-AFFD-D79AAF5B549C}"/>
              </a:ext>
            </a:extLst>
          </p:cNvPr>
          <p:cNvCxnSpPr>
            <a:stCxn id="4" idx="2"/>
            <a:endCxn id="128" idx="3"/>
          </p:cNvCxnSpPr>
          <p:nvPr/>
        </p:nvCxnSpPr>
        <p:spPr>
          <a:xfrm rot="10800000" flipV="1">
            <a:off x="2991819" y="4955049"/>
            <a:ext cx="1368933" cy="3391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9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</Words>
  <Application>Microsoft Office PowerPoint</Application>
  <PresentationFormat>A3 Paper (297x420 mm)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Pascal</dc:creator>
  <cp:lastModifiedBy>Näsström, Hampus</cp:lastModifiedBy>
  <cp:revision>2</cp:revision>
  <dcterms:created xsi:type="dcterms:W3CDTF">2021-11-11T18:48:44Z</dcterms:created>
  <dcterms:modified xsi:type="dcterms:W3CDTF">2021-12-07T15:04:42Z</dcterms:modified>
</cp:coreProperties>
</file>