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4E64-64D0-7EF8-0EFB-43D275FCE5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2F2FA4-60EB-696D-4916-5B3FCA509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0673A9-0F3D-8B67-40F0-8CD0912A150B}"/>
              </a:ext>
            </a:extLst>
          </p:cNvPr>
          <p:cNvSpPr>
            <a:spLocks noGrp="1"/>
          </p:cNvSpPr>
          <p:nvPr>
            <p:ph type="dt" sz="half" idx="10"/>
          </p:nvPr>
        </p:nvSpPr>
        <p:spPr/>
        <p:txBody>
          <a:bodyPr/>
          <a:lstStyle/>
          <a:p>
            <a:fld id="{3F6389DC-2F88-43BA-A8F0-24FC361C60CB}" type="datetimeFigureOut">
              <a:rPr lang="en-IN" smtClean="0"/>
              <a:t>01-10-2023</a:t>
            </a:fld>
            <a:endParaRPr lang="en-IN"/>
          </a:p>
        </p:txBody>
      </p:sp>
      <p:sp>
        <p:nvSpPr>
          <p:cNvPr id="5" name="Footer Placeholder 4">
            <a:extLst>
              <a:ext uri="{FF2B5EF4-FFF2-40B4-BE49-F238E27FC236}">
                <a16:creationId xmlns:a16="http://schemas.microsoft.com/office/drawing/2014/main" id="{5DEC52BD-B51B-CDEA-0AA7-EEF7596D1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2E607-5992-EC1B-2E34-B0528BD08F34}"/>
              </a:ext>
            </a:extLst>
          </p:cNvPr>
          <p:cNvSpPr>
            <a:spLocks noGrp="1"/>
          </p:cNvSpPr>
          <p:nvPr>
            <p:ph type="sldNum" sz="quarter" idx="12"/>
          </p:nvPr>
        </p:nvSpPr>
        <p:spPr/>
        <p:txBody>
          <a:bodyPr/>
          <a:lstStyle/>
          <a:p>
            <a:fld id="{0D3A72BE-FE1C-4A7F-B7D1-7699756C4663}" type="slidenum">
              <a:rPr lang="en-IN" smtClean="0"/>
              <a:t>‹#›</a:t>
            </a:fld>
            <a:endParaRPr lang="en-IN"/>
          </a:p>
        </p:txBody>
      </p:sp>
    </p:spTree>
    <p:extLst>
      <p:ext uri="{BB962C8B-B14F-4D97-AF65-F5344CB8AC3E}">
        <p14:creationId xmlns:p14="http://schemas.microsoft.com/office/powerpoint/2010/main" val="1305510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3BA0-706C-78E8-B6FB-13CBB956C1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E7F8E0-0F96-241C-DE00-EB062ECE7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1775DB-E2F7-7FB7-6476-01C253C15505}"/>
              </a:ext>
            </a:extLst>
          </p:cNvPr>
          <p:cNvSpPr>
            <a:spLocks noGrp="1"/>
          </p:cNvSpPr>
          <p:nvPr>
            <p:ph type="dt" sz="half" idx="10"/>
          </p:nvPr>
        </p:nvSpPr>
        <p:spPr/>
        <p:txBody>
          <a:bodyPr/>
          <a:lstStyle/>
          <a:p>
            <a:fld id="{3F6389DC-2F88-43BA-A8F0-24FC361C60CB}" type="datetimeFigureOut">
              <a:rPr lang="en-IN" smtClean="0"/>
              <a:t>01-10-2023</a:t>
            </a:fld>
            <a:endParaRPr lang="en-IN"/>
          </a:p>
        </p:txBody>
      </p:sp>
      <p:sp>
        <p:nvSpPr>
          <p:cNvPr id="5" name="Footer Placeholder 4">
            <a:extLst>
              <a:ext uri="{FF2B5EF4-FFF2-40B4-BE49-F238E27FC236}">
                <a16:creationId xmlns:a16="http://schemas.microsoft.com/office/drawing/2014/main" id="{0D2C6D58-E6D9-C4AB-E35C-D4655E7EC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D79EA-08F0-FA54-F93C-A79800836C5E}"/>
              </a:ext>
            </a:extLst>
          </p:cNvPr>
          <p:cNvSpPr>
            <a:spLocks noGrp="1"/>
          </p:cNvSpPr>
          <p:nvPr>
            <p:ph type="sldNum" sz="quarter" idx="12"/>
          </p:nvPr>
        </p:nvSpPr>
        <p:spPr/>
        <p:txBody>
          <a:bodyPr/>
          <a:lstStyle/>
          <a:p>
            <a:fld id="{0D3A72BE-FE1C-4A7F-B7D1-7699756C4663}" type="slidenum">
              <a:rPr lang="en-IN" smtClean="0"/>
              <a:t>‹#›</a:t>
            </a:fld>
            <a:endParaRPr lang="en-IN"/>
          </a:p>
        </p:txBody>
      </p:sp>
    </p:spTree>
    <p:extLst>
      <p:ext uri="{BB962C8B-B14F-4D97-AF65-F5344CB8AC3E}">
        <p14:creationId xmlns:p14="http://schemas.microsoft.com/office/powerpoint/2010/main" val="171103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273F9D-4B37-FBCA-F8EE-0B5FF13204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690DC3-E86D-9E86-8676-97CC248A4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814DF9-3017-12A8-7BD3-CE4050FCB953}"/>
              </a:ext>
            </a:extLst>
          </p:cNvPr>
          <p:cNvSpPr>
            <a:spLocks noGrp="1"/>
          </p:cNvSpPr>
          <p:nvPr>
            <p:ph type="dt" sz="half" idx="10"/>
          </p:nvPr>
        </p:nvSpPr>
        <p:spPr/>
        <p:txBody>
          <a:bodyPr/>
          <a:lstStyle/>
          <a:p>
            <a:fld id="{3F6389DC-2F88-43BA-A8F0-24FC361C60CB}" type="datetimeFigureOut">
              <a:rPr lang="en-IN" smtClean="0"/>
              <a:t>01-10-2023</a:t>
            </a:fld>
            <a:endParaRPr lang="en-IN"/>
          </a:p>
        </p:txBody>
      </p:sp>
      <p:sp>
        <p:nvSpPr>
          <p:cNvPr id="5" name="Footer Placeholder 4">
            <a:extLst>
              <a:ext uri="{FF2B5EF4-FFF2-40B4-BE49-F238E27FC236}">
                <a16:creationId xmlns:a16="http://schemas.microsoft.com/office/drawing/2014/main" id="{6094781A-E326-A4F2-1783-D2C03DE78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294142-DB3E-1465-9469-702A3CC6C0AF}"/>
              </a:ext>
            </a:extLst>
          </p:cNvPr>
          <p:cNvSpPr>
            <a:spLocks noGrp="1"/>
          </p:cNvSpPr>
          <p:nvPr>
            <p:ph type="sldNum" sz="quarter" idx="12"/>
          </p:nvPr>
        </p:nvSpPr>
        <p:spPr/>
        <p:txBody>
          <a:bodyPr/>
          <a:lstStyle/>
          <a:p>
            <a:fld id="{0D3A72BE-FE1C-4A7F-B7D1-7699756C4663}" type="slidenum">
              <a:rPr lang="en-IN" smtClean="0"/>
              <a:t>‹#›</a:t>
            </a:fld>
            <a:endParaRPr lang="en-IN"/>
          </a:p>
        </p:txBody>
      </p:sp>
    </p:spTree>
    <p:extLst>
      <p:ext uri="{BB962C8B-B14F-4D97-AF65-F5344CB8AC3E}">
        <p14:creationId xmlns:p14="http://schemas.microsoft.com/office/powerpoint/2010/main" val="197348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A330-63F5-9AD5-858E-F6A75BE7BE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980D56-AC3B-2C71-DB35-0925981043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BF08C-E35D-23DF-78BE-C09D90FD8DB7}"/>
              </a:ext>
            </a:extLst>
          </p:cNvPr>
          <p:cNvSpPr>
            <a:spLocks noGrp="1"/>
          </p:cNvSpPr>
          <p:nvPr>
            <p:ph type="dt" sz="half" idx="10"/>
          </p:nvPr>
        </p:nvSpPr>
        <p:spPr/>
        <p:txBody>
          <a:bodyPr/>
          <a:lstStyle/>
          <a:p>
            <a:fld id="{3F6389DC-2F88-43BA-A8F0-24FC361C60CB}" type="datetimeFigureOut">
              <a:rPr lang="en-IN" smtClean="0"/>
              <a:t>01-10-2023</a:t>
            </a:fld>
            <a:endParaRPr lang="en-IN"/>
          </a:p>
        </p:txBody>
      </p:sp>
      <p:sp>
        <p:nvSpPr>
          <p:cNvPr id="5" name="Footer Placeholder 4">
            <a:extLst>
              <a:ext uri="{FF2B5EF4-FFF2-40B4-BE49-F238E27FC236}">
                <a16:creationId xmlns:a16="http://schemas.microsoft.com/office/drawing/2014/main" id="{753FE435-75CA-EC58-1319-87FC740B30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95FA7-ED5E-74CC-090A-4B7382C54BA8}"/>
              </a:ext>
            </a:extLst>
          </p:cNvPr>
          <p:cNvSpPr>
            <a:spLocks noGrp="1"/>
          </p:cNvSpPr>
          <p:nvPr>
            <p:ph type="sldNum" sz="quarter" idx="12"/>
          </p:nvPr>
        </p:nvSpPr>
        <p:spPr/>
        <p:txBody>
          <a:bodyPr/>
          <a:lstStyle/>
          <a:p>
            <a:fld id="{0D3A72BE-FE1C-4A7F-B7D1-7699756C4663}" type="slidenum">
              <a:rPr lang="en-IN" smtClean="0"/>
              <a:t>‹#›</a:t>
            </a:fld>
            <a:endParaRPr lang="en-IN"/>
          </a:p>
        </p:txBody>
      </p:sp>
    </p:spTree>
    <p:extLst>
      <p:ext uri="{BB962C8B-B14F-4D97-AF65-F5344CB8AC3E}">
        <p14:creationId xmlns:p14="http://schemas.microsoft.com/office/powerpoint/2010/main" val="395940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328E-5336-B514-126D-CDCA328DF9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B6E8D3-2059-E68B-6574-CEFBE86DD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8E09A-C1F0-C854-CEC4-5B5CB09AE477}"/>
              </a:ext>
            </a:extLst>
          </p:cNvPr>
          <p:cNvSpPr>
            <a:spLocks noGrp="1"/>
          </p:cNvSpPr>
          <p:nvPr>
            <p:ph type="dt" sz="half" idx="10"/>
          </p:nvPr>
        </p:nvSpPr>
        <p:spPr/>
        <p:txBody>
          <a:bodyPr/>
          <a:lstStyle/>
          <a:p>
            <a:fld id="{3F6389DC-2F88-43BA-A8F0-24FC361C60CB}" type="datetimeFigureOut">
              <a:rPr lang="en-IN" smtClean="0"/>
              <a:t>01-10-2023</a:t>
            </a:fld>
            <a:endParaRPr lang="en-IN"/>
          </a:p>
        </p:txBody>
      </p:sp>
      <p:sp>
        <p:nvSpPr>
          <p:cNvPr id="5" name="Footer Placeholder 4">
            <a:extLst>
              <a:ext uri="{FF2B5EF4-FFF2-40B4-BE49-F238E27FC236}">
                <a16:creationId xmlns:a16="http://schemas.microsoft.com/office/drawing/2014/main" id="{386F6B49-F3A6-A739-AA74-EABA11994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16898-34B2-2099-2BA8-283EF7BF5D50}"/>
              </a:ext>
            </a:extLst>
          </p:cNvPr>
          <p:cNvSpPr>
            <a:spLocks noGrp="1"/>
          </p:cNvSpPr>
          <p:nvPr>
            <p:ph type="sldNum" sz="quarter" idx="12"/>
          </p:nvPr>
        </p:nvSpPr>
        <p:spPr/>
        <p:txBody>
          <a:bodyPr/>
          <a:lstStyle/>
          <a:p>
            <a:fld id="{0D3A72BE-FE1C-4A7F-B7D1-7699756C4663}" type="slidenum">
              <a:rPr lang="en-IN" smtClean="0"/>
              <a:t>‹#›</a:t>
            </a:fld>
            <a:endParaRPr lang="en-IN"/>
          </a:p>
        </p:txBody>
      </p:sp>
    </p:spTree>
    <p:extLst>
      <p:ext uri="{BB962C8B-B14F-4D97-AF65-F5344CB8AC3E}">
        <p14:creationId xmlns:p14="http://schemas.microsoft.com/office/powerpoint/2010/main" val="231733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49E7-2D89-02B4-ED8E-8F9F404FFD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C84DC3-1743-7179-D89D-B8FD7A515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CB9763-1282-EC70-1560-25A4C7D223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BF5860-D740-C1F7-3711-96E632619E2B}"/>
              </a:ext>
            </a:extLst>
          </p:cNvPr>
          <p:cNvSpPr>
            <a:spLocks noGrp="1"/>
          </p:cNvSpPr>
          <p:nvPr>
            <p:ph type="dt" sz="half" idx="10"/>
          </p:nvPr>
        </p:nvSpPr>
        <p:spPr/>
        <p:txBody>
          <a:bodyPr/>
          <a:lstStyle/>
          <a:p>
            <a:fld id="{3F6389DC-2F88-43BA-A8F0-24FC361C60CB}" type="datetimeFigureOut">
              <a:rPr lang="en-IN" smtClean="0"/>
              <a:t>01-10-2023</a:t>
            </a:fld>
            <a:endParaRPr lang="en-IN"/>
          </a:p>
        </p:txBody>
      </p:sp>
      <p:sp>
        <p:nvSpPr>
          <p:cNvPr id="6" name="Footer Placeholder 5">
            <a:extLst>
              <a:ext uri="{FF2B5EF4-FFF2-40B4-BE49-F238E27FC236}">
                <a16:creationId xmlns:a16="http://schemas.microsoft.com/office/drawing/2014/main" id="{E120012F-D8C6-87D3-1CBD-558077AE13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8EB1F-4EF8-FC29-3A02-94AB73D34815}"/>
              </a:ext>
            </a:extLst>
          </p:cNvPr>
          <p:cNvSpPr>
            <a:spLocks noGrp="1"/>
          </p:cNvSpPr>
          <p:nvPr>
            <p:ph type="sldNum" sz="quarter" idx="12"/>
          </p:nvPr>
        </p:nvSpPr>
        <p:spPr/>
        <p:txBody>
          <a:bodyPr/>
          <a:lstStyle/>
          <a:p>
            <a:fld id="{0D3A72BE-FE1C-4A7F-B7D1-7699756C4663}" type="slidenum">
              <a:rPr lang="en-IN" smtClean="0"/>
              <a:t>‹#›</a:t>
            </a:fld>
            <a:endParaRPr lang="en-IN"/>
          </a:p>
        </p:txBody>
      </p:sp>
    </p:spTree>
    <p:extLst>
      <p:ext uri="{BB962C8B-B14F-4D97-AF65-F5344CB8AC3E}">
        <p14:creationId xmlns:p14="http://schemas.microsoft.com/office/powerpoint/2010/main" val="145450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05FF-2621-48B6-B09A-B61069DE2C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6D55EC-B37F-AF72-B447-47A9CD287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80EB0-E66F-6A43-7BB2-C4EC90916B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7D418D-8DDF-13BB-865A-5C522B988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79B409-1BD8-7AFF-8610-4759B1F36D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589F3D-ADDD-03D1-CF62-266EBBF8BA0C}"/>
              </a:ext>
            </a:extLst>
          </p:cNvPr>
          <p:cNvSpPr>
            <a:spLocks noGrp="1"/>
          </p:cNvSpPr>
          <p:nvPr>
            <p:ph type="dt" sz="half" idx="10"/>
          </p:nvPr>
        </p:nvSpPr>
        <p:spPr/>
        <p:txBody>
          <a:bodyPr/>
          <a:lstStyle/>
          <a:p>
            <a:fld id="{3F6389DC-2F88-43BA-A8F0-24FC361C60CB}" type="datetimeFigureOut">
              <a:rPr lang="en-IN" smtClean="0"/>
              <a:t>01-10-2023</a:t>
            </a:fld>
            <a:endParaRPr lang="en-IN"/>
          </a:p>
        </p:txBody>
      </p:sp>
      <p:sp>
        <p:nvSpPr>
          <p:cNvPr id="8" name="Footer Placeholder 7">
            <a:extLst>
              <a:ext uri="{FF2B5EF4-FFF2-40B4-BE49-F238E27FC236}">
                <a16:creationId xmlns:a16="http://schemas.microsoft.com/office/drawing/2014/main" id="{5BE520CD-23FF-1208-B824-A9157DA7D8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1AEC0A-B25E-70B1-976D-B644CB9E53F8}"/>
              </a:ext>
            </a:extLst>
          </p:cNvPr>
          <p:cNvSpPr>
            <a:spLocks noGrp="1"/>
          </p:cNvSpPr>
          <p:nvPr>
            <p:ph type="sldNum" sz="quarter" idx="12"/>
          </p:nvPr>
        </p:nvSpPr>
        <p:spPr/>
        <p:txBody>
          <a:bodyPr/>
          <a:lstStyle/>
          <a:p>
            <a:fld id="{0D3A72BE-FE1C-4A7F-B7D1-7699756C4663}" type="slidenum">
              <a:rPr lang="en-IN" smtClean="0"/>
              <a:t>‹#›</a:t>
            </a:fld>
            <a:endParaRPr lang="en-IN"/>
          </a:p>
        </p:txBody>
      </p:sp>
    </p:spTree>
    <p:extLst>
      <p:ext uri="{BB962C8B-B14F-4D97-AF65-F5344CB8AC3E}">
        <p14:creationId xmlns:p14="http://schemas.microsoft.com/office/powerpoint/2010/main" val="339867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2375-E25E-9992-E453-49311F3694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A27DCE-EEE0-049A-FDD1-912349E8C450}"/>
              </a:ext>
            </a:extLst>
          </p:cNvPr>
          <p:cNvSpPr>
            <a:spLocks noGrp="1"/>
          </p:cNvSpPr>
          <p:nvPr>
            <p:ph type="dt" sz="half" idx="10"/>
          </p:nvPr>
        </p:nvSpPr>
        <p:spPr/>
        <p:txBody>
          <a:bodyPr/>
          <a:lstStyle/>
          <a:p>
            <a:fld id="{3F6389DC-2F88-43BA-A8F0-24FC361C60CB}" type="datetimeFigureOut">
              <a:rPr lang="en-IN" smtClean="0"/>
              <a:t>01-10-2023</a:t>
            </a:fld>
            <a:endParaRPr lang="en-IN"/>
          </a:p>
        </p:txBody>
      </p:sp>
      <p:sp>
        <p:nvSpPr>
          <p:cNvPr id="4" name="Footer Placeholder 3">
            <a:extLst>
              <a:ext uri="{FF2B5EF4-FFF2-40B4-BE49-F238E27FC236}">
                <a16:creationId xmlns:a16="http://schemas.microsoft.com/office/drawing/2014/main" id="{047DAE1F-FAFA-69FC-87AB-CBFE4511B7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F6C02C-7AF3-12E3-8CC5-89807A250B7C}"/>
              </a:ext>
            </a:extLst>
          </p:cNvPr>
          <p:cNvSpPr>
            <a:spLocks noGrp="1"/>
          </p:cNvSpPr>
          <p:nvPr>
            <p:ph type="sldNum" sz="quarter" idx="12"/>
          </p:nvPr>
        </p:nvSpPr>
        <p:spPr/>
        <p:txBody>
          <a:bodyPr/>
          <a:lstStyle/>
          <a:p>
            <a:fld id="{0D3A72BE-FE1C-4A7F-B7D1-7699756C4663}" type="slidenum">
              <a:rPr lang="en-IN" smtClean="0"/>
              <a:t>‹#›</a:t>
            </a:fld>
            <a:endParaRPr lang="en-IN"/>
          </a:p>
        </p:txBody>
      </p:sp>
    </p:spTree>
    <p:extLst>
      <p:ext uri="{BB962C8B-B14F-4D97-AF65-F5344CB8AC3E}">
        <p14:creationId xmlns:p14="http://schemas.microsoft.com/office/powerpoint/2010/main" val="303878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04F07-05D5-2E7F-2E48-979969A794A1}"/>
              </a:ext>
            </a:extLst>
          </p:cNvPr>
          <p:cNvSpPr>
            <a:spLocks noGrp="1"/>
          </p:cNvSpPr>
          <p:nvPr>
            <p:ph type="dt" sz="half" idx="10"/>
          </p:nvPr>
        </p:nvSpPr>
        <p:spPr/>
        <p:txBody>
          <a:bodyPr/>
          <a:lstStyle/>
          <a:p>
            <a:fld id="{3F6389DC-2F88-43BA-A8F0-24FC361C60CB}" type="datetimeFigureOut">
              <a:rPr lang="en-IN" smtClean="0"/>
              <a:t>01-10-2023</a:t>
            </a:fld>
            <a:endParaRPr lang="en-IN"/>
          </a:p>
        </p:txBody>
      </p:sp>
      <p:sp>
        <p:nvSpPr>
          <p:cNvPr id="3" name="Footer Placeholder 2">
            <a:extLst>
              <a:ext uri="{FF2B5EF4-FFF2-40B4-BE49-F238E27FC236}">
                <a16:creationId xmlns:a16="http://schemas.microsoft.com/office/drawing/2014/main" id="{9BBE4151-1602-1D18-E06A-F28F63BC2F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517A26-05CA-2BC3-F394-406E2B80DB5A}"/>
              </a:ext>
            </a:extLst>
          </p:cNvPr>
          <p:cNvSpPr>
            <a:spLocks noGrp="1"/>
          </p:cNvSpPr>
          <p:nvPr>
            <p:ph type="sldNum" sz="quarter" idx="12"/>
          </p:nvPr>
        </p:nvSpPr>
        <p:spPr/>
        <p:txBody>
          <a:bodyPr/>
          <a:lstStyle/>
          <a:p>
            <a:fld id="{0D3A72BE-FE1C-4A7F-B7D1-7699756C4663}" type="slidenum">
              <a:rPr lang="en-IN" smtClean="0"/>
              <a:t>‹#›</a:t>
            </a:fld>
            <a:endParaRPr lang="en-IN"/>
          </a:p>
        </p:txBody>
      </p:sp>
    </p:spTree>
    <p:extLst>
      <p:ext uri="{BB962C8B-B14F-4D97-AF65-F5344CB8AC3E}">
        <p14:creationId xmlns:p14="http://schemas.microsoft.com/office/powerpoint/2010/main" val="892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47AF-D01F-0427-23D2-B76CF5092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8992E-AEEA-AFA3-13C5-796D8E30A0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3ACBDC-189B-75E4-6E17-1766B7AFD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D8D4C8-5C05-7927-9DFA-57520939CFD0}"/>
              </a:ext>
            </a:extLst>
          </p:cNvPr>
          <p:cNvSpPr>
            <a:spLocks noGrp="1"/>
          </p:cNvSpPr>
          <p:nvPr>
            <p:ph type="dt" sz="half" idx="10"/>
          </p:nvPr>
        </p:nvSpPr>
        <p:spPr/>
        <p:txBody>
          <a:bodyPr/>
          <a:lstStyle/>
          <a:p>
            <a:fld id="{3F6389DC-2F88-43BA-A8F0-24FC361C60CB}" type="datetimeFigureOut">
              <a:rPr lang="en-IN" smtClean="0"/>
              <a:t>01-10-2023</a:t>
            </a:fld>
            <a:endParaRPr lang="en-IN"/>
          </a:p>
        </p:txBody>
      </p:sp>
      <p:sp>
        <p:nvSpPr>
          <p:cNvPr id="6" name="Footer Placeholder 5">
            <a:extLst>
              <a:ext uri="{FF2B5EF4-FFF2-40B4-BE49-F238E27FC236}">
                <a16:creationId xmlns:a16="http://schemas.microsoft.com/office/drawing/2014/main" id="{F13CEB50-CA12-B1CB-C602-FA61C73584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24087B-D509-582C-5467-E02B972ECC18}"/>
              </a:ext>
            </a:extLst>
          </p:cNvPr>
          <p:cNvSpPr>
            <a:spLocks noGrp="1"/>
          </p:cNvSpPr>
          <p:nvPr>
            <p:ph type="sldNum" sz="quarter" idx="12"/>
          </p:nvPr>
        </p:nvSpPr>
        <p:spPr/>
        <p:txBody>
          <a:bodyPr/>
          <a:lstStyle/>
          <a:p>
            <a:fld id="{0D3A72BE-FE1C-4A7F-B7D1-7699756C4663}" type="slidenum">
              <a:rPr lang="en-IN" smtClean="0"/>
              <a:t>‹#›</a:t>
            </a:fld>
            <a:endParaRPr lang="en-IN"/>
          </a:p>
        </p:txBody>
      </p:sp>
    </p:spTree>
    <p:extLst>
      <p:ext uri="{BB962C8B-B14F-4D97-AF65-F5344CB8AC3E}">
        <p14:creationId xmlns:p14="http://schemas.microsoft.com/office/powerpoint/2010/main" val="241922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3A83-6F5B-2504-F511-A2CE8C526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EADFBF-2CA8-379A-CD2B-FBC95630D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676D32-8D49-C7D9-5414-F6DF76F06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6113A-1E04-AE0C-9115-5418F82E72BA}"/>
              </a:ext>
            </a:extLst>
          </p:cNvPr>
          <p:cNvSpPr>
            <a:spLocks noGrp="1"/>
          </p:cNvSpPr>
          <p:nvPr>
            <p:ph type="dt" sz="half" idx="10"/>
          </p:nvPr>
        </p:nvSpPr>
        <p:spPr/>
        <p:txBody>
          <a:bodyPr/>
          <a:lstStyle/>
          <a:p>
            <a:fld id="{3F6389DC-2F88-43BA-A8F0-24FC361C60CB}" type="datetimeFigureOut">
              <a:rPr lang="en-IN" smtClean="0"/>
              <a:t>01-10-2023</a:t>
            </a:fld>
            <a:endParaRPr lang="en-IN"/>
          </a:p>
        </p:txBody>
      </p:sp>
      <p:sp>
        <p:nvSpPr>
          <p:cNvPr id="6" name="Footer Placeholder 5">
            <a:extLst>
              <a:ext uri="{FF2B5EF4-FFF2-40B4-BE49-F238E27FC236}">
                <a16:creationId xmlns:a16="http://schemas.microsoft.com/office/drawing/2014/main" id="{5EC6BE21-B9AA-3F10-9319-FC105D617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AA983A-6570-9E8D-2E16-0E889665DD1F}"/>
              </a:ext>
            </a:extLst>
          </p:cNvPr>
          <p:cNvSpPr>
            <a:spLocks noGrp="1"/>
          </p:cNvSpPr>
          <p:nvPr>
            <p:ph type="sldNum" sz="quarter" idx="12"/>
          </p:nvPr>
        </p:nvSpPr>
        <p:spPr/>
        <p:txBody>
          <a:bodyPr/>
          <a:lstStyle/>
          <a:p>
            <a:fld id="{0D3A72BE-FE1C-4A7F-B7D1-7699756C4663}" type="slidenum">
              <a:rPr lang="en-IN" smtClean="0"/>
              <a:t>‹#›</a:t>
            </a:fld>
            <a:endParaRPr lang="en-IN"/>
          </a:p>
        </p:txBody>
      </p:sp>
    </p:spTree>
    <p:extLst>
      <p:ext uri="{BB962C8B-B14F-4D97-AF65-F5344CB8AC3E}">
        <p14:creationId xmlns:p14="http://schemas.microsoft.com/office/powerpoint/2010/main" val="96096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CE3B9-6C56-74D2-468E-EE1808922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3C62D1-E848-FAEC-74FA-B81A3A5463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1CAB57-B46E-DBA0-01A7-F99498194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389DC-2F88-43BA-A8F0-24FC361C60CB}" type="datetimeFigureOut">
              <a:rPr lang="en-IN" smtClean="0"/>
              <a:t>01-10-2023</a:t>
            </a:fld>
            <a:endParaRPr lang="en-IN"/>
          </a:p>
        </p:txBody>
      </p:sp>
      <p:sp>
        <p:nvSpPr>
          <p:cNvPr id="5" name="Footer Placeholder 4">
            <a:extLst>
              <a:ext uri="{FF2B5EF4-FFF2-40B4-BE49-F238E27FC236}">
                <a16:creationId xmlns:a16="http://schemas.microsoft.com/office/drawing/2014/main" id="{54D2D7CA-731C-5037-D657-06274CD93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A91F08-548E-4866-4CF2-34C07F4258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A72BE-FE1C-4A7F-B7D1-7699756C4663}" type="slidenum">
              <a:rPr lang="en-IN" smtClean="0"/>
              <a:t>‹#›</a:t>
            </a:fld>
            <a:endParaRPr lang="en-IN"/>
          </a:p>
        </p:txBody>
      </p:sp>
    </p:spTree>
    <p:extLst>
      <p:ext uri="{BB962C8B-B14F-4D97-AF65-F5344CB8AC3E}">
        <p14:creationId xmlns:p14="http://schemas.microsoft.com/office/powerpoint/2010/main" val="2689625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46B3-58FE-B98F-601B-39B94E5DD2AC}"/>
              </a:ext>
            </a:extLst>
          </p:cNvPr>
          <p:cNvSpPr>
            <a:spLocks noGrp="1"/>
          </p:cNvSpPr>
          <p:nvPr>
            <p:ph type="ctrTitle"/>
          </p:nvPr>
        </p:nvSpPr>
        <p:spPr>
          <a:xfrm>
            <a:off x="2410120" y="103695"/>
            <a:ext cx="6743307" cy="568800"/>
          </a:xfrm>
        </p:spPr>
        <p:txBody>
          <a:bodyPr>
            <a:noAutofit/>
          </a:bodyPr>
          <a:lstStyle/>
          <a:p>
            <a:r>
              <a:rPr lang="en-IN" sz="4400" u="sng" dirty="0"/>
              <a:t>ASSINGMENT 1</a:t>
            </a:r>
          </a:p>
        </p:txBody>
      </p:sp>
      <p:sp>
        <p:nvSpPr>
          <p:cNvPr id="7" name="Subtitle 6">
            <a:extLst>
              <a:ext uri="{FF2B5EF4-FFF2-40B4-BE49-F238E27FC236}">
                <a16:creationId xmlns:a16="http://schemas.microsoft.com/office/drawing/2014/main" id="{10D1B6AF-82B1-EA97-13E1-E536151C00F4}"/>
              </a:ext>
            </a:extLst>
          </p:cNvPr>
          <p:cNvSpPr>
            <a:spLocks noGrp="1"/>
          </p:cNvSpPr>
          <p:nvPr>
            <p:ph type="subTitle" idx="1"/>
          </p:nvPr>
        </p:nvSpPr>
        <p:spPr>
          <a:xfrm>
            <a:off x="273376" y="867266"/>
            <a:ext cx="11708092" cy="5990734"/>
          </a:xfrm>
        </p:spPr>
        <p:txBody>
          <a:bodyPr>
            <a:normAutofit fontScale="70000" lnSpcReduction="20000"/>
          </a:bodyPr>
          <a:lstStyle/>
          <a:p>
            <a:pPr algn="l"/>
            <a:r>
              <a:rPr lang="en-US" b="1" i="0" dirty="0">
                <a:solidFill>
                  <a:srgbClr val="374151"/>
                </a:solidFill>
                <a:effectLst/>
                <a:latin typeface="Söhne"/>
              </a:rPr>
              <a:t>Time Complexity Analysis</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Best-case time complexi</a:t>
            </a:r>
            <a:r>
              <a:rPr lang="en-US" b="0" i="0" dirty="0">
                <a:solidFill>
                  <a:srgbClr val="374151"/>
                </a:solidFill>
                <a:effectLst/>
                <a:latin typeface="Söhne"/>
              </a:rPr>
              <a:t>ty: O(n) - This occurs when the input array is already sorted. In this case, Insertion Sort performs very efficiently as it only needs to check each element once.</a:t>
            </a:r>
          </a:p>
          <a:p>
            <a:pPr algn="l">
              <a:buFont typeface="Arial" panose="020B0604020202020204" pitchFamily="34" charset="0"/>
              <a:buChar char="•"/>
            </a:pPr>
            <a:r>
              <a:rPr lang="en-US" b="1" i="0" dirty="0">
                <a:solidFill>
                  <a:srgbClr val="374151"/>
                </a:solidFill>
                <a:effectLst/>
                <a:latin typeface="Söhne"/>
              </a:rPr>
              <a:t>Average-case time complexity</a:t>
            </a:r>
            <a:r>
              <a:rPr lang="en-US" b="0" i="0" dirty="0">
                <a:solidFill>
                  <a:srgbClr val="374151"/>
                </a:solidFill>
                <a:effectLst/>
                <a:latin typeface="Söhne"/>
              </a:rPr>
              <a:t>: O(n^2) - In the average case, it involves nested loops to compare and shift elements.</a:t>
            </a:r>
          </a:p>
          <a:p>
            <a:pPr algn="l">
              <a:buFont typeface="Arial" panose="020B0604020202020204" pitchFamily="34" charset="0"/>
              <a:buChar char="•"/>
            </a:pPr>
            <a:r>
              <a:rPr lang="en-US" b="1" i="0" dirty="0">
                <a:solidFill>
                  <a:srgbClr val="374151"/>
                </a:solidFill>
                <a:effectLst/>
                <a:latin typeface="Söhne"/>
              </a:rPr>
              <a:t>Worst-case time complexity</a:t>
            </a:r>
            <a:r>
              <a:rPr lang="en-US" b="0" i="0" dirty="0">
                <a:solidFill>
                  <a:srgbClr val="374151"/>
                </a:solidFill>
                <a:effectLst/>
                <a:latin typeface="Söhne"/>
              </a:rPr>
              <a:t>: O(n^2) - This occurs when the input array is sorted in reverse order. In this case, Insertion Sort performs the slowest as it needs to compare and shift elements for each element in the array.</a:t>
            </a:r>
          </a:p>
          <a:p>
            <a:pPr algn="l"/>
            <a:r>
              <a:rPr lang="en-US" b="1" i="0" dirty="0">
                <a:solidFill>
                  <a:srgbClr val="374151"/>
                </a:solidFill>
                <a:effectLst/>
                <a:latin typeface="Söhne"/>
              </a:rPr>
              <a:t>Stability</a:t>
            </a:r>
            <a:r>
              <a:rPr lang="en-US" b="0" i="0" dirty="0">
                <a:solidFill>
                  <a:srgbClr val="374151"/>
                </a:solidFill>
                <a:effectLst/>
                <a:latin typeface="Söhne"/>
              </a:rPr>
              <a:t>:</a:t>
            </a:r>
          </a:p>
          <a:p>
            <a:pPr algn="l"/>
            <a:r>
              <a:rPr lang="en-US" b="0" i="0" dirty="0">
                <a:solidFill>
                  <a:srgbClr val="374151"/>
                </a:solidFill>
                <a:effectLst/>
                <a:latin typeface="Söhne"/>
              </a:rPr>
              <a:t>Insertion Sort is a stable sorting algorithm, which means that it preserves the relative order of equal elements. If you have two equal elements in the input, their order will remain the same in the sorted output.</a:t>
            </a:r>
          </a:p>
          <a:p>
            <a:pPr algn="l"/>
            <a:r>
              <a:rPr lang="en-US" b="1" i="0" dirty="0">
                <a:solidFill>
                  <a:srgbClr val="374151"/>
                </a:solidFill>
                <a:effectLst/>
                <a:latin typeface="Söhne"/>
              </a:rPr>
              <a:t>Performance on Different Input Data</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Already sorted input: Performs well with a best-case time complexity of O(n).</a:t>
            </a:r>
          </a:p>
          <a:p>
            <a:pPr algn="l">
              <a:buFont typeface="Arial" panose="020B0604020202020204" pitchFamily="34" charset="0"/>
              <a:buChar char="•"/>
            </a:pPr>
            <a:r>
              <a:rPr lang="en-US" b="0" i="0" dirty="0">
                <a:solidFill>
                  <a:srgbClr val="374151"/>
                </a:solidFill>
                <a:effectLst/>
                <a:latin typeface="Söhne"/>
              </a:rPr>
              <a:t>Reverse sorted input: Performs the slowest with a worst-case time complexity of O(n^2).</a:t>
            </a:r>
          </a:p>
          <a:p>
            <a:pPr algn="l">
              <a:buFont typeface="Arial" panose="020B0604020202020204" pitchFamily="34" charset="0"/>
              <a:buChar char="•"/>
            </a:pPr>
            <a:r>
              <a:rPr lang="en-US" b="0" i="0" dirty="0">
                <a:solidFill>
                  <a:srgbClr val="374151"/>
                </a:solidFill>
                <a:effectLst/>
                <a:latin typeface="Söhne"/>
              </a:rPr>
              <a:t>Random data: Performs with an average-case time complexity of O(n^2). It is not the most efficient choice for large random datasets.</a:t>
            </a:r>
          </a:p>
          <a:p>
            <a:pPr algn="l"/>
            <a:r>
              <a:rPr lang="en-US" b="1" i="0" dirty="0">
                <a:solidFill>
                  <a:srgbClr val="374151"/>
                </a:solidFill>
                <a:effectLst/>
                <a:latin typeface="Söhne"/>
              </a:rPr>
              <a:t>Comparison with Merge Sort</a:t>
            </a:r>
            <a:r>
              <a:rPr lang="en-US" b="0" i="0" dirty="0">
                <a:solidFill>
                  <a:srgbClr val="374151"/>
                </a:solidFill>
                <a:effectLst/>
                <a:latin typeface="Söhne"/>
              </a:rPr>
              <a:t>:</a:t>
            </a:r>
          </a:p>
          <a:p>
            <a:pPr algn="l"/>
            <a:r>
              <a:rPr lang="en-US" b="0" i="0" dirty="0">
                <a:solidFill>
                  <a:srgbClr val="374151"/>
                </a:solidFill>
                <a:effectLst/>
                <a:latin typeface="Söhne"/>
              </a:rPr>
              <a:t>Merge Sort has a better average and worst-case time complexity of O(n log n). It is more efficient than Insertion Sort, especially for larger datasets. Merge Sort is a stable sort as well. However, Merge Sort uses additional memory space for its operations, making it less memory-efficient compared to Insertion Sort.</a:t>
            </a:r>
          </a:p>
          <a:p>
            <a:pPr algn="l"/>
            <a:r>
              <a:rPr lang="en-US" b="1" i="0" dirty="0">
                <a:solidFill>
                  <a:srgbClr val="374151"/>
                </a:solidFill>
                <a:effectLst/>
                <a:latin typeface="Söhne"/>
              </a:rPr>
              <a:t>When to Prefer Insertion Sort or Merge Sort</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Use Insertion Sort when dealing with small datasets or nearly sorted data, as it has a good best-case performance.</a:t>
            </a:r>
          </a:p>
          <a:p>
            <a:pPr algn="l">
              <a:buFont typeface="Arial" panose="020B0604020202020204" pitchFamily="34" charset="0"/>
              <a:buChar char="•"/>
            </a:pPr>
            <a:r>
              <a:rPr lang="en-US" b="0" i="0" dirty="0">
                <a:solidFill>
                  <a:srgbClr val="374151"/>
                </a:solidFill>
                <a:effectLst/>
                <a:latin typeface="Söhne"/>
              </a:rPr>
              <a:t>Use Merge Sort when dealing with larger datasets or when you need a stable sorting algorithm. Merge Sort is generally a better choice for general-purpose sorting.</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057685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ASSINGMENT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ASSINGMENT 1</dc:title>
  <dc:creator>Claron Antony Raj</dc:creator>
  <cp:lastModifiedBy>Claron Antony Raj</cp:lastModifiedBy>
  <cp:revision>1</cp:revision>
  <dcterms:created xsi:type="dcterms:W3CDTF">2023-10-01T12:23:31Z</dcterms:created>
  <dcterms:modified xsi:type="dcterms:W3CDTF">2023-10-01T12:23:31Z</dcterms:modified>
</cp:coreProperties>
</file>