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D6E5-0619-62AE-A8EA-F34A2992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EF55E-3695-2E7A-5272-0797789B9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65DD-6F5F-0655-D8E1-DE71E20E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041E-E4D7-F69B-142F-85C1FB4C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0D51-078B-D957-BE6D-3A8FDF83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0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909-753B-8446-112F-3EF6DD0A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A549-37BE-9C57-B489-C8990E62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B882-4432-61D5-AFA4-8DAD8A35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53FE-8D08-A684-3BFE-0C5F4C67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5985-7C54-9D9C-CF6B-990E3E8F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5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4D2F8-D8CE-FAD0-13AD-FF15E0DD9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F364C-839F-2F1F-87E1-0AD7AA0C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F179-2E25-B085-5591-441C7598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ED22-D1E0-AD15-3AA3-57A5808F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4424-EEB0-0D1B-6F3F-CE28A245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EC85-1A33-6178-D17B-35C2DE4D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1AFB-1197-C2FC-138E-A90AD20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219A-BCAD-A6CB-83A1-19104FB8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7015-EB6B-4B32-DAE6-C47C808B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3B7D-532E-25E9-4688-E8B1435D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F6B-9F82-DAB1-F661-4013097D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5A25B-22AF-E45D-6A65-9CFDEE3A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418F-F085-2418-FEF4-7A9A9060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E891-7DE6-2DD6-D8DB-AA7C7E34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5E52-BC3D-C6A1-BCF3-F378452F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FE7D-E74D-BA38-B186-DE6C80D1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C3D-FE54-9CFC-0AC0-94140120E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F547E-2B83-8DFB-4FF8-80A5D109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3339-ECA4-FE70-16A2-72838E1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65C10-F105-8049-E55E-7A5D1795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DF303-B708-B360-A6C6-6BE1AD50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4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E965-C4A1-A537-EE72-876CB8E4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554F-5FE2-7C38-981E-611FAFA2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72407-61F2-70B4-2A59-76A4908BF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E89B-9A62-4EE9-7061-DAE54CF18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1FB7-D15D-AF08-4BF3-49DFEFEA9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63635-474E-0F95-0882-482F1259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67405-0CDD-913A-4DE7-4E08A300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ECBAC-CB27-B6DD-6BED-3890249D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6ECB-B0B2-226F-8D2B-F6A93F37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AC56A-6571-69E5-70E1-E534BCCF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80A97-B8EE-6986-37DB-5DACB758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1D6C7-70D0-0001-25FC-8D0BD8FC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D684B-A1CF-D4A5-D223-5A4F9E21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64325-41E2-D678-5AE3-7E2FE9DB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D6F5B-4CA1-BB3C-6C6C-BD56FA4C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5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5E39-8179-08FF-40C5-1CF82F9C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548C-D39E-487F-6459-C823E85F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36FC-9811-1216-2583-C0FE825F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16D0-55FC-A421-A0E6-D4EB09F2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A4B81-2C95-7712-2A0A-D9F4DEE1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F764-CA91-5A9A-1F27-ADA2D245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6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9E8A-8365-1E64-DF66-D2F1405A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2C733-3A94-F80E-2C7E-DA4D30184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B9921-5759-F7F1-0318-312440906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A7A10-C5FD-471E-8E1F-1290AC40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99C67-04B1-2C2E-2946-CECB6401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99C6-C960-6F45-BEE0-9863A0FA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4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7A364-94DD-5EF2-EB7E-50013F18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CE5F-4F7C-05B1-2006-29060CE5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B05F-98D8-2BD1-53A3-C94B8B67F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B1A4-B328-4607-AD8B-FC82931FFB9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9E8D-D5F8-D7D7-B950-CC5C89AFF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745C8-C732-0E50-9817-9634468AC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7327-1A95-4DFF-BC8E-C5561E07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6E9F-9E1C-9FF1-4952-3FEEFC8C1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59" y="-1884787"/>
            <a:ext cx="9144000" cy="2387600"/>
          </a:xfrm>
        </p:spPr>
        <p:txBody>
          <a:bodyPr>
            <a:normAutofit/>
          </a:bodyPr>
          <a:lstStyle/>
          <a:p>
            <a:r>
              <a:rPr lang="en-IN" sz="2400" u="sng" dirty="0"/>
              <a:t>ASSIGNMENT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BD5C3E-3165-8058-F259-CAC9BDCD2E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9917" y="739855"/>
            <a:ext cx="10862820" cy="304750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Dynamic Programming Approach Explanation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We use two matrices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store the minimum number of scalar multiplications (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m)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and the split points (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for the optimal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parenthesization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][j]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represents the minimum scalar multiplications required to multiply matrices from 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S[</a:t>
            </a:r>
            <a:r>
              <a:rPr lang="en-US" altLang="en-US" sz="1400" b="1" dirty="0" err="1">
                <a:solidFill>
                  <a:srgbClr val="374151"/>
                </a:solidFill>
                <a:latin typeface="Söhne Mono"/>
              </a:rPr>
              <a:t>i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][j]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stores the index 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where the split should occur to minimize the scalar multiplications.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Initialization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We start by initializing 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m[</a:t>
            </a:r>
            <a:r>
              <a:rPr lang="en-US" altLang="en-US" sz="1400" b="1" dirty="0" err="1">
                <a:solidFill>
                  <a:srgbClr val="374151"/>
                </a:solidFill>
                <a:latin typeface="Söhne Mono"/>
              </a:rPr>
              <a:t>i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][j]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all </a:t>
            </a:r>
            <a:r>
              <a:rPr lang="en-US" altLang="en-US" sz="1400" b="1" dirty="0" err="1">
                <a:solidFill>
                  <a:srgbClr val="374151"/>
                </a:solidFill>
                <a:latin typeface="Söhne Mon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as a single matrix requires no multiplication.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Recurrence Relation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We iterate through different chain lengths and subproblems, filling in the 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each chain length and subproblem, we compute the cost of parenthesizing at various split points 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and update 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m[</a:t>
            </a:r>
            <a:r>
              <a:rPr lang="en-US" altLang="en-US" sz="1400" b="1" dirty="0" err="1">
                <a:solidFill>
                  <a:srgbClr val="374151"/>
                </a:solidFill>
                <a:latin typeface="Söhne Mono"/>
              </a:rPr>
              <a:t>i</a:t>
            </a:r>
            <a:r>
              <a:rPr lang="en-US" altLang="en-US" sz="1400" b="1" dirty="0">
                <a:solidFill>
                  <a:srgbClr val="374151"/>
                </a:solidFill>
                <a:latin typeface="Söhne Mono"/>
              </a:rPr>
              <a:t>][j]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if a better split is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D83F48-FB59-4818-51D7-6394085D5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4003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6361C15-5158-4DA2-F4DE-1A6E6D687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4" y="3429000"/>
            <a:ext cx="12060025" cy="233961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Reconstruction of Optimal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Parenthesization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reconstruct the optimal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parenthesization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we recursively follow the split points stored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matrix, starting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s[1][n-1]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which represents the optimal split for the entire 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Time and Space Complexity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Time Complexity: The algorithm runs in O(n^3) time, where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the number of matrices.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Space Complexity: The space complexity is O(n^2) due to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matrices.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1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Söhne Mono</vt:lpstr>
      <vt:lpstr>Office Theme</vt:lpstr>
      <vt:lpstr>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Claron Antony Raj</dc:creator>
  <cp:lastModifiedBy>Claron Antony Raj</cp:lastModifiedBy>
  <cp:revision>1</cp:revision>
  <dcterms:created xsi:type="dcterms:W3CDTF">2023-10-01T13:48:39Z</dcterms:created>
  <dcterms:modified xsi:type="dcterms:W3CDTF">2023-10-01T13:48:39Z</dcterms:modified>
</cp:coreProperties>
</file>