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8"/>
  </p:notesMasterIdLst>
  <p:handoutMasterIdLst>
    <p:handoutMasterId r:id="rId9"/>
  </p:handoutMasterIdLst>
  <p:sldIdLst>
    <p:sldId id="256" r:id="rId4"/>
    <p:sldId id="266" r:id="rId5"/>
    <p:sldId id="29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6215" autoAdjust="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3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8C8E-A9E1-4B67-A0DE-F0226F420C24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E918-66B4-45AF-95F1-BB806A08E66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69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3C38-70A0-43D3-AF72-E0D40790126E}" type="datetimeFigureOut">
              <a:rPr lang="ko-KR" altLang="en-US" smtClean="0"/>
              <a:pPr/>
              <a:t>2022-08-06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DA0E8-A035-4E0F-B824-6E3600825577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903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316277" y="2639192"/>
            <a:ext cx="6545964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6277" y="1095151"/>
            <a:ext cx="6545964" cy="1511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92CF27B-AE75-42F8-A6A3-C23A73C591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0943"/>
            <a:ext cx="4367808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3F951FD5-BABB-40A3-A45F-8CE7EDF3DC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65305" y="1240943"/>
            <a:ext cx="2592288" cy="13899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505F58A9-08BE-4A74-8640-2074BF96F5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65305" y="2706221"/>
            <a:ext cx="2592288" cy="13899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40059D7E-89F1-4418-8191-740B0DE8F5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65305" y="4171499"/>
            <a:ext cx="2592288" cy="13899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22">
            <a:extLst>
              <a:ext uri="{FF2B5EF4-FFF2-40B4-BE49-F238E27FC236}">
                <a16:creationId xmlns="" xmlns:a16="http://schemas.microsoft.com/office/drawing/2014/main" id="{46D90B82-F344-48DC-81EE-EF9B39CF2820}"/>
              </a:ext>
            </a:extLst>
          </p:cNvPr>
          <p:cNvSpPr/>
          <p:nvPr userDrawn="1"/>
        </p:nvSpPr>
        <p:spPr>
          <a:xfrm>
            <a:off x="7141029" y="1240819"/>
            <a:ext cx="5050972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xmlns="" val="16700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CBC6E8-0ABE-4AD7-B620-5652C07C1FDB}"/>
              </a:ext>
            </a:extLst>
          </p:cNvPr>
          <p:cNvSpPr/>
          <p:nvPr userDrawn="1"/>
        </p:nvSpPr>
        <p:spPr>
          <a:xfrm>
            <a:off x="1522610" y="4199150"/>
            <a:ext cx="3011079" cy="576064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latin typeface="+mn-lt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A927759A-8338-432E-BC6F-5A05B62F6D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32223" y="1500719"/>
            <a:ext cx="2902899" cy="3158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3EB48E5A-CBAD-40D5-9C57-D847F6E8C265}"/>
              </a:ext>
            </a:extLst>
          </p:cNvPr>
          <p:cNvSpPr/>
          <p:nvPr userDrawn="1"/>
        </p:nvSpPr>
        <p:spPr>
          <a:xfrm>
            <a:off x="1" y="1411084"/>
            <a:ext cx="970844" cy="335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F36924AD-5E28-4F2F-AF17-ADB064F3C2BA}"/>
              </a:ext>
            </a:extLst>
          </p:cNvPr>
          <p:cNvSpPr/>
          <p:nvPr userDrawn="1"/>
        </p:nvSpPr>
        <p:spPr>
          <a:xfrm>
            <a:off x="1435234" y="1419794"/>
            <a:ext cx="960107" cy="1344149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546FB37F-ABC8-4068-B989-FA32AC28DD69}"/>
              </a:ext>
            </a:extLst>
          </p:cNvPr>
          <p:cNvSpPr/>
          <p:nvPr userDrawn="1"/>
        </p:nvSpPr>
        <p:spPr>
          <a:xfrm>
            <a:off x="4989655" y="4199150"/>
            <a:ext cx="3011079" cy="576064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A37D2DE5-5AD9-4E7A-8E13-A09737DB999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96500" y="1500719"/>
            <a:ext cx="2902899" cy="3158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FDE14E29-DEE7-4B9A-AE9A-6FB2F585607D}"/>
              </a:ext>
            </a:extLst>
          </p:cNvPr>
          <p:cNvSpPr/>
          <p:nvPr userDrawn="1"/>
        </p:nvSpPr>
        <p:spPr>
          <a:xfrm>
            <a:off x="4902316" y="1419794"/>
            <a:ext cx="960107" cy="1344149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8528CCF0-B66B-4CE2-96C1-DDA7F46E8675}"/>
              </a:ext>
            </a:extLst>
          </p:cNvPr>
          <p:cNvSpPr/>
          <p:nvPr userDrawn="1"/>
        </p:nvSpPr>
        <p:spPr>
          <a:xfrm>
            <a:off x="8456699" y="4199150"/>
            <a:ext cx="3011079" cy="576064"/>
          </a:xfrm>
          <a:custGeom>
            <a:avLst/>
            <a:gdLst/>
            <a:ahLst/>
            <a:cxnLst/>
            <a:rect l="l" t="t" r="r" b="b"/>
            <a:pathLst>
              <a:path w="2258309" h="432048">
                <a:moveTo>
                  <a:pt x="2177175" y="0"/>
                </a:moveTo>
                <a:lnTo>
                  <a:pt x="2258309" y="0"/>
                </a:lnTo>
                <a:lnTo>
                  <a:pt x="2258309" y="432048"/>
                </a:lnTo>
                <a:lnTo>
                  <a:pt x="0" y="432048"/>
                </a:lnTo>
                <a:lnTo>
                  <a:pt x="0" y="343106"/>
                </a:lnTo>
                <a:lnTo>
                  <a:pt x="2177175" y="3431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>
              <a:latin typeface="+mn-lt"/>
            </a:endParaRPr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550451AF-3294-4443-8D31-1CA35AA5EE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60777" y="1500719"/>
            <a:ext cx="2902899" cy="3158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32C4D9B9-54CB-44C0-A88C-612776CE2A23}"/>
              </a:ext>
            </a:extLst>
          </p:cNvPr>
          <p:cNvSpPr/>
          <p:nvPr userDrawn="1"/>
        </p:nvSpPr>
        <p:spPr>
          <a:xfrm>
            <a:off x="8369397" y="1419794"/>
            <a:ext cx="960107" cy="1344149"/>
          </a:xfrm>
          <a:custGeom>
            <a:avLst/>
            <a:gdLst/>
            <a:ahLst/>
            <a:cxnLst/>
            <a:rect l="l" t="t" r="r" b="b"/>
            <a:pathLst>
              <a:path w="720080" h="1008112">
                <a:moveTo>
                  <a:pt x="0" y="0"/>
                </a:moveTo>
                <a:lnTo>
                  <a:pt x="720080" y="0"/>
                </a:lnTo>
                <a:lnTo>
                  <a:pt x="720080" y="63541"/>
                </a:lnTo>
                <a:lnTo>
                  <a:pt x="72008" y="63541"/>
                </a:lnTo>
                <a:lnTo>
                  <a:pt x="72008" y="1008112"/>
                </a:lnTo>
                <a:lnTo>
                  <a:pt x="0" y="1008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99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pic>
        <p:nvPicPr>
          <p:cNvPr id="4" name="Picture 15" descr="Screen Clipping">
            <a:extLst>
              <a:ext uri="{FF2B5EF4-FFF2-40B4-BE49-F238E27FC236}">
                <a16:creationId xmlns="" xmlns:a16="http://schemas.microsoft.com/office/drawing/2014/main" id="{31AA75B5-A3B2-44F9-ABD1-06B1BA6888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4331" y="999575"/>
            <a:ext cx="3117669" cy="5290365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344909AC-06F1-4FD8-8891-064B9E0FBD3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268081" y="1214213"/>
            <a:ext cx="2923920" cy="33789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780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F31AABB0-C3F7-4C19-930F-7104A2B5022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54468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6DCC24-15EC-4E6C-AF2F-F8C2FD02FCA6}"/>
              </a:ext>
            </a:extLst>
          </p:cNvPr>
          <p:cNvSpPr/>
          <p:nvPr userDrawn="1"/>
        </p:nvSpPr>
        <p:spPr>
          <a:xfrm>
            <a:off x="0" y="3146979"/>
            <a:ext cx="2438400" cy="16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="" xmlns:a16="http://schemas.microsoft.com/office/drawing/2014/main" id="{C475EC33-8CC8-4DB6-853A-C88CCC9B7B42}"/>
              </a:ext>
            </a:extLst>
          </p:cNvPr>
          <p:cNvSpPr/>
          <p:nvPr userDrawn="1"/>
        </p:nvSpPr>
        <p:spPr>
          <a:xfrm>
            <a:off x="4876800" y="3146979"/>
            <a:ext cx="2438400" cy="16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="" xmlns:a16="http://schemas.microsoft.com/office/drawing/2014/main" id="{D703C179-4FC7-49F7-9A7C-C3898374A7F6}"/>
              </a:ext>
            </a:extLst>
          </p:cNvPr>
          <p:cNvSpPr/>
          <p:nvPr userDrawn="1"/>
        </p:nvSpPr>
        <p:spPr>
          <a:xfrm>
            <a:off x="9753600" y="3146979"/>
            <a:ext cx="2438400" cy="16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="" xmlns:a16="http://schemas.microsoft.com/office/drawing/2014/main" id="{F3FE88B0-2A67-4B06-BAF8-DA185704832F}"/>
              </a:ext>
            </a:extLst>
          </p:cNvPr>
          <p:cNvSpPr/>
          <p:nvPr userDrawn="1"/>
        </p:nvSpPr>
        <p:spPr>
          <a:xfrm>
            <a:off x="2438400" y="1454468"/>
            <a:ext cx="2438400" cy="16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="" xmlns:a16="http://schemas.microsoft.com/office/drawing/2014/main" id="{234F44B1-17A6-42EF-9BDB-957A7FE9B8D3}"/>
              </a:ext>
            </a:extLst>
          </p:cNvPr>
          <p:cNvSpPr/>
          <p:nvPr userDrawn="1"/>
        </p:nvSpPr>
        <p:spPr>
          <a:xfrm>
            <a:off x="7315200" y="1454468"/>
            <a:ext cx="2438400" cy="16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="" xmlns:a16="http://schemas.microsoft.com/office/drawing/2014/main" id="{E3A5FD35-7E79-451B-924D-346F7714B61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76800" y="1454468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A28BBE71-5E06-4C44-BB6F-ED887E4991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53600" y="1454468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F4FFA7C6-67C3-4C12-88CA-6ABDA059D8A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15200" y="3146979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="" xmlns:a16="http://schemas.microsoft.com/office/drawing/2014/main" id="{01DD4038-BEB5-4201-88F3-B694D6319076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438400" y="3146979"/>
            <a:ext cx="24384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559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E91D385B-447F-4E11-A689-4C6E9AAE1B8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27567" y="1676364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0B2365D5-4312-455B-BED1-745C33A2BF2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448232" y="3871201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2F5E45-5D1F-4A17-A3F3-CEB54FAFBF69}"/>
              </a:ext>
            </a:extLst>
          </p:cNvPr>
          <p:cNvSpPr/>
          <p:nvPr userDrawn="1"/>
        </p:nvSpPr>
        <p:spPr>
          <a:xfrm>
            <a:off x="727567" y="3871201"/>
            <a:ext cx="2592000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18A4D0-F4C0-4CEB-B34D-225C20F28AFE}"/>
              </a:ext>
            </a:extLst>
          </p:cNvPr>
          <p:cNvSpPr/>
          <p:nvPr userDrawn="1"/>
        </p:nvSpPr>
        <p:spPr>
          <a:xfrm>
            <a:off x="3448232" y="1676364"/>
            <a:ext cx="2592000" cy="20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1C82F992-8C25-4D7A-AB38-DF52A932E784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168897" y="1676364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189E4DCC-AE6F-42CF-88BA-BB6AFF34D457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889561" y="3871201"/>
            <a:ext cx="259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5B4E9166-CE0C-416F-9A7F-46D8AE5EC60C}"/>
              </a:ext>
            </a:extLst>
          </p:cNvPr>
          <p:cNvSpPr/>
          <p:nvPr userDrawn="1"/>
        </p:nvSpPr>
        <p:spPr>
          <a:xfrm>
            <a:off x="6168897" y="3871201"/>
            <a:ext cx="259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105A5BB0-3574-40F9-A03D-C0724F3C1E6D}"/>
              </a:ext>
            </a:extLst>
          </p:cNvPr>
          <p:cNvSpPr/>
          <p:nvPr userDrawn="1"/>
        </p:nvSpPr>
        <p:spPr>
          <a:xfrm>
            <a:off x="8889561" y="1676364"/>
            <a:ext cx="2592000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206632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C49D263-A817-49DF-9C01-E6B1348A7DF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0705" y="264573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A5DDFA7C-6FC1-4960-9F01-91A1CB1C7C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58526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08D29F38-4C17-4028-94E9-FF4C3BA9522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628465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6FADA637-93E0-445E-B4C9-044ECFF36B9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398404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AC268B71-8961-49B1-8412-280DB1E3E3C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168342" y="2564904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CC4E5EC7-8AB9-41C5-BAB0-51B473E8DEF6}"/>
              </a:ext>
            </a:extLst>
          </p:cNvPr>
          <p:cNvGrpSpPr/>
          <p:nvPr userDrawn="1"/>
        </p:nvGrpSpPr>
        <p:grpSpPr>
          <a:xfrm>
            <a:off x="914665" y="4794870"/>
            <a:ext cx="2049231" cy="144016"/>
            <a:chOff x="518969" y="4794870"/>
            <a:chExt cx="1679267" cy="144016"/>
          </a:xfrm>
        </p:grpSpPr>
        <p:sp>
          <p:nvSpPr>
            <p:cNvPr id="11" name="Rectangle 35">
              <a:extLst>
                <a:ext uri="{FF2B5EF4-FFF2-40B4-BE49-F238E27FC236}">
                  <a16:creationId xmlns="" xmlns:a16="http://schemas.microsoft.com/office/drawing/2014/main" id="{AD5ADEF5-98CF-44F5-B927-0ABE4B5064BB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36">
              <a:extLst>
                <a:ext uri="{FF2B5EF4-FFF2-40B4-BE49-F238E27FC236}">
                  <a16:creationId xmlns="" xmlns:a16="http://schemas.microsoft.com/office/drawing/2014/main" id="{B64D3123-74F8-4F59-89BE-08360DB96BF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37">
              <a:extLst>
                <a:ext uri="{FF2B5EF4-FFF2-40B4-BE49-F238E27FC236}">
                  <a16:creationId xmlns="" xmlns:a16="http://schemas.microsoft.com/office/drawing/2014/main" id="{A49B52C1-E296-425D-8F1E-1D556DB8424A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Rectangle 38">
              <a:extLst>
                <a:ext uri="{FF2B5EF4-FFF2-40B4-BE49-F238E27FC236}">
                  <a16:creationId xmlns="" xmlns:a16="http://schemas.microsoft.com/office/drawing/2014/main" id="{EB03ED15-C38C-4087-BFD3-EBAB1C8BCB95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Rectangle 39">
              <a:extLst>
                <a:ext uri="{FF2B5EF4-FFF2-40B4-BE49-F238E27FC236}">
                  <a16:creationId xmlns="" xmlns:a16="http://schemas.microsoft.com/office/drawing/2014/main" id="{F0DC5F74-14C8-40A8-8107-ABF3D5E8F3AB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="" xmlns:a16="http://schemas.microsoft.com/office/drawing/2014/main" id="{FA8E7701-1896-4325-99B2-5FAC61C6BD9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27E294D3-E216-490B-BF66-CE8EC9E68704}"/>
              </a:ext>
            </a:extLst>
          </p:cNvPr>
          <p:cNvGrpSpPr/>
          <p:nvPr userDrawn="1"/>
        </p:nvGrpSpPr>
        <p:grpSpPr>
          <a:xfrm>
            <a:off x="3684604" y="4794870"/>
            <a:ext cx="2049231" cy="144016"/>
            <a:chOff x="2655206" y="4794870"/>
            <a:chExt cx="1679267" cy="144016"/>
          </a:xfrm>
        </p:grpSpPr>
        <p:sp>
          <p:nvSpPr>
            <p:cNvPr id="18" name="Rectangle 42">
              <a:extLst>
                <a:ext uri="{FF2B5EF4-FFF2-40B4-BE49-F238E27FC236}">
                  <a16:creationId xmlns="" xmlns:a16="http://schemas.microsoft.com/office/drawing/2014/main" id="{07C8D70F-1915-4932-B821-CA5C2B851D51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Rectangle 43">
              <a:extLst>
                <a:ext uri="{FF2B5EF4-FFF2-40B4-BE49-F238E27FC236}">
                  <a16:creationId xmlns="" xmlns:a16="http://schemas.microsoft.com/office/drawing/2014/main" id="{9A38780B-6EE8-4103-B454-04FF4DE8E204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44">
              <a:extLst>
                <a:ext uri="{FF2B5EF4-FFF2-40B4-BE49-F238E27FC236}">
                  <a16:creationId xmlns="" xmlns:a16="http://schemas.microsoft.com/office/drawing/2014/main" id="{1CC2A210-1C71-467F-8110-95FF10C776A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45">
              <a:extLst>
                <a:ext uri="{FF2B5EF4-FFF2-40B4-BE49-F238E27FC236}">
                  <a16:creationId xmlns="" xmlns:a16="http://schemas.microsoft.com/office/drawing/2014/main" id="{442C1975-4F8B-4710-9011-5B7BE3BE04A9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Rectangle 46">
              <a:extLst>
                <a:ext uri="{FF2B5EF4-FFF2-40B4-BE49-F238E27FC236}">
                  <a16:creationId xmlns="" xmlns:a16="http://schemas.microsoft.com/office/drawing/2014/main" id="{99991FC0-DE5D-485B-A2E7-467C7F2FDA2A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3" name="Rectangle 47">
              <a:extLst>
                <a:ext uri="{FF2B5EF4-FFF2-40B4-BE49-F238E27FC236}">
                  <a16:creationId xmlns="" xmlns:a16="http://schemas.microsoft.com/office/drawing/2014/main" id="{EBE94D74-C917-4818-8E81-F498D0A2D98B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DA163698-67E5-4695-AC6D-3CAD20860F6B}"/>
              </a:ext>
            </a:extLst>
          </p:cNvPr>
          <p:cNvGrpSpPr/>
          <p:nvPr userDrawn="1"/>
        </p:nvGrpSpPr>
        <p:grpSpPr>
          <a:xfrm>
            <a:off x="6454543" y="4794870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="" xmlns:a16="http://schemas.microsoft.com/office/drawing/2014/main" id="{012637EA-BF0B-48E4-ACAD-0896F4B2D3B7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="" xmlns:a16="http://schemas.microsoft.com/office/drawing/2014/main" id="{54C6DA61-81B8-4C8E-B82E-34532B4603B5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="" xmlns:a16="http://schemas.microsoft.com/office/drawing/2014/main" id="{CBF82173-D21E-4096-A7E0-7FB11629182D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="" xmlns:a16="http://schemas.microsoft.com/office/drawing/2014/main" id="{9869367B-AADB-4512-A91A-E7F70BE26588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="" xmlns:a16="http://schemas.microsoft.com/office/drawing/2014/main" id="{8F6211E9-6A70-44E3-91EE-49B34CC39CA4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="" xmlns:a16="http://schemas.microsoft.com/office/drawing/2014/main" id="{1D78D025-BC48-4024-9B50-78151C34F8DD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2A91D7A-4B21-4147-95BC-3BBD1B98A66B}"/>
              </a:ext>
            </a:extLst>
          </p:cNvPr>
          <p:cNvGrpSpPr/>
          <p:nvPr userDrawn="1"/>
        </p:nvGrpSpPr>
        <p:grpSpPr>
          <a:xfrm>
            <a:off x="9224481" y="4794870"/>
            <a:ext cx="2049231" cy="144016"/>
            <a:chOff x="6927681" y="4794870"/>
            <a:chExt cx="1679267" cy="144016"/>
          </a:xfrm>
        </p:grpSpPr>
        <p:sp>
          <p:nvSpPr>
            <p:cNvPr id="32" name="Rectangle 57">
              <a:extLst>
                <a:ext uri="{FF2B5EF4-FFF2-40B4-BE49-F238E27FC236}">
                  <a16:creationId xmlns="" xmlns:a16="http://schemas.microsoft.com/office/drawing/2014/main" id="{3D06F016-0803-46C6-8CDB-EFBB1499D1E5}"/>
                </a:ext>
              </a:extLst>
            </p:cNvPr>
            <p:cNvSpPr/>
            <p:nvPr/>
          </p:nvSpPr>
          <p:spPr>
            <a:xfrm>
              <a:off x="6927681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58">
              <a:extLst>
                <a:ext uri="{FF2B5EF4-FFF2-40B4-BE49-F238E27FC236}">
                  <a16:creationId xmlns="" xmlns:a16="http://schemas.microsoft.com/office/drawing/2014/main" id="{E438FD44-E248-44F2-A1D7-37CA533BF2AE}"/>
                </a:ext>
              </a:extLst>
            </p:cNvPr>
            <p:cNvSpPr/>
            <p:nvPr/>
          </p:nvSpPr>
          <p:spPr>
            <a:xfrm>
              <a:off x="7205317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="" xmlns:a16="http://schemas.microsoft.com/office/drawing/2014/main" id="{61B25684-F781-440E-BDB5-CA70F0E3DCCB}"/>
                </a:ext>
              </a:extLst>
            </p:cNvPr>
            <p:cNvSpPr/>
            <p:nvPr/>
          </p:nvSpPr>
          <p:spPr>
            <a:xfrm>
              <a:off x="7485102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5" name="Rectangle 60">
              <a:extLst>
                <a:ext uri="{FF2B5EF4-FFF2-40B4-BE49-F238E27FC236}">
                  <a16:creationId xmlns="" xmlns:a16="http://schemas.microsoft.com/office/drawing/2014/main" id="{8AD3F76A-18CD-4519-9537-34E9DBB3C3F6}"/>
                </a:ext>
              </a:extLst>
            </p:cNvPr>
            <p:cNvSpPr/>
            <p:nvPr/>
          </p:nvSpPr>
          <p:spPr>
            <a:xfrm>
              <a:off x="7766736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61">
              <a:extLst>
                <a:ext uri="{FF2B5EF4-FFF2-40B4-BE49-F238E27FC236}">
                  <a16:creationId xmlns="" xmlns:a16="http://schemas.microsoft.com/office/drawing/2014/main" id="{42EF3A83-1905-4298-8091-FA1A4D438143}"/>
                </a:ext>
              </a:extLst>
            </p:cNvPr>
            <p:cNvSpPr/>
            <p:nvPr/>
          </p:nvSpPr>
          <p:spPr>
            <a:xfrm>
              <a:off x="8046520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="" xmlns:a16="http://schemas.microsoft.com/office/drawing/2014/main" id="{6B951A8D-CB9D-4155-B56C-293764EC4B88}"/>
                </a:ext>
              </a:extLst>
            </p:cNvPr>
            <p:cNvSpPr/>
            <p:nvPr/>
          </p:nvSpPr>
          <p:spPr>
            <a:xfrm>
              <a:off x="8325512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714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88978" y="679533"/>
            <a:ext cx="4285940" cy="15952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08897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310201" y="155346"/>
            <a:ext cx="477653" cy="44884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88ACCFD-E9C6-42CB-B830-40B915F04587}"/>
              </a:ext>
            </a:extLst>
          </p:cNvPr>
          <p:cNvGrpSpPr/>
          <p:nvPr userDrawn="1"/>
        </p:nvGrpSpPr>
        <p:grpSpPr>
          <a:xfrm>
            <a:off x="962358" y="383872"/>
            <a:ext cx="2207564" cy="2466874"/>
            <a:chOff x="1406494" y="382273"/>
            <a:chExt cx="1347792" cy="1506110"/>
          </a:xfrm>
        </p:grpSpPr>
        <p:sp>
          <p:nvSpPr>
            <p:cNvPr id="22" name="Freeform 21"/>
            <p:cNvSpPr/>
            <p:nvPr userDrawn="1"/>
          </p:nvSpPr>
          <p:spPr>
            <a:xfrm>
              <a:off x="1984272" y="385083"/>
              <a:ext cx="770014" cy="1503300"/>
            </a:xfrm>
            <a:custGeom>
              <a:avLst/>
              <a:gdLst>
                <a:gd name="connsiteX0" fmla="*/ 675916 w 770014"/>
                <a:gd name="connsiteY0" fmla="*/ 1133483 h 1503300"/>
                <a:gd name="connsiteX1" fmla="*/ 770014 w 770014"/>
                <a:gd name="connsiteY1" fmla="*/ 1133483 h 1503300"/>
                <a:gd name="connsiteX2" fmla="*/ 770014 w 770014"/>
                <a:gd name="connsiteY2" fmla="*/ 1503300 h 1503300"/>
                <a:gd name="connsiteX3" fmla="*/ 0 w 770014"/>
                <a:gd name="connsiteY3" fmla="*/ 1503300 h 1503300"/>
                <a:gd name="connsiteX4" fmla="*/ 0 w 770014"/>
                <a:gd name="connsiteY4" fmla="*/ 1420086 h 1503300"/>
                <a:gd name="connsiteX5" fmla="*/ 675916 w 770014"/>
                <a:gd name="connsiteY5" fmla="*/ 1420086 h 1503300"/>
                <a:gd name="connsiteX6" fmla="*/ 0 w 770014"/>
                <a:gd name="connsiteY6" fmla="*/ 0 h 1503300"/>
                <a:gd name="connsiteX7" fmla="*/ 770014 w 770014"/>
                <a:gd name="connsiteY7" fmla="*/ 0 h 1503300"/>
                <a:gd name="connsiteX8" fmla="*/ 770014 w 770014"/>
                <a:gd name="connsiteY8" fmla="*/ 219083 h 1503300"/>
                <a:gd name="connsiteX9" fmla="*/ 675916 w 770014"/>
                <a:gd name="connsiteY9" fmla="*/ 219083 h 1503300"/>
                <a:gd name="connsiteX10" fmla="*/ 675916 w 770014"/>
                <a:gd name="connsiteY10" fmla="*/ 105212 h 1503300"/>
                <a:gd name="connsiteX11" fmla="*/ 0 w 770014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0014" h="1503300">
                  <a:moveTo>
                    <a:pt x="675916" y="1133483"/>
                  </a:moveTo>
                  <a:lnTo>
                    <a:pt x="770014" y="1133483"/>
                  </a:lnTo>
                  <a:lnTo>
                    <a:pt x="770014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675916" y="1420086"/>
                  </a:lnTo>
                  <a:close/>
                  <a:moveTo>
                    <a:pt x="0" y="0"/>
                  </a:moveTo>
                  <a:lnTo>
                    <a:pt x="770014" y="0"/>
                  </a:lnTo>
                  <a:lnTo>
                    <a:pt x="770014" y="219083"/>
                  </a:lnTo>
                  <a:lnTo>
                    <a:pt x="675916" y="219083"/>
                  </a:lnTo>
                  <a:lnTo>
                    <a:pt x="675916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06494" y="382273"/>
              <a:ext cx="686066" cy="1503300"/>
            </a:xfrm>
            <a:custGeom>
              <a:avLst/>
              <a:gdLst>
                <a:gd name="connsiteX0" fmla="*/ 0 w 686066"/>
                <a:gd name="connsiteY0" fmla="*/ 0 h 1503300"/>
                <a:gd name="connsiteX1" fmla="*/ 89765 w 686066"/>
                <a:gd name="connsiteY1" fmla="*/ 0 h 1503300"/>
                <a:gd name="connsiteX2" fmla="*/ 534870 w 686066"/>
                <a:gd name="connsiteY2" fmla="*/ 0 h 1503300"/>
                <a:gd name="connsiteX3" fmla="*/ 686066 w 686066"/>
                <a:gd name="connsiteY3" fmla="*/ 0 h 1503300"/>
                <a:gd name="connsiteX4" fmla="*/ 686066 w 686066"/>
                <a:gd name="connsiteY4" fmla="*/ 105212 h 1503300"/>
                <a:gd name="connsiteX5" fmla="*/ 534870 w 686066"/>
                <a:gd name="connsiteY5" fmla="*/ 105212 h 1503300"/>
                <a:gd name="connsiteX6" fmla="*/ 95421 w 686066"/>
                <a:gd name="connsiteY6" fmla="*/ 105212 h 1503300"/>
                <a:gd name="connsiteX7" fmla="*/ 95421 w 686066"/>
                <a:gd name="connsiteY7" fmla="*/ 1420086 h 1503300"/>
                <a:gd name="connsiteX8" fmla="*/ 534870 w 686066"/>
                <a:gd name="connsiteY8" fmla="*/ 1420086 h 1503300"/>
                <a:gd name="connsiteX9" fmla="*/ 686066 w 686066"/>
                <a:gd name="connsiteY9" fmla="*/ 1420086 h 1503300"/>
                <a:gd name="connsiteX10" fmla="*/ 686066 w 686066"/>
                <a:gd name="connsiteY10" fmla="*/ 1503300 h 1503300"/>
                <a:gd name="connsiteX11" fmla="*/ 534870 w 686066"/>
                <a:gd name="connsiteY11" fmla="*/ 1503300 h 1503300"/>
                <a:gd name="connsiteX12" fmla="*/ 89765 w 686066"/>
                <a:gd name="connsiteY12" fmla="*/ 1503300 h 1503300"/>
                <a:gd name="connsiteX13" fmla="*/ 0 w 686066"/>
                <a:gd name="connsiteY13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66" h="1503300">
                  <a:moveTo>
                    <a:pt x="0" y="0"/>
                  </a:moveTo>
                  <a:lnTo>
                    <a:pt x="89765" y="0"/>
                  </a:lnTo>
                  <a:lnTo>
                    <a:pt x="534870" y="0"/>
                  </a:lnTo>
                  <a:lnTo>
                    <a:pt x="686066" y="0"/>
                  </a:lnTo>
                  <a:lnTo>
                    <a:pt x="686066" y="105212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686066" y="1420086"/>
                  </a:lnTo>
                  <a:lnTo>
                    <a:pt x="686066" y="1503300"/>
                  </a:lnTo>
                  <a:lnTo>
                    <a:pt x="534870" y="1503300"/>
                  </a:lnTo>
                  <a:lnTo>
                    <a:pt x="89765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64D74253-B5E4-414F-BE51-8894C515B2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96001" y="492240"/>
            <a:ext cx="5382637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A479E8C0-0339-4FA9-BFFD-8976F9AE7E4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31948" y="3372098"/>
            <a:ext cx="3673916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A5AB0DDC-B91C-4187-9ACB-5FB03F214C9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210550" y="3546980"/>
            <a:ext cx="3268088" cy="270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0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296" y="0"/>
            <a:ext cx="2116274" cy="68580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984272" y="379766"/>
            <a:ext cx="770014" cy="1503300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703792"/>
            <a:ext cx="952201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837615" y="167725"/>
            <a:ext cx="477653" cy="44884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406494" y="382273"/>
            <a:ext cx="686066" cy="1503300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5">
            <a:extLst>
              <a:ext uri="{FF2B5EF4-FFF2-40B4-BE49-F238E27FC236}">
                <a16:creationId xmlns="" xmlns:a16="http://schemas.microsoft.com/office/drawing/2014/main" id="{B2FF7110-2193-4586-B1C1-184631E029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5901" y="1780083"/>
            <a:ext cx="2649566" cy="4646531"/>
          </a:xfrm>
          <a:prstGeom prst="rect">
            <a:avLst/>
          </a:prstGeom>
        </p:spPr>
      </p:pic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33B7B650-CC33-409E-BECD-3E3339D6A4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329" y="2532537"/>
            <a:ext cx="1877187" cy="2810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0149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11"/>
          <a:stretch/>
        </p:blipFill>
        <p:spPr>
          <a:xfrm>
            <a:off x="537719" y="2871450"/>
            <a:ext cx="1343025" cy="37613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91154" y="232968"/>
            <a:ext cx="11276441" cy="6404885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5638" y="5356549"/>
            <a:ext cx="10095389" cy="1144144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1ABF066B-F1FA-4BC9-80A1-EC87C1A43DC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372111" y="682481"/>
            <a:ext cx="2303614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6F66AB4-5AF6-4C8E-BBE8-2728F0EDFBA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372111" y="3909328"/>
            <a:ext cx="2303614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F4F80FFC-D051-4E52-BA13-BEBEEAAFFA4D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756768" y="682481"/>
            <a:ext cx="2781393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990D4E15-4B11-4101-8244-FDD0495FDC0F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3518272" y="3909328"/>
            <a:ext cx="2781393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211E2748-39D7-4D70-A37C-09B298D0C84B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8756768" y="2312085"/>
            <a:ext cx="2781393" cy="314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2FD1797E-6169-45E7-9539-EB10E5836876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3518272" y="682481"/>
            <a:ext cx="2781393" cy="3145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Rectangle 19">
            <a:extLst>
              <a:ext uri="{FF2B5EF4-FFF2-40B4-BE49-F238E27FC236}">
                <a16:creationId xmlns="" xmlns:a16="http://schemas.microsoft.com/office/drawing/2014/main" id="{2FE64BC5-68B9-4AE4-8077-568D7BAE692A}"/>
              </a:ext>
            </a:extLst>
          </p:cNvPr>
          <p:cNvSpPr/>
          <p:nvPr userDrawn="1"/>
        </p:nvSpPr>
        <p:spPr>
          <a:xfrm>
            <a:off x="6370959" y="2295905"/>
            <a:ext cx="2304766" cy="15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571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8986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4842251" y="0"/>
            <a:ext cx="7349749" cy="6858000"/>
          </a:xfrm>
          <a:custGeom>
            <a:avLst/>
            <a:gdLst>
              <a:gd name="connsiteX0" fmla="*/ 866856 w 7349749"/>
              <a:gd name="connsiteY0" fmla="*/ 0 h 6858000"/>
              <a:gd name="connsiteX1" fmla="*/ 7349749 w 7349749"/>
              <a:gd name="connsiteY1" fmla="*/ 0 h 6858000"/>
              <a:gd name="connsiteX2" fmla="*/ 7349749 w 7349749"/>
              <a:gd name="connsiteY2" fmla="*/ 6858000 h 6858000"/>
              <a:gd name="connsiteX3" fmla="*/ 880844 w 7349749"/>
              <a:gd name="connsiteY3" fmla="*/ 6858000 h 6858000"/>
              <a:gd name="connsiteX4" fmla="*/ 880002 w 7349749"/>
              <a:gd name="connsiteY4" fmla="*/ 6856547 h 6858000"/>
              <a:gd name="connsiteX5" fmla="*/ 0 w 7349749"/>
              <a:gd name="connsiteY5" fmla="*/ 3415567 h 6858000"/>
              <a:gd name="connsiteX6" fmla="*/ 718985 w 7349749"/>
              <a:gd name="connsiteY6" fmla="*/ 28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749" h="6858000">
                <a:moveTo>
                  <a:pt x="866856" y="0"/>
                </a:moveTo>
                <a:lnTo>
                  <a:pt x="7349749" y="0"/>
                </a:lnTo>
                <a:lnTo>
                  <a:pt x="7349749" y="6858000"/>
                </a:lnTo>
                <a:lnTo>
                  <a:pt x="880844" y="6858000"/>
                </a:lnTo>
                <a:lnTo>
                  <a:pt x="880002" y="6856547"/>
                </a:lnTo>
                <a:cubicBezTo>
                  <a:pt x="318785" y="5833670"/>
                  <a:pt x="0" y="4661479"/>
                  <a:pt x="0" y="3415567"/>
                </a:cubicBezTo>
                <a:cubicBezTo>
                  <a:pt x="0" y="2294247"/>
                  <a:pt x="258216" y="1232640"/>
                  <a:pt x="718985" y="285855"/>
                </a:cubicBezTo>
                <a:close/>
              </a:path>
            </a:pathLst>
          </a:custGeom>
          <a:solidFill>
            <a:schemeClr val="accent3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156818" y="-13433"/>
            <a:ext cx="1035182" cy="6858000"/>
          </a:xfrm>
          <a:custGeom>
            <a:avLst/>
            <a:gdLst>
              <a:gd name="connsiteX0" fmla="*/ 858273 w 1035182"/>
              <a:gd name="connsiteY0" fmla="*/ 0 h 6858000"/>
              <a:gd name="connsiteX1" fmla="*/ 1035182 w 1035182"/>
              <a:gd name="connsiteY1" fmla="*/ 0 h 6858000"/>
              <a:gd name="connsiteX2" fmla="*/ 1035182 w 1035182"/>
              <a:gd name="connsiteY2" fmla="*/ 6858000 h 6858000"/>
              <a:gd name="connsiteX3" fmla="*/ 872123 w 1035182"/>
              <a:gd name="connsiteY3" fmla="*/ 6858000 h 6858000"/>
              <a:gd name="connsiteX4" fmla="*/ 871289 w 1035182"/>
              <a:gd name="connsiteY4" fmla="*/ 6856547 h 6858000"/>
              <a:gd name="connsiteX5" fmla="*/ 0 w 1035182"/>
              <a:gd name="connsiteY5" fmla="*/ 3415567 h 6858000"/>
              <a:gd name="connsiteX6" fmla="*/ 711866 w 1035182"/>
              <a:gd name="connsiteY6" fmla="*/ 2858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182" h="6858000">
                <a:moveTo>
                  <a:pt x="858273" y="0"/>
                </a:moveTo>
                <a:lnTo>
                  <a:pt x="1035182" y="0"/>
                </a:lnTo>
                <a:lnTo>
                  <a:pt x="1035182" y="6858000"/>
                </a:lnTo>
                <a:lnTo>
                  <a:pt x="872123" y="6858000"/>
                </a:lnTo>
                <a:lnTo>
                  <a:pt x="871289" y="6856547"/>
                </a:lnTo>
                <a:cubicBezTo>
                  <a:pt x="315628" y="5833670"/>
                  <a:pt x="0" y="4661479"/>
                  <a:pt x="0" y="3415567"/>
                </a:cubicBezTo>
                <a:cubicBezTo>
                  <a:pt x="0" y="2294247"/>
                  <a:pt x="255659" y="1232640"/>
                  <a:pt x="711866" y="285855"/>
                </a:cubicBezTo>
                <a:close/>
              </a:path>
            </a:pathLst>
          </a:cu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flipH="1">
            <a:off x="-41363" y="5617"/>
            <a:ext cx="3727868" cy="6858000"/>
          </a:xfrm>
          <a:custGeom>
            <a:avLst/>
            <a:gdLst>
              <a:gd name="connsiteX0" fmla="*/ 3727868 w 3727868"/>
              <a:gd name="connsiteY0" fmla="*/ 0 h 6858000"/>
              <a:gd name="connsiteX1" fmla="*/ 0 w 3727868"/>
              <a:gd name="connsiteY1" fmla="*/ 0 h 6858000"/>
              <a:gd name="connsiteX2" fmla="*/ 0 w 3727868"/>
              <a:gd name="connsiteY2" fmla="*/ 13433 h 6858000"/>
              <a:gd name="connsiteX3" fmla="*/ 1773796 w 3727868"/>
              <a:gd name="connsiteY3" fmla="*/ 13433 h 6858000"/>
              <a:gd name="connsiteX4" fmla="*/ 1921667 w 3727868"/>
              <a:gd name="connsiteY4" fmla="*/ 299288 h 6858000"/>
              <a:gd name="connsiteX5" fmla="*/ 2640652 w 3727868"/>
              <a:gd name="connsiteY5" fmla="*/ 3429000 h 6858000"/>
              <a:gd name="connsiteX6" fmla="*/ 1959593 w 3727868"/>
              <a:gd name="connsiteY6" fmla="*/ 6479550 h 6858000"/>
              <a:gd name="connsiteX7" fmla="*/ 1766754 w 3727868"/>
              <a:gd name="connsiteY7" fmla="*/ 6858000 h 6858000"/>
              <a:gd name="connsiteX8" fmla="*/ 3727868 w 372786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7868" h="6858000">
                <a:moveTo>
                  <a:pt x="3727868" y="0"/>
                </a:moveTo>
                <a:lnTo>
                  <a:pt x="0" y="0"/>
                </a:lnTo>
                <a:lnTo>
                  <a:pt x="0" y="13433"/>
                </a:lnTo>
                <a:lnTo>
                  <a:pt x="1773796" y="13433"/>
                </a:lnTo>
                <a:lnTo>
                  <a:pt x="1921667" y="299288"/>
                </a:lnTo>
                <a:cubicBezTo>
                  <a:pt x="2382436" y="1246073"/>
                  <a:pt x="2640652" y="2307680"/>
                  <a:pt x="2640652" y="3429000"/>
                </a:cubicBezTo>
                <a:cubicBezTo>
                  <a:pt x="2640652" y="4519173"/>
                  <a:pt x="2396583" y="5552904"/>
                  <a:pt x="1959593" y="6479550"/>
                </a:cubicBezTo>
                <a:lnTo>
                  <a:pt x="1766754" y="6858000"/>
                </a:lnTo>
                <a:lnTo>
                  <a:pt x="3727868" y="6858000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3324" y="2438401"/>
            <a:ext cx="1895272" cy="2076450"/>
            <a:chOff x="3007364" y="818147"/>
            <a:chExt cx="1372132" cy="1503300"/>
          </a:xfrm>
        </p:grpSpPr>
        <p:sp>
          <p:nvSpPr>
            <p:cNvPr id="12" name="Freeform 11"/>
            <p:cNvSpPr/>
            <p:nvPr/>
          </p:nvSpPr>
          <p:spPr>
            <a:xfrm>
              <a:off x="3097129" y="818147"/>
              <a:ext cx="1282367" cy="1503300"/>
            </a:xfrm>
            <a:custGeom>
              <a:avLst/>
              <a:gdLst>
                <a:gd name="connsiteX0" fmla="*/ 1188269 w 1282367"/>
                <a:gd name="connsiteY0" fmla="*/ 1133483 h 1503300"/>
                <a:gd name="connsiteX1" fmla="*/ 1282367 w 1282367"/>
                <a:gd name="connsiteY1" fmla="*/ 1133483 h 1503300"/>
                <a:gd name="connsiteX2" fmla="*/ 1282367 w 1282367"/>
                <a:gd name="connsiteY2" fmla="*/ 1503300 h 1503300"/>
                <a:gd name="connsiteX3" fmla="*/ 0 w 1282367"/>
                <a:gd name="connsiteY3" fmla="*/ 1503300 h 1503300"/>
                <a:gd name="connsiteX4" fmla="*/ 0 w 1282367"/>
                <a:gd name="connsiteY4" fmla="*/ 1420086 h 1503300"/>
                <a:gd name="connsiteX5" fmla="*/ 1188269 w 1282367"/>
                <a:gd name="connsiteY5" fmla="*/ 1420086 h 1503300"/>
                <a:gd name="connsiteX6" fmla="*/ 0 w 1282367"/>
                <a:gd name="connsiteY6" fmla="*/ 0 h 1503300"/>
                <a:gd name="connsiteX7" fmla="*/ 1282367 w 1282367"/>
                <a:gd name="connsiteY7" fmla="*/ 0 h 1503300"/>
                <a:gd name="connsiteX8" fmla="*/ 1282367 w 1282367"/>
                <a:gd name="connsiteY8" fmla="*/ 219083 h 1503300"/>
                <a:gd name="connsiteX9" fmla="*/ 1188269 w 1282367"/>
                <a:gd name="connsiteY9" fmla="*/ 219083 h 1503300"/>
                <a:gd name="connsiteX10" fmla="*/ 1188269 w 1282367"/>
                <a:gd name="connsiteY10" fmla="*/ 105212 h 1503300"/>
                <a:gd name="connsiteX11" fmla="*/ 0 w 1282367"/>
                <a:gd name="connsiteY11" fmla="*/ 105212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367" h="1503300">
                  <a:moveTo>
                    <a:pt x="1188269" y="1133483"/>
                  </a:moveTo>
                  <a:lnTo>
                    <a:pt x="1282367" y="1133483"/>
                  </a:lnTo>
                  <a:lnTo>
                    <a:pt x="1282367" y="1503300"/>
                  </a:lnTo>
                  <a:lnTo>
                    <a:pt x="0" y="1503300"/>
                  </a:lnTo>
                  <a:lnTo>
                    <a:pt x="0" y="1420086"/>
                  </a:lnTo>
                  <a:lnTo>
                    <a:pt x="1188269" y="1420086"/>
                  </a:lnTo>
                  <a:close/>
                  <a:moveTo>
                    <a:pt x="0" y="0"/>
                  </a:moveTo>
                  <a:lnTo>
                    <a:pt x="1282367" y="0"/>
                  </a:lnTo>
                  <a:lnTo>
                    <a:pt x="1282367" y="219083"/>
                  </a:lnTo>
                  <a:lnTo>
                    <a:pt x="1188269" y="219083"/>
                  </a:lnTo>
                  <a:lnTo>
                    <a:pt x="1188269" y="105212"/>
                  </a:lnTo>
                  <a:lnTo>
                    <a:pt x="0" y="1052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07364" y="818147"/>
              <a:ext cx="534870" cy="1503300"/>
            </a:xfrm>
            <a:custGeom>
              <a:avLst/>
              <a:gdLst>
                <a:gd name="connsiteX0" fmla="*/ 0 w 534870"/>
                <a:gd name="connsiteY0" fmla="*/ 0 h 1503300"/>
                <a:gd name="connsiteX1" fmla="*/ 534870 w 534870"/>
                <a:gd name="connsiteY1" fmla="*/ 0 h 1503300"/>
                <a:gd name="connsiteX2" fmla="*/ 534870 w 534870"/>
                <a:gd name="connsiteY2" fmla="*/ 105212 h 1503300"/>
                <a:gd name="connsiteX3" fmla="*/ 95421 w 534870"/>
                <a:gd name="connsiteY3" fmla="*/ 105212 h 1503300"/>
                <a:gd name="connsiteX4" fmla="*/ 95421 w 534870"/>
                <a:gd name="connsiteY4" fmla="*/ 1420086 h 1503300"/>
                <a:gd name="connsiteX5" fmla="*/ 534870 w 534870"/>
                <a:gd name="connsiteY5" fmla="*/ 1420086 h 1503300"/>
                <a:gd name="connsiteX6" fmla="*/ 534870 w 534870"/>
                <a:gd name="connsiteY6" fmla="*/ 1503300 h 1503300"/>
                <a:gd name="connsiteX7" fmla="*/ 0 w 534870"/>
                <a:gd name="connsiteY7" fmla="*/ 1503300 h 15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870" h="1503300">
                  <a:moveTo>
                    <a:pt x="0" y="0"/>
                  </a:moveTo>
                  <a:lnTo>
                    <a:pt x="534870" y="0"/>
                  </a:lnTo>
                  <a:lnTo>
                    <a:pt x="534870" y="105212"/>
                  </a:lnTo>
                  <a:lnTo>
                    <a:pt x="95421" y="105212"/>
                  </a:lnTo>
                  <a:lnTo>
                    <a:pt x="95421" y="1420086"/>
                  </a:lnTo>
                  <a:lnTo>
                    <a:pt x="534870" y="1420086"/>
                  </a:lnTo>
                  <a:lnTo>
                    <a:pt x="534870" y="1503300"/>
                  </a:lnTo>
                  <a:lnTo>
                    <a:pt x="0" y="1503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 flipV="1">
            <a:off x="3316718" y="2203310"/>
            <a:ext cx="475301" cy="446630"/>
            <a:chOff x="2300733" y="2007958"/>
            <a:chExt cx="834252" cy="783928"/>
          </a:xfrm>
        </p:grpSpPr>
        <p:sp>
          <p:nvSpPr>
            <p:cNvPr id="15" name="Freeform 14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627406" y="3028072"/>
            <a:ext cx="983273" cy="3835545"/>
            <a:chOff x="2989606" y="3028072"/>
            <a:chExt cx="983273" cy="3835545"/>
          </a:xfrm>
        </p:grpSpPr>
        <p:sp>
          <p:nvSpPr>
            <p:cNvPr id="18" name="Freeform 17"/>
            <p:cNvSpPr/>
            <p:nvPr/>
          </p:nvSpPr>
          <p:spPr>
            <a:xfrm>
              <a:off x="3062656" y="3133591"/>
              <a:ext cx="910223" cy="3730026"/>
            </a:xfrm>
            <a:custGeom>
              <a:avLst/>
              <a:gdLst>
                <a:gd name="connsiteX0" fmla="*/ 8180 w 910223"/>
                <a:gd name="connsiteY0" fmla="*/ 0 h 3730026"/>
                <a:gd name="connsiteX1" fmla="*/ 46280 w 910223"/>
                <a:gd name="connsiteY1" fmla="*/ 0 h 3730026"/>
                <a:gd name="connsiteX2" fmla="*/ 38100 w 910223"/>
                <a:gd name="connsiteY2" fmla="*/ 287593 h 3730026"/>
                <a:gd name="connsiteX3" fmla="*/ 909389 w 910223"/>
                <a:gd name="connsiteY3" fmla="*/ 3728573 h 3730026"/>
                <a:gd name="connsiteX4" fmla="*/ 910223 w 910223"/>
                <a:gd name="connsiteY4" fmla="*/ 3730026 h 3730026"/>
                <a:gd name="connsiteX5" fmla="*/ 872123 w 910223"/>
                <a:gd name="connsiteY5" fmla="*/ 3730026 h 3730026"/>
                <a:gd name="connsiteX6" fmla="*/ 871289 w 910223"/>
                <a:gd name="connsiteY6" fmla="*/ 3728573 h 3730026"/>
                <a:gd name="connsiteX7" fmla="*/ 0 w 910223"/>
                <a:gd name="connsiteY7" fmla="*/ 287593 h 373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223" h="3730026">
                  <a:moveTo>
                    <a:pt x="8180" y="0"/>
                  </a:moveTo>
                  <a:lnTo>
                    <a:pt x="46280" y="0"/>
                  </a:lnTo>
                  <a:lnTo>
                    <a:pt x="38100" y="287593"/>
                  </a:lnTo>
                  <a:cubicBezTo>
                    <a:pt x="38100" y="1533505"/>
                    <a:pt x="353728" y="2705696"/>
                    <a:pt x="909389" y="3728573"/>
                  </a:cubicBezTo>
                  <a:lnTo>
                    <a:pt x="910223" y="3730026"/>
                  </a:lnTo>
                  <a:lnTo>
                    <a:pt x="872123" y="3730026"/>
                  </a:lnTo>
                  <a:lnTo>
                    <a:pt x="871289" y="3728573"/>
                  </a:lnTo>
                  <a:cubicBezTo>
                    <a:pt x="315628" y="2705696"/>
                    <a:pt x="0" y="1533505"/>
                    <a:pt x="0" y="287593"/>
                  </a:cubicBezTo>
                  <a:close/>
                </a:path>
              </a:pathLst>
            </a:cu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89606" y="3028072"/>
              <a:ext cx="219253" cy="2192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 userDrawn="1"/>
        </p:nvSpPr>
        <p:spPr>
          <a:xfrm>
            <a:off x="11520590" y="274679"/>
            <a:ext cx="671411" cy="1945412"/>
          </a:xfrm>
          <a:custGeom>
            <a:avLst/>
            <a:gdLst>
              <a:gd name="connsiteX0" fmla="*/ 671411 w 671411"/>
              <a:gd name="connsiteY0" fmla="*/ 0 h 1945412"/>
              <a:gd name="connsiteX1" fmla="*/ 671411 w 671411"/>
              <a:gd name="connsiteY1" fmla="*/ 74389 h 1945412"/>
              <a:gd name="connsiteX2" fmla="*/ 619531 w 671411"/>
              <a:gd name="connsiteY2" fmla="*/ 175683 h 1945412"/>
              <a:gd name="connsiteX3" fmla="*/ 92520 w 671411"/>
              <a:gd name="connsiteY3" fmla="*/ 1675089 h 1945412"/>
              <a:gd name="connsiteX4" fmla="*/ 38100 w 671411"/>
              <a:gd name="connsiteY4" fmla="*/ 1945412 h 1945412"/>
              <a:gd name="connsiteX5" fmla="*/ 0 w 671411"/>
              <a:gd name="connsiteY5" fmla="*/ 1945412 h 1945412"/>
              <a:gd name="connsiteX6" fmla="*/ 54420 w 671411"/>
              <a:gd name="connsiteY6" fmla="*/ 1675089 h 1945412"/>
              <a:gd name="connsiteX7" fmla="*/ 581431 w 671411"/>
              <a:gd name="connsiteY7" fmla="*/ 175683 h 194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411" h="1945412">
                <a:moveTo>
                  <a:pt x="671411" y="0"/>
                </a:moveTo>
                <a:lnTo>
                  <a:pt x="671411" y="74389"/>
                </a:lnTo>
                <a:lnTo>
                  <a:pt x="619531" y="175683"/>
                </a:lnTo>
                <a:cubicBezTo>
                  <a:pt x="391428" y="649076"/>
                  <a:pt x="213461" y="1151174"/>
                  <a:pt x="92520" y="1675089"/>
                </a:cubicBezTo>
                <a:lnTo>
                  <a:pt x="38100" y="1945412"/>
                </a:lnTo>
                <a:lnTo>
                  <a:pt x="0" y="1945412"/>
                </a:lnTo>
                <a:lnTo>
                  <a:pt x="54420" y="1675089"/>
                </a:lnTo>
                <a:cubicBezTo>
                  <a:pt x="175361" y="1151174"/>
                  <a:pt x="353328" y="649076"/>
                  <a:pt x="581431" y="1756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908253"/>
            <a:ext cx="7162800" cy="98245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88785" y="3907804"/>
            <a:ext cx="6203215" cy="4433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11417056" y="2203281"/>
            <a:ext cx="219253" cy="2192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81300" y="1593803"/>
            <a:ext cx="7381940" cy="98245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81301" y="2593354"/>
            <a:ext cx="7381940" cy="3593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 flipV="1">
            <a:off x="811547" y="1057687"/>
            <a:ext cx="477653" cy="448840"/>
            <a:chOff x="2300733" y="2007958"/>
            <a:chExt cx="834252" cy="783928"/>
          </a:xfrm>
          <a:solidFill>
            <a:schemeClr val="bg1">
              <a:alpha val="95000"/>
            </a:schemeClr>
          </a:solidFill>
        </p:grpSpPr>
        <p:sp>
          <p:nvSpPr>
            <p:cNvPr id="37" name="Freeform 36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 46"/>
          <p:cNvSpPr/>
          <p:nvPr userDrawn="1"/>
        </p:nvSpPr>
        <p:spPr>
          <a:xfrm>
            <a:off x="495300" y="750697"/>
            <a:ext cx="3238500" cy="5402453"/>
          </a:xfrm>
          <a:custGeom>
            <a:avLst/>
            <a:gdLst>
              <a:gd name="connsiteX0" fmla="*/ 0 w 3238500"/>
              <a:gd name="connsiteY0" fmla="*/ 0 h 5402453"/>
              <a:gd name="connsiteX1" fmla="*/ 3238500 w 3238500"/>
              <a:gd name="connsiteY1" fmla="*/ 0 h 5402453"/>
              <a:gd name="connsiteX2" fmla="*/ 3238500 w 3238500"/>
              <a:gd name="connsiteY2" fmla="*/ 755830 h 5402453"/>
              <a:gd name="connsiteX3" fmla="*/ 3078849 w 3238500"/>
              <a:gd name="connsiteY3" fmla="*/ 755830 h 5402453"/>
              <a:gd name="connsiteX4" fmla="*/ 3078849 w 3238500"/>
              <a:gd name="connsiteY4" fmla="*/ 144641 h 5402453"/>
              <a:gd name="connsiteX5" fmla="*/ 145149 w 3238500"/>
              <a:gd name="connsiteY5" fmla="*/ 144641 h 5402453"/>
              <a:gd name="connsiteX6" fmla="*/ 145149 w 3238500"/>
              <a:gd name="connsiteY6" fmla="*/ 5250053 h 5402453"/>
              <a:gd name="connsiteX7" fmla="*/ 3078849 w 3238500"/>
              <a:gd name="connsiteY7" fmla="*/ 5250053 h 5402453"/>
              <a:gd name="connsiteX8" fmla="*/ 3078849 w 3238500"/>
              <a:gd name="connsiteY8" fmla="*/ 2354453 h 5402453"/>
              <a:gd name="connsiteX9" fmla="*/ 3238500 w 3238500"/>
              <a:gd name="connsiteY9" fmla="*/ 2354453 h 5402453"/>
              <a:gd name="connsiteX10" fmla="*/ 3238500 w 3238500"/>
              <a:gd name="connsiteY10" fmla="*/ 5402453 h 5402453"/>
              <a:gd name="connsiteX11" fmla="*/ 0 w 3238500"/>
              <a:gd name="connsiteY11" fmla="*/ 5402453 h 540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8500" h="5402453">
                <a:moveTo>
                  <a:pt x="0" y="0"/>
                </a:moveTo>
                <a:lnTo>
                  <a:pt x="3238500" y="0"/>
                </a:lnTo>
                <a:lnTo>
                  <a:pt x="3238500" y="755830"/>
                </a:lnTo>
                <a:lnTo>
                  <a:pt x="3078849" y="755830"/>
                </a:lnTo>
                <a:lnTo>
                  <a:pt x="3078849" y="144641"/>
                </a:lnTo>
                <a:lnTo>
                  <a:pt x="145149" y="144641"/>
                </a:lnTo>
                <a:lnTo>
                  <a:pt x="145149" y="5250053"/>
                </a:lnTo>
                <a:lnTo>
                  <a:pt x="3078849" y="5250053"/>
                </a:lnTo>
                <a:lnTo>
                  <a:pt x="3078849" y="2354453"/>
                </a:lnTo>
                <a:lnTo>
                  <a:pt x="3238500" y="2354453"/>
                </a:lnTo>
                <a:lnTo>
                  <a:pt x="3238500" y="5402453"/>
                </a:lnTo>
                <a:lnTo>
                  <a:pt x="0" y="5402453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 rot="10800000" flipV="1">
            <a:off x="3903846" y="5704310"/>
            <a:ext cx="477653" cy="448840"/>
            <a:chOff x="2300733" y="2007958"/>
            <a:chExt cx="834252" cy="783928"/>
          </a:xfrm>
          <a:solidFill>
            <a:schemeClr val="bg1">
              <a:alpha val="95000"/>
            </a:schemeClr>
          </a:solidFill>
        </p:grpSpPr>
        <p:sp>
          <p:nvSpPr>
            <p:cNvPr id="43" name="Freeform 42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 userDrawn="1"/>
        </p:nvSpPr>
        <p:spPr>
          <a:xfrm>
            <a:off x="10639490" y="0"/>
            <a:ext cx="2655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10905072" y="0"/>
            <a:ext cx="2655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11170651" y="0"/>
            <a:ext cx="102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525538">
            <a:off x="8400097" y="3488867"/>
            <a:ext cx="3579796" cy="31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85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1984272" y="379766"/>
            <a:ext cx="770014" cy="1503300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703792"/>
            <a:ext cx="952201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08897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837615" y="167725"/>
            <a:ext cx="477653" cy="448840"/>
            <a:chOff x="2300733" y="2007958"/>
            <a:chExt cx="834252" cy="783928"/>
          </a:xfrm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406494" y="382273"/>
            <a:ext cx="686066" cy="1503300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7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296" y="0"/>
            <a:ext cx="2116274" cy="6858000"/>
          </a:xfrm>
          <a:prstGeom prst="rect">
            <a:avLst/>
          </a:prstGeom>
        </p:spPr>
      </p:pic>
      <p:sp>
        <p:nvSpPr>
          <p:cNvPr id="22" name="Freeform 21"/>
          <p:cNvSpPr/>
          <p:nvPr userDrawn="1"/>
        </p:nvSpPr>
        <p:spPr>
          <a:xfrm>
            <a:off x="1984272" y="379766"/>
            <a:ext cx="770014" cy="1503300"/>
          </a:xfrm>
          <a:custGeom>
            <a:avLst/>
            <a:gdLst>
              <a:gd name="connsiteX0" fmla="*/ 675916 w 770014"/>
              <a:gd name="connsiteY0" fmla="*/ 1133483 h 1503300"/>
              <a:gd name="connsiteX1" fmla="*/ 770014 w 770014"/>
              <a:gd name="connsiteY1" fmla="*/ 1133483 h 1503300"/>
              <a:gd name="connsiteX2" fmla="*/ 770014 w 770014"/>
              <a:gd name="connsiteY2" fmla="*/ 1503300 h 1503300"/>
              <a:gd name="connsiteX3" fmla="*/ 0 w 770014"/>
              <a:gd name="connsiteY3" fmla="*/ 1503300 h 1503300"/>
              <a:gd name="connsiteX4" fmla="*/ 0 w 770014"/>
              <a:gd name="connsiteY4" fmla="*/ 1420086 h 1503300"/>
              <a:gd name="connsiteX5" fmla="*/ 675916 w 770014"/>
              <a:gd name="connsiteY5" fmla="*/ 1420086 h 1503300"/>
              <a:gd name="connsiteX6" fmla="*/ 0 w 770014"/>
              <a:gd name="connsiteY6" fmla="*/ 0 h 1503300"/>
              <a:gd name="connsiteX7" fmla="*/ 770014 w 770014"/>
              <a:gd name="connsiteY7" fmla="*/ 0 h 1503300"/>
              <a:gd name="connsiteX8" fmla="*/ 770014 w 770014"/>
              <a:gd name="connsiteY8" fmla="*/ 219083 h 1503300"/>
              <a:gd name="connsiteX9" fmla="*/ 675916 w 770014"/>
              <a:gd name="connsiteY9" fmla="*/ 219083 h 1503300"/>
              <a:gd name="connsiteX10" fmla="*/ 675916 w 770014"/>
              <a:gd name="connsiteY10" fmla="*/ 105212 h 1503300"/>
              <a:gd name="connsiteX11" fmla="*/ 0 w 770014"/>
              <a:gd name="connsiteY11" fmla="*/ 105212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014" h="1503300">
                <a:moveTo>
                  <a:pt x="675916" y="1133483"/>
                </a:moveTo>
                <a:lnTo>
                  <a:pt x="770014" y="1133483"/>
                </a:lnTo>
                <a:lnTo>
                  <a:pt x="770014" y="1503300"/>
                </a:lnTo>
                <a:lnTo>
                  <a:pt x="0" y="1503300"/>
                </a:lnTo>
                <a:lnTo>
                  <a:pt x="0" y="1420086"/>
                </a:lnTo>
                <a:lnTo>
                  <a:pt x="675916" y="1420086"/>
                </a:lnTo>
                <a:close/>
                <a:moveTo>
                  <a:pt x="0" y="0"/>
                </a:moveTo>
                <a:lnTo>
                  <a:pt x="770014" y="0"/>
                </a:lnTo>
                <a:lnTo>
                  <a:pt x="770014" y="219083"/>
                </a:lnTo>
                <a:lnTo>
                  <a:pt x="675916" y="219083"/>
                </a:lnTo>
                <a:lnTo>
                  <a:pt x="675916" y="105212"/>
                </a:lnTo>
                <a:lnTo>
                  <a:pt x="0" y="1052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61682" y="6509984"/>
            <a:ext cx="9675392" cy="122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703792"/>
            <a:ext cx="952201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00251" y="6496335"/>
            <a:ext cx="1788727" cy="136477"/>
          </a:xfrm>
          <a:prstGeom prst="rect">
            <a:avLst/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V="1">
            <a:off x="837615" y="167725"/>
            <a:ext cx="477653" cy="448840"/>
            <a:chOff x="2300733" y="2007958"/>
            <a:chExt cx="834252" cy="783928"/>
          </a:xfrm>
          <a:solidFill>
            <a:schemeClr val="accent3"/>
          </a:solidFill>
        </p:grpSpPr>
        <p:sp>
          <p:nvSpPr>
            <p:cNvPr id="12" name="Freeform 11"/>
            <p:cNvSpPr/>
            <p:nvPr/>
          </p:nvSpPr>
          <p:spPr>
            <a:xfrm>
              <a:off x="2300733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64587" y="2007958"/>
              <a:ext cx="370398" cy="783928"/>
            </a:xfrm>
            <a:custGeom>
              <a:avLst/>
              <a:gdLst>
                <a:gd name="connsiteX0" fmla="*/ 188798 w 1132764"/>
                <a:gd name="connsiteY0" fmla="*/ 0 h 2397435"/>
                <a:gd name="connsiteX1" fmla="*/ 943966 w 1132764"/>
                <a:gd name="connsiteY1" fmla="*/ 0 h 2397435"/>
                <a:gd name="connsiteX2" fmla="*/ 1132764 w 1132764"/>
                <a:gd name="connsiteY2" fmla="*/ 188798 h 2397435"/>
                <a:gd name="connsiteX3" fmla="*/ 1132764 w 1132764"/>
                <a:gd name="connsiteY3" fmla="*/ 1035815 h 2397435"/>
                <a:gd name="connsiteX4" fmla="*/ 943966 w 1132764"/>
                <a:gd name="connsiteY4" fmla="*/ 1224613 h 2397435"/>
                <a:gd name="connsiteX5" fmla="*/ 555971 w 1132764"/>
                <a:gd name="connsiteY5" fmla="*/ 1224613 h 2397435"/>
                <a:gd name="connsiteX6" fmla="*/ 556177 w 1132764"/>
                <a:gd name="connsiteY6" fmla="*/ 1225922 h 2397435"/>
                <a:gd name="connsiteX7" fmla="*/ 983506 w 1132764"/>
                <a:gd name="connsiteY7" fmla="*/ 1928815 h 2397435"/>
                <a:gd name="connsiteX8" fmla="*/ 1132764 w 1132764"/>
                <a:gd name="connsiteY8" fmla="*/ 2051963 h 2397435"/>
                <a:gd name="connsiteX9" fmla="*/ 1064525 w 1132764"/>
                <a:gd name="connsiteY9" fmla="*/ 2397435 h 2397435"/>
                <a:gd name="connsiteX10" fmla="*/ 865938 w 1132764"/>
                <a:gd name="connsiteY10" fmla="*/ 2313437 h 2397435"/>
                <a:gd name="connsiteX11" fmla="*/ 16118 w 1132764"/>
                <a:gd name="connsiteY11" fmla="*/ 1178727 h 2397435"/>
                <a:gd name="connsiteX12" fmla="*/ 5759 w 1132764"/>
                <a:gd name="connsiteY12" fmla="*/ 1080058 h 2397435"/>
                <a:gd name="connsiteX13" fmla="*/ 3836 w 1132764"/>
                <a:gd name="connsiteY13" fmla="*/ 1073864 h 2397435"/>
                <a:gd name="connsiteX14" fmla="*/ 0 w 1132764"/>
                <a:gd name="connsiteY14" fmla="*/ 1035815 h 2397435"/>
                <a:gd name="connsiteX15" fmla="*/ 0 w 1132764"/>
                <a:gd name="connsiteY15" fmla="*/ 942490 h 2397435"/>
                <a:gd name="connsiteX16" fmla="*/ 0 w 1132764"/>
                <a:gd name="connsiteY16" fmla="*/ 317733 h 2397435"/>
                <a:gd name="connsiteX17" fmla="*/ 0 w 1132764"/>
                <a:gd name="connsiteY17" fmla="*/ 188798 h 2397435"/>
                <a:gd name="connsiteX18" fmla="*/ 188798 w 1132764"/>
                <a:gd name="connsiteY18" fmla="*/ 0 h 239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764" h="2397435">
                  <a:moveTo>
                    <a:pt x="188798" y="0"/>
                  </a:moveTo>
                  <a:lnTo>
                    <a:pt x="943966" y="0"/>
                  </a:lnTo>
                  <a:cubicBezTo>
                    <a:pt x="1048236" y="0"/>
                    <a:pt x="1132764" y="84528"/>
                    <a:pt x="1132764" y="188798"/>
                  </a:cubicBezTo>
                  <a:lnTo>
                    <a:pt x="1132764" y="1035815"/>
                  </a:lnTo>
                  <a:cubicBezTo>
                    <a:pt x="1132764" y="1140085"/>
                    <a:pt x="1048236" y="1224613"/>
                    <a:pt x="943966" y="1224613"/>
                  </a:cubicBezTo>
                  <a:lnTo>
                    <a:pt x="555971" y="1224613"/>
                  </a:lnTo>
                  <a:lnTo>
                    <a:pt x="556177" y="1225922"/>
                  </a:lnTo>
                  <a:cubicBezTo>
                    <a:pt x="629881" y="1592732"/>
                    <a:pt x="759260" y="1704569"/>
                    <a:pt x="983506" y="1928815"/>
                  </a:cubicBezTo>
                  <a:lnTo>
                    <a:pt x="1132764" y="2051963"/>
                  </a:lnTo>
                  <a:lnTo>
                    <a:pt x="1064525" y="2397435"/>
                  </a:lnTo>
                  <a:lnTo>
                    <a:pt x="865938" y="2313437"/>
                  </a:lnTo>
                  <a:cubicBezTo>
                    <a:pt x="416006" y="2009468"/>
                    <a:pt x="90471" y="1698688"/>
                    <a:pt x="16118" y="1178727"/>
                  </a:cubicBezTo>
                  <a:lnTo>
                    <a:pt x="5759" y="1080058"/>
                  </a:lnTo>
                  <a:lnTo>
                    <a:pt x="3836" y="1073864"/>
                  </a:lnTo>
                  <a:cubicBezTo>
                    <a:pt x="1321" y="1061574"/>
                    <a:pt x="0" y="1048849"/>
                    <a:pt x="0" y="1035815"/>
                  </a:cubicBezTo>
                  <a:lnTo>
                    <a:pt x="0" y="942490"/>
                  </a:lnTo>
                  <a:lnTo>
                    <a:pt x="0" y="317733"/>
                  </a:lnTo>
                  <a:lnTo>
                    <a:pt x="0" y="188798"/>
                  </a:lnTo>
                  <a:cubicBezTo>
                    <a:pt x="0" y="84528"/>
                    <a:pt x="84528" y="0"/>
                    <a:pt x="18879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406494" y="382273"/>
            <a:ext cx="686066" cy="1503300"/>
          </a:xfrm>
          <a:custGeom>
            <a:avLst/>
            <a:gdLst>
              <a:gd name="connsiteX0" fmla="*/ 0 w 686066"/>
              <a:gd name="connsiteY0" fmla="*/ 0 h 1503300"/>
              <a:gd name="connsiteX1" fmla="*/ 89765 w 686066"/>
              <a:gd name="connsiteY1" fmla="*/ 0 h 1503300"/>
              <a:gd name="connsiteX2" fmla="*/ 534870 w 686066"/>
              <a:gd name="connsiteY2" fmla="*/ 0 h 1503300"/>
              <a:gd name="connsiteX3" fmla="*/ 686066 w 686066"/>
              <a:gd name="connsiteY3" fmla="*/ 0 h 1503300"/>
              <a:gd name="connsiteX4" fmla="*/ 686066 w 686066"/>
              <a:gd name="connsiteY4" fmla="*/ 105212 h 1503300"/>
              <a:gd name="connsiteX5" fmla="*/ 534870 w 686066"/>
              <a:gd name="connsiteY5" fmla="*/ 105212 h 1503300"/>
              <a:gd name="connsiteX6" fmla="*/ 95421 w 686066"/>
              <a:gd name="connsiteY6" fmla="*/ 105212 h 1503300"/>
              <a:gd name="connsiteX7" fmla="*/ 95421 w 686066"/>
              <a:gd name="connsiteY7" fmla="*/ 1420086 h 1503300"/>
              <a:gd name="connsiteX8" fmla="*/ 534870 w 686066"/>
              <a:gd name="connsiteY8" fmla="*/ 1420086 h 1503300"/>
              <a:gd name="connsiteX9" fmla="*/ 686066 w 686066"/>
              <a:gd name="connsiteY9" fmla="*/ 1420086 h 1503300"/>
              <a:gd name="connsiteX10" fmla="*/ 686066 w 686066"/>
              <a:gd name="connsiteY10" fmla="*/ 1503300 h 1503300"/>
              <a:gd name="connsiteX11" fmla="*/ 534870 w 686066"/>
              <a:gd name="connsiteY11" fmla="*/ 1503300 h 1503300"/>
              <a:gd name="connsiteX12" fmla="*/ 89765 w 686066"/>
              <a:gd name="connsiteY12" fmla="*/ 1503300 h 1503300"/>
              <a:gd name="connsiteX13" fmla="*/ 0 w 686066"/>
              <a:gd name="connsiteY13" fmla="*/ 1503300 h 15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6066" h="1503300">
                <a:moveTo>
                  <a:pt x="0" y="0"/>
                </a:moveTo>
                <a:lnTo>
                  <a:pt x="89765" y="0"/>
                </a:lnTo>
                <a:lnTo>
                  <a:pt x="534870" y="0"/>
                </a:lnTo>
                <a:lnTo>
                  <a:pt x="686066" y="0"/>
                </a:lnTo>
                <a:lnTo>
                  <a:pt x="686066" y="105212"/>
                </a:lnTo>
                <a:lnTo>
                  <a:pt x="534870" y="105212"/>
                </a:lnTo>
                <a:lnTo>
                  <a:pt x="95421" y="105212"/>
                </a:lnTo>
                <a:lnTo>
                  <a:pt x="95421" y="1420086"/>
                </a:lnTo>
                <a:lnTo>
                  <a:pt x="534870" y="1420086"/>
                </a:lnTo>
                <a:lnTo>
                  <a:pt x="686066" y="1420086"/>
                </a:lnTo>
                <a:lnTo>
                  <a:pt x="686066" y="1503300"/>
                </a:lnTo>
                <a:lnTo>
                  <a:pt x="534870" y="1503300"/>
                </a:lnTo>
                <a:lnTo>
                  <a:pt x="89765" y="1503300"/>
                </a:lnTo>
                <a:lnTo>
                  <a:pt x="0" y="15033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8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639994"/>
            <a:ext cx="94814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11"/>
          <a:stretch/>
        </p:blipFill>
        <p:spPr>
          <a:xfrm>
            <a:off x="537719" y="2871450"/>
            <a:ext cx="1343025" cy="37613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91154" y="232968"/>
            <a:ext cx="11276441" cy="6404885"/>
            <a:chOff x="691154" y="232968"/>
            <a:chExt cx="11276441" cy="6404885"/>
          </a:xfrm>
        </p:grpSpPr>
        <p:sp>
          <p:nvSpPr>
            <p:cNvPr id="7" name="Rectangle 6"/>
            <p:cNvSpPr/>
            <p:nvPr userDrawn="1"/>
          </p:nvSpPr>
          <p:spPr>
            <a:xfrm>
              <a:off x="1640577" y="6500693"/>
              <a:ext cx="1023045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699093" y="3364312"/>
              <a:ext cx="6399844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5638" y="5356548"/>
            <a:ext cx="10095389" cy="11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49012" y="639994"/>
            <a:ext cx="94814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28"/>
          <a:stretch/>
        </p:blipFill>
        <p:spPr>
          <a:xfrm>
            <a:off x="551226" y="2935248"/>
            <a:ext cx="1316010" cy="368883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91154" y="232968"/>
            <a:ext cx="11282001" cy="6394426"/>
            <a:chOff x="691154" y="232968"/>
            <a:chExt cx="11282001" cy="6394426"/>
          </a:xfrm>
          <a:solidFill>
            <a:schemeClr val="accent3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640577" y="6490060"/>
              <a:ext cx="1023045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97584" y="232968"/>
              <a:ext cx="1126914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8704582" y="3358821"/>
              <a:ext cx="6394426" cy="142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 userDrawn="1"/>
          </p:nvSpPr>
          <p:spPr>
            <a:xfrm rot="5400000">
              <a:off x="-363035" y="1287157"/>
              <a:ext cx="2245537" cy="137160"/>
            </a:xfrm>
            <a:custGeom>
              <a:avLst/>
              <a:gdLst>
                <a:gd name="connsiteX0" fmla="*/ 0 w 2245537"/>
                <a:gd name="connsiteY0" fmla="*/ 226426 h 226426"/>
                <a:gd name="connsiteX1" fmla="*/ 0 w 2245537"/>
                <a:gd name="connsiteY1" fmla="*/ 0 h 226426"/>
                <a:gd name="connsiteX2" fmla="*/ 2245537 w 2245537"/>
                <a:gd name="connsiteY2" fmla="*/ 0 h 226426"/>
                <a:gd name="connsiteX3" fmla="*/ 2245537 w 2245537"/>
                <a:gd name="connsiteY3" fmla="*/ 226426 h 22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537" h="226426">
                  <a:moveTo>
                    <a:pt x="0" y="226426"/>
                  </a:moveTo>
                  <a:lnTo>
                    <a:pt x="0" y="0"/>
                  </a:lnTo>
                  <a:lnTo>
                    <a:pt x="2245537" y="0"/>
                  </a:lnTo>
                  <a:lnTo>
                    <a:pt x="2245537" y="226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4371" y="5337912"/>
            <a:ext cx="10116655" cy="1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9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54" r:id="rId3"/>
    <p:sldLayoutId id="2147483689" r:id="rId4"/>
    <p:sldLayoutId id="2147483690" r:id="rId5"/>
    <p:sldLayoutId id="2147483691" r:id="rId6"/>
    <p:sldLayoutId id="2147483692" r:id="rId7"/>
    <p:sldLayoutId id="2147483701" r:id="rId8"/>
    <p:sldLayoutId id="2147483707" r:id="rId9"/>
    <p:sldLayoutId id="2147483704" r:id="rId10"/>
    <p:sldLayoutId id="2147483703" r:id="rId11"/>
    <p:sldLayoutId id="2147483700" r:id="rId12"/>
    <p:sldLayoutId id="2147483693" r:id="rId13"/>
    <p:sldLayoutId id="2147483699" r:id="rId14"/>
    <p:sldLayoutId id="2147483705" r:id="rId15"/>
    <p:sldLayoutId id="2147483702" r:id="rId16"/>
    <p:sldLayoutId id="214748368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316277" y="2926575"/>
            <a:ext cx="6545964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 smtClean="0"/>
              <a:t>Travel </a:t>
            </a:r>
            <a:r>
              <a:rPr lang="en-US" altLang="ko-KR" sz="2800" dirty="0" err="1" smtClean="0"/>
              <a:t>agence</a:t>
            </a:r>
            <a:r>
              <a:rPr lang="en-US" altLang="ko-KR" sz="2800" dirty="0" smtClean="0"/>
              <a:t> : Enjoy with us </a:t>
            </a:r>
            <a:endParaRPr lang="en-US" altLang="ko-KR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to web </a:t>
            </a:r>
            <a:r>
              <a:rPr lang="en-US" dirty="0" err="1" smtClean="0"/>
              <a:t>developement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68178" y="4981694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réalisé </a:t>
            </a:r>
            <a:r>
              <a:rPr lang="fr-FR" sz="2400" b="1" dirty="0" smtClean="0">
                <a:solidFill>
                  <a:schemeClr val="bg1"/>
                </a:solidFill>
              </a:rPr>
              <a:t>par : </a:t>
            </a:r>
            <a:r>
              <a:rPr lang="fr-FR" sz="2400" b="1" dirty="0" err="1" smtClean="0">
                <a:solidFill>
                  <a:schemeClr val="bg1"/>
                </a:solidFill>
              </a:rPr>
              <a:t>Sarra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</a:rPr>
              <a:t>Hamrouni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 smtClean="0"/>
              <a:t> idea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056CD9-9729-4A4A-819F-31C46D2C08D9}"/>
              </a:ext>
            </a:extLst>
          </p:cNvPr>
          <p:cNvSpPr txBox="1"/>
          <p:nvPr/>
        </p:nvSpPr>
        <p:spPr>
          <a:xfrm>
            <a:off x="3581305" y="2391194"/>
            <a:ext cx="764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our idea is a website of a travel agency named "Enjoy with us" that allows the customer to see our travel planning, to make a reservation for fly and the reservation of hotel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971" y="2990790"/>
            <a:ext cx="8203475" cy="324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515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 smtClean="0"/>
              <a:t>of our site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3370329" y="-1"/>
            <a:ext cx="5529121" cy="63795"/>
            <a:chOff x="1569493" y="491319"/>
            <a:chExt cx="4626591" cy="286603"/>
          </a:xfrm>
        </p:grpSpPr>
        <p:sp>
          <p:nvSpPr>
            <p:cNvPr id="10" name="Rectangle 9"/>
            <p:cNvSpPr/>
            <p:nvPr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CCF8D754-E560-450D-8CB8-A3DB6ECF45C2}"/>
              </a:ext>
            </a:extLst>
          </p:cNvPr>
          <p:cNvSpPr/>
          <p:nvPr/>
        </p:nvSpPr>
        <p:spPr>
          <a:xfrm>
            <a:off x="0" y="4365922"/>
            <a:ext cx="12192000" cy="249207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 31">
            <a:extLst>
              <a:ext uri="{FF2B5EF4-FFF2-40B4-BE49-F238E27FC236}">
                <a16:creationId xmlns="" xmlns:a16="http://schemas.microsoft.com/office/drawing/2014/main" id="{BAD9B514-66F7-4699-BD08-9231712160C3}"/>
              </a:ext>
            </a:extLst>
          </p:cNvPr>
          <p:cNvSpPr>
            <a:spLocks noChangeAspect="1"/>
          </p:cNvSpPr>
          <p:nvPr/>
        </p:nvSpPr>
        <p:spPr>
          <a:xfrm flipH="1">
            <a:off x="1982263" y="3062053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 33">
            <a:extLst>
              <a:ext uri="{FF2B5EF4-FFF2-40B4-BE49-F238E27FC236}">
                <a16:creationId xmlns="" xmlns:a16="http://schemas.microsoft.com/office/drawing/2014/main" id="{0F0632E6-0DB8-4F16-A958-5FF32BC6514E}"/>
              </a:ext>
            </a:extLst>
          </p:cNvPr>
          <p:cNvSpPr>
            <a:spLocks noChangeAspect="1"/>
          </p:cNvSpPr>
          <p:nvPr/>
        </p:nvSpPr>
        <p:spPr>
          <a:xfrm>
            <a:off x="6779463" y="1835584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4" name="Group 41">
            <a:extLst>
              <a:ext uri="{FF2B5EF4-FFF2-40B4-BE49-F238E27FC236}">
                <a16:creationId xmlns="" xmlns:a16="http://schemas.microsoft.com/office/drawing/2014/main" id="{ED284E03-E79A-44E9-8728-7FAFA5C685BF}"/>
              </a:ext>
            </a:extLst>
          </p:cNvPr>
          <p:cNvGrpSpPr/>
          <p:nvPr/>
        </p:nvGrpSpPr>
        <p:grpSpPr>
          <a:xfrm>
            <a:off x="3120378" y="3247014"/>
            <a:ext cx="5927951" cy="1160647"/>
            <a:chOff x="1596377" y="3238221"/>
            <a:chExt cx="5927951" cy="1160647"/>
          </a:xfrm>
        </p:grpSpPr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896A24FB-43A0-4D54-A973-B100D70A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="" xmlns:a16="http://schemas.microsoft.com/office/drawing/2014/main" id="{760C4A66-404C-40CC-9090-8C5BA3BD9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35">
              <a:extLst>
                <a:ext uri="{FF2B5EF4-FFF2-40B4-BE49-F238E27FC236}">
                  <a16:creationId xmlns="" xmlns:a16="http://schemas.microsoft.com/office/drawing/2014/main" id="{88F9902E-B3DC-425C-B79E-9D90D082B378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Rectangle 49">
            <a:extLst>
              <a:ext uri="{FF2B5EF4-FFF2-40B4-BE49-F238E27FC236}">
                <a16:creationId xmlns="" xmlns:a16="http://schemas.microsoft.com/office/drawing/2014/main" id="{CF3A1E3E-284C-487E-A159-7CCDFAB0121D}"/>
              </a:ext>
            </a:extLst>
          </p:cNvPr>
          <p:cNvSpPr/>
          <p:nvPr/>
        </p:nvSpPr>
        <p:spPr>
          <a:xfrm rot="18900000">
            <a:off x="1002985" y="1930746"/>
            <a:ext cx="447436" cy="447436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AD10CA5-16C0-4B09-A796-1ED7C1B8EDA3}"/>
              </a:ext>
            </a:extLst>
          </p:cNvPr>
          <p:cNvSpPr txBox="1"/>
          <p:nvPr/>
        </p:nvSpPr>
        <p:spPr>
          <a:xfrm>
            <a:off x="982101" y="2015965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51">
            <a:extLst>
              <a:ext uri="{FF2B5EF4-FFF2-40B4-BE49-F238E27FC236}">
                <a16:creationId xmlns="" xmlns:a16="http://schemas.microsoft.com/office/drawing/2014/main" id="{2F7D1020-7399-4F5C-A4B2-BA04F2E92827}"/>
              </a:ext>
            </a:extLst>
          </p:cNvPr>
          <p:cNvGrpSpPr/>
          <p:nvPr/>
        </p:nvGrpSpPr>
        <p:grpSpPr>
          <a:xfrm>
            <a:off x="1615151" y="1722807"/>
            <a:ext cx="1960553" cy="678649"/>
            <a:chOff x="3233963" y="1954419"/>
            <a:chExt cx="1400520" cy="678649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1B50941-0212-42B9-9F9C-4B4823175F07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Home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C8CBC16-EB05-4407-9DD1-1370AEA38876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main page of our website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54">
            <a:extLst>
              <a:ext uri="{FF2B5EF4-FFF2-40B4-BE49-F238E27FC236}">
                <a16:creationId xmlns="" xmlns:a16="http://schemas.microsoft.com/office/drawing/2014/main" id="{2AC41DA3-D9F6-4CDE-BECE-82119AE02AAC}"/>
              </a:ext>
            </a:extLst>
          </p:cNvPr>
          <p:cNvSpPr/>
          <p:nvPr/>
        </p:nvSpPr>
        <p:spPr>
          <a:xfrm rot="18900000">
            <a:off x="3596686" y="2548274"/>
            <a:ext cx="447436" cy="447436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7BDE1B-1376-4CA0-A78B-12366373D0E0}"/>
              </a:ext>
            </a:extLst>
          </p:cNvPr>
          <p:cNvSpPr txBox="1"/>
          <p:nvPr/>
        </p:nvSpPr>
        <p:spPr>
          <a:xfrm>
            <a:off x="3575802" y="2633493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56">
            <a:extLst>
              <a:ext uri="{FF2B5EF4-FFF2-40B4-BE49-F238E27FC236}">
                <a16:creationId xmlns="" xmlns:a16="http://schemas.microsoft.com/office/drawing/2014/main" id="{5DC652EC-8EED-4C88-B81B-985F1C32ACF3}"/>
              </a:ext>
            </a:extLst>
          </p:cNvPr>
          <p:cNvGrpSpPr/>
          <p:nvPr/>
        </p:nvGrpSpPr>
        <p:grpSpPr>
          <a:xfrm>
            <a:off x="4208852" y="2340335"/>
            <a:ext cx="1960553" cy="863315"/>
            <a:chOff x="3233963" y="1954419"/>
            <a:chExt cx="1400520" cy="863315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02078D9-26C0-49D3-998A-61A5C9B46AB1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gallery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CDEBE0A-D637-44E6-AB0F-8829302B6A5A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page consists of souvenir images from several countries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59">
            <a:extLst>
              <a:ext uri="{FF2B5EF4-FFF2-40B4-BE49-F238E27FC236}">
                <a16:creationId xmlns="" xmlns:a16="http://schemas.microsoft.com/office/drawing/2014/main" id="{9D678EC0-24E6-4E96-9C35-611A1629F691}"/>
              </a:ext>
            </a:extLst>
          </p:cNvPr>
          <p:cNvSpPr/>
          <p:nvPr/>
        </p:nvSpPr>
        <p:spPr>
          <a:xfrm rot="18900000">
            <a:off x="8784087" y="2857038"/>
            <a:ext cx="447436" cy="447436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A5B20AA-8160-4B20-808E-D5E1255ECA1E}"/>
              </a:ext>
            </a:extLst>
          </p:cNvPr>
          <p:cNvSpPr txBox="1"/>
          <p:nvPr/>
        </p:nvSpPr>
        <p:spPr>
          <a:xfrm>
            <a:off x="8763203" y="2942257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0" name="Group 61">
            <a:extLst>
              <a:ext uri="{FF2B5EF4-FFF2-40B4-BE49-F238E27FC236}">
                <a16:creationId xmlns="" xmlns:a16="http://schemas.microsoft.com/office/drawing/2014/main" id="{2D16A47C-4AD6-444B-98AF-812814FF410F}"/>
              </a:ext>
            </a:extLst>
          </p:cNvPr>
          <p:cNvGrpSpPr/>
          <p:nvPr/>
        </p:nvGrpSpPr>
        <p:grpSpPr>
          <a:xfrm>
            <a:off x="9396253" y="2649099"/>
            <a:ext cx="1960553" cy="678649"/>
            <a:chOff x="3233963" y="1954419"/>
            <a:chExt cx="1400520" cy="678649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54A7005-5C3F-4318-967B-B3483857ED26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Contacts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9B9F5C2-766A-4698-9229-6FD258AC2DAF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page composes the contact of our client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64">
            <a:extLst>
              <a:ext uri="{FF2B5EF4-FFF2-40B4-BE49-F238E27FC236}">
                <a16:creationId xmlns="" xmlns:a16="http://schemas.microsoft.com/office/drawing/2014/main" id="{AD95CDE7-A132-4A79-BC1D-FB9DE1BD7133}"/>
              </a:ext>
            </a:extLst>
          </p:cNvPr>
          <p:cNvSpPr/>
          <p:nvPr/>
        </p:nvSpPr>
        <p:spPr>
          <a:xfrm rot="18900000">
            <a:off x="6190387" y="3165802"/>
            <a:ext cx="447436" cy="447436"/>
          </a:xfrm>
          <a:prstGeom prst="rect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EF49382-CD48-49B2-AE53-489684F47196}"/>
              </a:ext>
            </a:extLst>
          </p:cNvPr>
          <p:cNvSpPr txBox="1"/>
          <p:nvPr/>
        </p:nvSpPr>
        <p:spPr>
          <a:xfrm>
            <a:off x="6169503" y="3251021"/>
            <a:ext cx="4892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66">
            <a:extLst>
              <a:ext uri="{FF2B5EF4-FFF2-40B4-BE49-F238E27FC236}">
                <a16:creationId xmlns="" xmlns:a16="http://schemas.microsoft.com/office/drawing/2014/main" id="{EBAEA4A6-E815-4846-8AE8-F5D31B6FDB28}"/>
              </a:ext>
            </a:extLst>
          </p:cNvPr>
          <p:cNvGrpSpPr/>
          <p:nvPr/>
        </p:nvGrpSpPr>
        <p:grpSpPr>
          <a:xfrm>
            <a:off x="6802553" y="2957863"/>
            <a:ext cx="1960553" cy="678649"/>
            <a:chOff x="3233963" y="1954419"/>
            <a:chExt cx="1400520" cy="678649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5E5773A-8DB9-4E89-B510-BB115BB4901A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C6AA8A3B-83F7-4BFA-94B0-F21EF333D42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page consists of two pages: Flights and Hotel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Freeform 33">
            <a:extLst>
              <a:ext uri="{FF2B5EF4-FFF2-40B4-BE49-F238E27FC236}">
                <a16:creationId xmlns="" xmlns:a16="http://schemas.microsoft.com/office/drawing/2014/main" id="{C5793ADD-E93B-40F4-AA8A-BB298A497088}"/>
              </a:ext>
            </a:extLst>
          </p:cNvPr>
          <p:cNvSpPr>
            <a:spLocks noChangeAspect="1"/>
          </p:cNvSpPr>
          <p:nvPr/>
        </p:nvSpPr>
        <p:spPr>
          <a:xfrm>
            <a:off x="8985772" y="3495960"/>
            <a:ext cx="1308166" cy="612225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3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newyo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8"/>
      </a:accent1>
      <a:accent2>
        <a:srgbClr val="58CCFE"/>
      </a:accent2>
      <a:accent3>
        <a:srgbClr val="68D6D8"/>
      </a:accent3>
      <a:accent4>
        <a:srgbClr val="006AB8"/>
      </a:accent4>
      <a:accent5>
        <a:srgbClr val="58CCFE"/>
      </a:accent5>
      <a:accent6>
        <a:srgbClr val="68D6D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100</Words>
  <Application>Microsoft Office PowerPoint</Application>
  <PresentationFormat>Personnalisé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Cover and End Slide Master</vt:lpstr>
      <vt:lpstr>Contents Slide Master</vt:lpstr>
      <vt:lpstr>Section Break Slide Master</vt:lpstr>
      <vt:lpstr>Induction to web developement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91</cp:revision>
  <dcterms:created xsi:type="dcterms:W3CDTF">2018-04-24T17:14:44Z</dcterms:created>
  <dcterms:modified xsi:type="dcterms:W3CDTF">2022-08-06T20:48:10Z</dcterms:modified>
</cp:coreProperties>
</file>