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2" r:id="rId7"/>
    <p:sldId id="263" r:id="rId8"/>
    <p:sldId id="261" r:id="rId9"/>
    <p:sldId id="259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i krishna" initials="vk" lastIdx="2" clrIdx="0">
    <p:extLst>
      <p:ext uri="{19B8F6BF-5375-455C-9EA6-DF929625EA0E}">
        <p15:presenceInfo xmlns:p15="http://schemas.microsoft.com/office/powerpoint/2012/main" userId="d5b86a87a871a5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B5FB-DB7E-4A7C-91D7-C2B0F6F37D4F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8AB1-7687-4E21-97E4-977A5B2904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7526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vigilance in mobile camps using MQTT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 HAMSA DATTA    15BEC0173</a:t>
            </a:r>
          </a:p>
          <a:p>
            <a:r>
              <a:rPr lang="en-US" dirty="0"/>
              <a:t>K VAMSI KRISHNA  15BEC0049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48358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Kashmiri youth hurl stones during clashes with security forces near Srinagar last week. Credit: PT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331730"/>
            <a:ext cx="4572000" cy="2526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620000" cy="506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MQTT stands for MQ Telemetry Transport.</a:t>
            </a:r>
          </a:p>
          <a:p>
            <a:endParaRPr lang="en-US" dirty="0"/>
          </a:p>
          <a:p>
            <a:r>
              <a:rPr lang="en-US" dirty="0"/>
              <a:t>Works in Publish/subscribe method.</a:t>
            </a:r>
          </a:p>
          <a:p>
            <a:endParaRPr lang="en-US" dirty="0"/>
          </a:p>
          <a:p>
            <a:r>
              <a:rPr lang="en-US" dirty="0"/>
              <a:t>Extremely simple and lightweight messaging protocol, designed for constrained devices and low-bandwidth, high-latency or unreliable networks.</a:t>
            </a:r>
          </a:p>
          <a:p>
            <a:endParaRPr lang="en-US" dirty="0"/>
          </a:p>
          <a:p>
            <a:r>
              <a:rPr lang="en-US" dirty="0"/>
              <a:t>For mobile applications where bandwidth and battery power are at a premium.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152400"/>
            <a:ext cx="9429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 in short</a:t>
            </a:r>
          </a:p>
        </p:txBody>
      </p:sp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28262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 With  Multiple  Brokers</a:t>
            </a:r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239000" cy="5168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 Possibilities</a:t>
            </a:r>
          </a:p>
        </p:txBody>
      </p:sp>
      <p:pic>
        <p:nvPicPr>
          <p:cNvPr id="16386" name="Picture 2" descr="Image result for mqt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D757-85D4-441D-815E-E31C62AC99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27594" r="26079" b="20306"/>
          <a:stretch/>
        </p:blipFill>
        <p:spPr>
          <a:xfrm rot="537978">
            <a:off x="7346131" y="4668446"/>
            <a:ext cx="1082147" cy="1049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094C5-1966-49DC-B6EB-B8A02C5D1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978">
            <a:off x="986475" y="5324663"/>
            <a:ext cx="838100" cy="83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C5B4E-0E3A-46E5-91AB-B435F25D93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60" y="1732291"/>
            <a:ext cx="1132057" cy="1089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295E9-680B-4AC6-B61B-5C0A6C729C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978">
            <a:off x="256144" y="4883008"/>
            <a:ext cx="762933" cy="762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F4D132-B56C-4D48-8F91-5DDABE9B5C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64177">
            <a:off x="4391239" y="5344519"/>
            <a:ext cx="1038993" cy="1038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613EA-8CF0-4E52-8632-AEAC4D9260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978">
            <a:off x="3261337" y="5609934"/>
            <a:ext cx="762933" cy="762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6CF0E3-AC1C-4695-9CD9-DF8A5E0BAA3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7" b="14526"/>
          <a:stretch/>
        </p:blipFill>
        <p:spPr>
          <a:xfrm>
            <a:off x="730400" y="1776584"/>
            <a:ext cx="1534993" cy="1089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92829E-DF5C-4627-B464-4FCF4A914C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31" y="3527779"/>
            <a:ext cx="1438729" cy="12056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905AA1-DB19-4EBD-BCD6-183E0960CC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852">
            <a:off x="3490039" y="3756170"/>
            <a:ext cx="1438729" cy="1205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4A20AD-5508-448A-BC33-6384E17E18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57" y="3527779"/>
            <a:ext cx="1438729" cy="120565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1DBEA5-A3F8-45CD-9FC1-BE7F469A081A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2265393" y="2276811"/>
            <a:ext cx="1540667" cy="44293"/>
          </a:xfrm>
          <a:prstGeom prst="straightConnector1">
            <a:avLst/>
          </a:prstGeom>
          <a:ln w="38100" cap="flat" cmpd="sng" algn="ctr">
            <a:solidFill>
              <a:schemeClr val="dk1">
                <a:alpha val="99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DD3E01-1082-4739-A341-85BAFA87AA81}"/>
              </a:ext>
            </a:extLst>
          </p:cNvPr>
          <p:cNvCxnSpPr>
            <a:cxnSpLocks/>
          </p:cNvCxnSpPr>
          <p:nvPr/>
        </p:nvCxnSpPr>
        <p:spPr>
          <a:xfrm flipH="1">
            <a:off x="2895600" y="2852758"/>
            <a:ext cx="910460" cy="799314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15F56A-8387-4C31-83D8-18FAF53255D5}"/>
              </a:ext>
            </a:extLst>
          </p:cNvPr>
          <p:cNvCxnSpPr>
            <a:cxnSpLocks/>
          </p:cNvCxnSpPr>
          <p:nvPr/>
        </p:nvCxnSpPr>
        <p:spPr>
          <a:xfrm flipH="1">
            <a:off x="4334329" y="2872257"/>
            <a:ext cx="48374" cy="1011542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3089F0-7D70-4991-BA67-6D420DA72836}"/>
              </a:ext>
            </a:extLst>
          </p:cNvPr>
          <p:cNvCxnSpPr>
            <a:cxnSpLocks/>
          </p:cNvCxnSpPr>
          <p:nvPr/>
        </p:nvCxnSpPr>
        <p:spPr>
          <a:xfrm>
            <a:off x="4938117" y="2821330"/>
            <a:ext cx="929283" cy="968474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215B62-7C73-4CE3-98EC-5F80B0E0902C}"/>
              </a:ext>
            </a:extLst>
          </p:cNvPr>
          <p:cNvCxnSpPr>
            <a:cxnSpLocks/>
          </p:cNvCxnSpPr>
          <p:nvPr/>
        </p:nvCxnSpPr>
        <p:spPr>
          <a:xfrm flipH="1">
            <a:off x="926285" y="4513196"/>
            <a:ext cx="900817" cy="516004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EF7B7-4D24-4CB2-856E-175409A3A3C1}"/>
              </a:ext>
            </a:extLst>
          </p:cNvPr>
          <p:cNvCxnSpPr>
            <a:cxnSpLocks/>
          </p:cNvCxnSpPr>
          <p:nvPr/>
        </p:nvCxnSpPr>
        <p:spPr>
          <a:xfrm flipH="1">
            <a:off x="1609641" y="4682659"/>
            <a:ext cx="368910" cy="771896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DA2039-1CE7-4BD7-9F7B-8E860B56F39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702257" y="4724400"/>
            <a:ext cx="372018" cy="890196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2D1E7F-6978-4F8E-BD61-54773AF46409}"/>
              </a:ext>
            </a:extLst>
          </p:cNvPr>
          <p:cNvCxnSpPr>
            <a:cxnSpLocks/>
          </p:cNvCxnSpPr>
          <p:nvPr/>
        </p:nvCxnSpPr>
        <p:spPr>
          <a:xfrm>
            <a:off x="4094324" y="4724400"/>
            <a:ext cx="761499" cy="829330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6699DA-81DF-4E37-8907-FE0ABEF05EEF}"/>
              </a:ext>
            </a:extLst>
          </p:cNvPr>
          <p:cNvCxnSpPr>
            <a:cxnSpLocks/>
          </p:cNvCxnSpPr>
          <p:nvPr/>
        </p:nvCxnSpPr>
        <p:spPr>
          <a:xfrm>
            <a:off x="6605569" y="4267200"/>
            <a:ext cx="1052735" cy="640619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8FFBC13-AFF1-498D-B3B1-F60968C8A61B}"/>
              </a:ext>
            </a:extLst>
          </p:cNvPr>
          <p:cNvSpPr txBox="1"/>
          <p:nvPr/>
        </p:nvSpPr>
        <p:spPr>
          <a:xfrm>
            <a:off x="826782" y="1454473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Raspi</a:t>
            </a:r>
            <a:r>
              <a:rPr lang="en-US" dirty="0"/>
              <a:t> Server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BA1A1D-99CA-43A3-BC1F-E3246F9B22CF}"/>
              </a:ext>
            </a:extLst>
          </p:cNvPr>
          <p:cNvSpPr txBox="1"/>
          <p:nvPr/>
        </p:nvSpPr>
        <p:spPr>
          <a:xfrm>
            <a:off x="4018234" y="1686048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DWR-113 Router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D5BC08-D595-4683-98A9-8523A7194637}"/>
              </a:ext>
            </a:extLst>
          </p:cNvPr>
          <p:cNvSpPr txBox="1"/>
          <p:nvPr/>
        </p:nvSpPr>
        <p:spPr>
          <a:xfrm rot="19695292">
            <a:off x="1472908" y="345095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NodeMCU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8207D-EC9F-495F-8CFA-75DDD0DD8379}"/>
              </a:ext>
            </a:extLst>
          </p:cNvPr>
          <p:cNvSpPr txBox="1"/>
          <p:nvPr/>
        </p:nvSpPr>
        <p:spPr>
          <a:xfrm rot="21439836">
            <a:off x="3510224" y="36037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EAAECF-F268-4659-BB5F-9401AE13978A}"/>
              </a:ext>
            </a:extLst>
          </p:cNvPr>
          <p:cNvSpPr txBox="1"/>
          <p:nvPr/>
        </p:nvSpPr>
        <p:spPr>
          <a:xfrm>
            <a:off x="6715365" y="354464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Node(mobile)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388D10-7A59-4860-A96A-2FEE6FF762EC}"/>
              </a:ext>
            </a:extLst>
          </p:cNvPr>
          <p:cNvSpPr txBox="1"/>
          <p:nvPr/>
        </p:nvSpPr>
        <p:spPr>
          <a:xfrm rot="481032">
            <a:off x="138864" y="55160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PIR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73BA4F-2605-4B09-8820-222A82A9C98D}"/>
              </a:ext>
            </a:extLst>
          </p:cNvPr>
          <p:cNvSpPr txBox="1"/>
          <p:nvPr/>
        </p:nvSpPr>
        <p:spPr>
          <a:xfrm rot="304585">
            <a:off x="1037828" y="60628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1137B-F423-4CB1-98D8-574CCB600B89}"/>
              </a:ext>
            </a:extLst>
          </p:cNvPr>
          <p:cNvSpPr txBox="1"/>
          <p:nvPr/>
        </p:nvSpPr>
        <p:spPr>
          <a:xfrm rot="435019">
            <a:off x="3057165" y="62320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PIR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6440C5-AB41-4692-B917-F5CCF6C32B12}"/>
              </a:ext>
            </a:extLst>
          </p:cNvPr>
          <p:cNvSpPr txBox="1"/>
          <p:nvPr/>
        </p:nvSpPr>
        <p:spPr>
          <a:xfrm rot="20925416">
            <a:off x="4270244" y="6228434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31165F-8DA5-4E16-80DD-44EFD3439164}"/>
              </a:ext>
            </a:extLst>
          </p:cNvPr>
          <p:cNvSpPr txBox="1"/>
          <p:nvPr/>
        </p:nvSpPr>
        <p:spPr>
          <a:xfrm>
            <a:off x="8143736" y="52698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GPS</a:t>
            </a:r>
            <a:endParaRPr lang="en-IN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206B8E7-B356-49E1-8219-D2BE91DB0F41}"/>
              </a:ext>
            </a:extLst>
          </p:cNvPr>
          <p:cNvSpPr/>
          <p:nvPr/>
        </p:nvSpPr>
        <p:spPr>
          <a:xfrm>
            <a:off x="6715365" y="1905000"/>
            <a:ext cx="2352435" cy="41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832CF7-DB5E-4CBF-9F88-29266EC829AF}"/>
              </a:ext>
            </a:extLst>
          </p:cNvPr>
          <p:cNvCxnSpPr>
            <a:cxnSpLocks/>
          </p:cNvCxnSpPr>
          <p:nvPr/>
        </p:nvCxnSpPr>
        <p:spPr>
          <a:xfrm>
            <a:off x="6831004" y="2126516"/>
            <a:ext cx="710921" cy="0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B6C3FAF-E3CD-4A6E-93CA-B8CA7987BDD9}"/>
              </a:ext>
            </a:extLst>
          </p:cNvPr>
          <p:cNvSpPr txBox="1"/>
          <p:nvPr/>
        </p:nvSpPr>
        <p:spPr>
          <a:xfrm>
            <a:off x="7658304" y="194185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Link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Protocol: MQTT </a:t>
            </a:r>
          </a:p>
          <a:p>
            <a:r>
              <a:rPr lang="en-US" dirty="0"/>
              <a:t>No of MQTT brokers(Master node) :1</a:t>
            </a:r>
          </a:p>
          <a:p>
            <a:r>
              <a:rPr lang="en-US" dirty="0"/>
              <a:t>No of Nodes: 3</a:t>
            </a:r>
          </a:p>
          <a:p>
            <a:r>
              <a:rPr lang="en-US" dirty="0"/>
              <a:t>No of sensors: 5-6</a:t>
            </a:r>
          </a:p>
          <a:p>
            <a:r>
              <a:rPr lang="en-US" dirty="0"/>
              <a:t>Hardware: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MQTT Broker                     Nodes</a:t>
            </a:r>
          </a:p>
        </p:txBody>
      </p:sp>
      <p:pic>
        <p:nvPicPr>
          <p:cNvPr id="21506" name="Picture 2" descr="Image result for raspberry pi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114800"/>
            <a:ext cx="2133600" cy="1370313"/>
          </a:xfrm>
          <a:prstGeom prst="rect">
            <a:avLst/>
          </a:prstGeom>
          <a:noFill/>
        </p:spPr>
      </p:pic>
      <p:pic>
        <p:nvPicPr>
          <p:cNvPr id="21508" name="Picture 4" descr="Image result for nodem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124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Median</vt:lpstr>
      <vt:lpstr>Office Theme</vt:lpstr>
      <vt:lpstr>vigilance in mobile camps using MQTT protocol</vt:lpstr>
      <vt:lpstr>Motivation </vt:lpstr>
      <vt:lpstr>Motivation</vt:lpstr>
      <vt:lpstr>MQTT </vt:lpstr>
      <vt:lpstr>MQTT  in short</vt:lpstr>
      <vt:lpstr>MQTT  With  Multiple  Brokers</vt:lpstr>
      <vt:lpstr>MQTT  Possibilities</vt:lpstr>
      <vt:lpstr>Block Diagram </vt:lpstr>
      <vt:lpstr>Overview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vigilance in mobile camps using MQTT protocol</dc:title>
  <dc:creator>HAMSADATTA</dc:creator>
  <cp:lastModifiedBy>vamsi krishna</cp:lastModifiedBy>
  <cp:revision>8</cp:revision>
  <dcterms:created xsi:type="dcterms:W3CDTF">2018-01-31T13:41:39Z</dcterms:created>
  <dcterms:modified xsi:type="dcterms:W3CDTF">2018-01-31T16:40:13Z</dcterms:modified>
</cp:coreProperties>
</file>