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3"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33714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4640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518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35411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0971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9300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219486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10024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2106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36961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9232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28135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91514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24317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89373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63937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24-04-2024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3089343037"/>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 id="2147484246" r:id="rId13"/>
    <p:sldLayoutId id="2147484247" r:id="rId14"/>
    <p:sldLayoutId id="2147484248" r:id="rId15"/>
    <p:sldLayoutId id="214748424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dirty="0" err="1">
                <a:solidFill>
                  <a:schemeClr val="tx1"/>
                </a:solidFill>
              </a:rPr>
              <a:t>Hamsadevi.M</a:t>
            </a:r>
            <a:endParaRPr lang="en-IN" dirty="0">
              <a:solidFill>
                <a:schemeClr val="tx1"/>
              </a:solidFill>
            </a:endParaRPr>
          </a:p>
          <a:p>
            <a:pPr algn="just"/>
            <a:r>
              <a:rPr lang="en-IN" dirty="0">
                <a:solidFill>
                  <a:schemeClr val="tx1"/>
                </a:solidFill>
              </a:rPr>
              <a:t>Department of Ceramic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373</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21</cp:revision>
  <dcterms:created xsi:type="dcterms:W3CDTF">2024-04-04T06:50:27Z</dcterms:created>
  <dcterms:modified xsi:type="dcterms:W3CDTF">2024-04-24T15:45:19Z</dcterms:modified>
</cp:coreProperties>
</file>