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230" r:id="rId1"/>
  </p:sldMasterIdLst>
  <p:notesMasterIdLst>
    <p:notesMasterId r:id="rId15"/>
  </p:notesMasterIdLst>
  <p:sldIdLst>
    <p:sldId id="483" r:id="rId2"/>
    <p:sldId id="484" r:id="rId3"/>
    <p:sldId id="470" r:id="rId4"/>
    <p:sldId id="486" r:id="rId5"/>
    <p:sldId id="487" r:id="rId6"/>
    <p:sldId id="488" r:id="rId7"/>
    <p:sldId id="481" r:id="rId8"/>
    <p:sldId id="480" r:id="rId9"/>
    <p:sldId id="482" r:id="rId10"/>
    <p:sldId id="476" r:id="rId11"/>
    <p:sldId id="485" r:id="rId12"/>
    <p:sldId id="473" r:id="rId13"/>
    <p:sldId id="468" r:id="rId14"/>
  </p:sldIdLst>
  <p:sldSz cx="12192000" cy="6858000"/>
  <p:notesSz cx="6954838" cy="9309100"/>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71180"/>
    <a:srgbClr val="FF3300"/>
    <a:srgbClr val="FAFAF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147" autoAdjust="0"/>
    <p:restoredTop sz="94434" autoAdjust="0"/>
  </p:normalViewPr>
  <p:slideViewPr>
    <p:cSldViewPr snapToGrid="0">
      <p:cViewPr varScale="1">
        <p:scale>
          <a:sx n="67" d="100"/>
          <a:sy n="67" d="100"/>
        </p:scale>
        <p:origin x="1056" y="78"/>
      </p:cViewPr>
      <p:guideLst>
        <p:guide orient="horz" pos="2160"/>
        <p:guide pos="3840"/>
      </p:guideLst>
    </p:cSldViewPr>
  </p:slideViewPr>
  <p:notesTextViewPr>
    <p:cViewPr>
      <p:scale>
        <a:sx n="1" d="1"/>
        <a:sy n="1" d="1"/>
      </p:scale>
      <p:origin x="0" y="0"/>
    </p:cViewPr>
  </p:notesTextViewPr>
  <p:sorterViewPr>
    <p:cViewPr>
      <p:scale>
        <a:sx n="100" d="100"/>
        <a:sy n="100" d="100"/>
      </p:scale>
      <p:origin x="0" y="-2893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751524B-FB67-4894-A0C5-35151E149D68}" type="doc">
      <dgm:prSet loTypeId="urn:microsoft.com/office/officeart/2009/3/layout/StepUpProcess" loCatId="process" qsTypeId="urn:microsoft.com/office/officeart/2005/8/quickstyle/simple3" qsCatId="simple" csTypeId="urn:microsoft.com/office/officeart/2005/8/colors/colorful2" csCatId="colorful" phldr="1"/>
      <dgm:spPr/>
      <dgm:t>
        <a:bodyPr/>
        <a:lstStyle/>
        <a:p>
          <a:endParaRPr lang="en-US"/>
        </a:p>
      </dgm:t>
    </dgm:pt>
    <dgm:pt modelId="{988D96B0-D16E-4763-B393-84178CF4FF50}">
      <dgm:prSet phldrT="[Text]" custT="1"/>
      <dgm:spPr/>
      <dgm:t>
        <a:bodyPr/>
        <a:lstStyle/>
        <a:p>
          <a:r>
            <a:rPr lang="en-US" sz="3600" b="1" dirty="0">
              <a:latin typeface="Times New Roman" panose="02020603050405020304" pitchFamily="18" charset="0"/>
              <a:cs typeface="Times New Roman" panose="02020603050405020304" pitchFamily="18" charset="0"/>
            </a:rPr>
            <a:t>Review 0</a:t>
          </a:r>
        </a:p>
        <a:p>
          <a:r>
            <a:rPr lang="en-US" sz="2000" b="0" dirty="0">
              <a:latin typeface="Times New Roman" panose="02020603050405020304" pitchFamily="18" charset="0"/>
              <a:cs typeface="Times New Roman" panose="02020603050405020304" pitchFamily="18" charset="0"/>
            </a:rPr>
            <a:t>Onboarding and Initial Learning</a:t>
          </a:r>
          <a:endParaRPr lang="en-US" sz="3600" b="0" dirty="0">
            <a:latin typeface="Times New Roman" panose="02020603050405020304" pitchFamily="18" charset="0"/>
            <a:cs typeface="Times New Roman" panose="02020603050405020304" pitchFamily="18" charset="0"/>
          </a:endParaRPr>
        </a:p>
      </dgm:t>
    </dgm:pt>
    <dgm:pt modelId="{080A6B9D-C27D-4227-AC65-3C97878D78C4}" type="parTrans" cxnId="{8CB593F6-6C5D-4606-B959-3E27F9872EC1}">
      <dgm:prSet/>
      <dgm:spPr/>
      <dgm:t>
        <a:bodyPr/>
        <a:lstStyle/>
        <a:p>
          <a:endParaRPr lang="en-US"/>
        </a:p>
      </dgm:t>
    </dgm:pt>
    <dgm:pt modelId="{19B27CEC-4BAD-44A7-A9A7-B7A8B23ADCFD}" type="sibTrans" cxnId="{8CB593F6-6C5D-4606-B959-3E27F9872EC1}">
      <dgm:prSet/>
      <dgm:spPr/>
      <dgm:t>
        <a:bodyPr/>
        <a:lstStyle/>
        <a:p>
          <a:endParaRPr lang="en-US"/>
        </a:p>
      </dgm:t>
    </dgm:pt>
    <dgm:pt modelId="{7B3055AA-BF7C-46D0-9A9E-60087B9F57B4}">
      <dgm:prSet phldrT="[Text]" custT="1"/>
      <dgm:spPr/>
      <dgm:t>
        <a:bodyPr/>
        <a:lstStyle/>
        <a:p>
          <a:r>
            <a:rPr lang="en-US" sz="3600" b="1" dirty="0">
              <a:latin typeface="Times New Roman" panose="02020603050405020304" pitchFamily="18" charset="0"/>
              <a:cs typeface="Times New Roman" panose="02020603050405020304" pitchFamily="18" charset="0"/>
            </a:rPr>
            <a:t>Review 1</a:t>
          </a:r>
        </a:p>
        <a:p>
          <a:r>
            <a:rPr lang="en-US" sz="2400" b="0" dirty="0">
              <a:latin typeface="Times New Roman" panose="02020603050405020304" pitchFamily="18" charset="0"/>
              <a:cs typeface="Times New Roman" panose="02020603050405020304" pitchFamily="18" charset="0"/>
            </a:rPr>
            <a:t>Data Collection and Cleaning</a:t>
          </a:r>
          <a:endParaRPr lang="en-US" sz="3600" b="0" dirty="0">
            <a:latin typeface="Times New Roman" panose="02020603050405020304" pitchFamily="18" charset="0"/>
            <a:cs typeface="Times New Roman" panose="02020603050405020304" pitchFamily="18" charset="0"/>
          </a:endParaRPr>
        </a:p>
      </dgm:t>
    </dgm:pt>
    <dgm:pt modelId="{F772EF41-D2BB-4368-8327-B4E332165F48}" type="parTrans" cxnId="{6C7D4BBB-EED6-4011-9FBC-87F683D5B245}">
      <dgm:prSet/>
      <dgm:spPr/>
      <dgm:t>
        <a:bodyPr/>
        <a:lstStyle/>
        <a:p>
          <a:endParaRPr lang="en-US"/>
        </a:p>
      </dgm:t>
    </dgm:pt>
    <dgm:pt modelId="{B81593E2-4CAC-4783-8D2D-E9DDD236A942}" type="sibTrans" cxnId="{6C7D4BBB-EED6-4011-9FBC-87F683D5B245}">
      <dgm:prSet/>
      <dgm:spPr/>
      <dgm:t>
        <a:bodyPr/>
        <a:lstStyle/>
        <a:p>
          <a:endParaRPr lang="en-US"/>
        </a:p>
      </dgm:t>
    </dgm:pt>
    <dgm:pt modelId="{A59EC69B-8F3F-425B-819F-E8C557946AEE}">
      <dgm:prSet phldrT="[Text]" custT="1"/>
      <dgm:spPr/>
      <dgm:t>
        <a:bodyPr/>
        <a:lstStyle/>
        <a:p>
          <a:r>
            <a:rPr lang="en-US" sz="3600" b="1" dirty="0">
              <a:latin typeface="Times New Roman" panose="02020603050405020304" pitchFamily="18" charset="0"/>
              <a:cs typeface="Times New Roman" panose="02020603050405020304" pitchFamily="18" charset="0"/>
            </a:rPr>
            <a:t>Review 2</a:t>
          </a:r>
        </a:p>
        <a:p>
          <a:r>
            <a:rPr lang="en-US" sz="2800" b="0" dirty="0">
              <a:latin typeface="Times New Roman" panose="02020603050405020304" pitchFamily="18" charset="0"/>
              <a:cs typeface="Times New Roman" panose="02020603050405020304" pitchFamily="18" charset="0"/>
            </a:rPr>
            <a:t>Analyzing and Reporting Insights</a:t>
          </a:r>
        </a:p>
        <a:p>
          <a:r>
            <a:rPr lang="en-US" sz="2100" dirty="0">
              <a:latin typeface="Times New Roman" panose="02020603050405020304" pitchFamily="18" charset="0"/>
              <a:cs typeface="Times New Roman" panose="02020603050405020304" pitchFamily="18" charset="0"/>
            </a:rPr>
            <a:t> </a:t>
          </a:r>
          <a:endParaRPr lang="en-US" sz="3600" dirty="0">
            <a:latin typeface="Times New Roman" panose="02020603050405020304" pitchFamily="18" charset="0"/>
            <a:cs typeface="Times New Roman" panose="02020603050405020304" pitchFamily="18" charset="0"/>
          </a:endParaRPr>
        </a:p>
      </dgm:t>
    </dgm:pt>
    <dgm:pt modelId="{0095C3CB-916F-4060-A8DA-DD282FB51587}" type="parTrans" cxnId="{D1BA1DD0-A52A-47BF-962D-9810C87E1576}">
      <dgm:prSet/>
      <dgm:spPr/>
      <dgm:t>
        <a:bodyPr/>
        <a:lstStyle/>
        <a:p>
          <a:endParaRPr lang="en-US"/>
        </a:p>
      </dgm:t>
    </dgm:pt>
    <dgm:pt modelId="{2868AD8D-4E38-46CE-A972-709857BF40AC}" type="sibTrans" cxnId="{D1BA1DD0-A52A-47BF-962D-9810C87E1576}">
      <dgm:prSet/>
      <dgm:spPr/>
      <dgm:t>
        <a:bodyPr/>
        <a:lstStyle/>
        <a:p>
          <a:endParaRPr lang="en-US"/>
        </a:p>
      </dgm:t>
    </dgm:pt>
    <dgm:pt modelId="{5E92505A-51E0-4F78-B3C5-704ACF8710DE}">
      <dgm:prSet phldrT="[Text]" custT="1"/>
      <dgm:spPr/>
      <dgm:t>
        <a:bodyPr/>
        <a:lstStyle/>
        <a:p>
          <a:r>
            <a:rPr lang="en-US" sz="3600" b="1" dirty="0">
              <a:latin typeface="Times New Roman" panose="02020603050405020304" pitchFamily="18" charset="0"/>
              <a:cs typeface="Times New Roman" panose="02020603050405020304" pitchFamily="18" charset="0"/>
            </a:rPr>
            <a:t>Review 3</a:t>
          </a:r>
        </a:p>
        <a:p>
          <a:r>
            <a:rPr lang="en-IN" sz="3200" b="0" dirty="0">
              <a:latin typeface="Times New Roman" panose="02020603050405020304" pitchFamily="18" charset="0"/>
              <a:cs typeface="Times New Roman" panose="02020603050405020304" pitchFamily="18" charset="0"/>
            </a:rPr>
            <a:t>Final          Project and </a:t>
          </a:r>
          <a:r>
            <a:rPr lang="en-IN" sz="3200" b="0" dirty="0" err="1">
              <a:latin typeface="Times New Roman" panose="02020603050405020304" pitchFamily="18" charset="0"/>
              <a:cs typeface="Times New Roman" panose="02020603050405020304" pitchFamily="18" charset="0"/>
            </a:rPr>
            <a:t>Presentati</a:t>
          </a:r>
          <a:r>
            <a:rPr lang="en-IN" sz="3200" b="0" dirty="0">
              <a:latin typeface="Times New Roman" panose="02020603050405020304" pitchFamily="18" charset="0"/>
              <a:cs typeface="Times New Roman" panose="02020603050405020304" pitchFamily="18" charset="0"/>
            </a:rPr>
            <a:t>-on</a:t>
          </a:r>
        </a:p>
        <a:p>
          <a:endParaRPr lang="en-IN" sz="1800" dirty="0">
            <a:latin typeface="Times New Roman" panose="02020603050405020304" pitchFamily="18" charset="0"/>
            <a:cs typeface="Times New Roman" panose="02020603050405020304" pitchFamily="18" charset="0"/>
          </a:endParaRPr>
        </a:p>
        <a:p>
          <a:endParaRPr lang="en-US" sz="3600" dirty="0">
            <a:latin typeface="Times New Roman" panose="02020603050405020304" pitchFamily="18" charset="0"/>
            <a:cs typeface="Times New Roman" panose="02020603050405020304" pitchFamily="18" charset="0"/>
          </a:endParaRPr>
        </a:p>
      </dgm:t>
    </dgm:pt>
    <dgm:pt modelId="{765B1266-7CE2-4F9C-AE38-D97DFBC1B151}" type="parTrans" cxnId="{DA8CD5E8-B2EE-41E4-8EC6-CFB41D688F68}">
      <dgm:prSet/>
      <dgm:spPr/>
      <dgm:t>
        <a:bodyPr/>
        <a:lstStyle/>
        <a:p>
          <a:endParaRPr lang="en-US"/>
        </a:p>
      </dgm:t>
    </dgm:pt>
    <dgm:pt modelId="{5E9E6A6F-635A-4791-A107-01E95B62EA08}" type="sibTrans" cxnId="{DA8CD5E8-B2EE-41E4-8EC6-CFB41D688F68}">
      <dgm:prSet/>
      <dgm:spPr/>
      <dgm:t>
        <a:bodyPr/>
        <a:lstStyle/>
        <a:p>
          <a:endParaRPr lang="en-US"/>
        </a:p>
      </dgm:t>
    </dgm:pt>
    <dgm:pt modelId="{51B16C48-D954-427A-B792-4F2183E2AE04}">
      <dgm:prSet phldrT="[Text]"/>
      <dgm:spPr/>
      <dgm:t>
        <a:bodyPr/>
        <a:lstStyle/>
        <a:p>
          <a:endParaRPr lang="en-US" sz="1300" dirty="0">
            <a:latin typeface="Times New Roman" panose="02020603050405020304" pitchFamily="18" charset="0"/>
            <a:cs typeface="Times New Roman" panose="02020603050405020304" pitchFamily="18" charset="0"/>
          </a:endParaRPr>
        </a:p>
      </dgm:t>
    </dgm:pt>
    <dgm:pt modelId="{244E9B22-1C65-4A13-B033-17DBF4A157CC}" type="parTrans" cxnId="{CE12EE4F-78E3-42F3-B41B-23B57301CCB6}">
      <dgm:prSet/>
      <dgm:spPr/>
      <dgm:t>
        <a:bodyPr/>
        <a:lstStyle/>
        <a:p>
          <a:endParaRPr lang="en-IN"/>
        </a:p>
      </dgm:t>
    </dgm:pt>
    <dgm:pt modelId="{18DC8076-468D-4127-8D7F-C2BB2E196793}" type="sibTrans" cxnId="{CE12EE4F-78E3-42F3-B41B-23B57301CCB6}">
      <dgm:prSet/>
      <dgm:spPr/>
      <dgm:t>
        <a:bodyPr/>
        <a:lstStyle/>
        <a:p>
          <a:endParaRPr lang="en-IN"/>
        </a:p>
      </dgm:t>
    </dgm:pt>
    <dgm:pt modelId="{B3B6E6A9-A34D-4DF0-8169-6E7D9CA93542}" type="pres">
      <dgm:prSet presAssocID="{5751524B-FB67-4894-A0C5-35151E149D68}" presName="rootnode" presStyleCnt="0">
        <dgm:presLayoutVars>
          <dgm:chMax/>
          <dgm:chPref/>
          <dgm:dir/>
          <dgm:animLvl val="lvl"/>
        </dgm:presLayoutVars>
      </dgm:prSet>
      <dgm:spPr/>
    </dgm:pt>
    <dgm:pt modelId="{3C79BED8-97AF-42C3-A877-986E98751041}" type="pres">
      <dgm:prSet presAssocID="{988D96B0-D16E-4763-B393-84178CF4FF50}" presName="composite" presStyleCnt="0"/>
      <dgm:spPr/>
    </dgm:pt>
    <dgm:pt modelId="{7879D554-C335-480D-BD79-460767C6772A}" type="pres">
      <dgm:prSet presAssocID="{988D96B0-D16E-4763-B393-84178CF4FF50}" presName="LShape" presStyleLbl="alignNode1" presStyleIdx="0" presStyleCnt="7"/>
      <dgm:spPr/>
    </dgm:pt>
    <dgm:pt modelId="{BD2FAB53-95D5-4DC9-ACC5-631CF02048FA}" type="pres">
      <dgm:prSet presAssocID="{988D96B0-D16E-4763-B393-84178CF4FF50}" presName="ParentText" presStyleLbl="revTx" presStyleIdx="0" presStyleCnt="4">
        <dgm:presLayoutVars>
          <dgm:chMax val="0"/>
          <dgm:chPref val="0"/>
          <dgm:bulletEnabled val="1"/>
        </dgm:presLayoutVars>
      </dgm:prSet>
      <dgm:spPr/>
    </dgm:pt>
    <dgm:pt modelId="{66F2D91E-1785-4A16-9E20-307D3560DEC4}" type="pres">
      <dgm:prSet presAssocID="{988D96B0-D16E-4763-B393-84178CF4FF50}" presName="Triangle" presStyleLbl="alignNode1" presStyleIdx="1" presStyleCnt="7"/>
      <dgm:spPr/>
    </dgm:pt>
    <dgm:pt modelId="{F08C5BFA-C430-4D84-B93D-7A138AAFA1C9}" type="pres">
      <dgm:prSet presAssocID="{19B27CEC-4BAD-44A7-A9A7-B7A8B23ADCFD}" presName="sibTrans" presStyleCnt="0"/>
      <dgm:spPr/>
    </dgm:pt>
    <dgm:pt modelId="{066EF827-C8F3-4987-8C98-EA3DC07B2D2D}" type="pres">
      <dgm:prSet presAssocID="{19B27CEC-4BAD-44A7-A9A7-B7A8B23ADCFD}" presName="space" presStyleCnt="0"/>
      <dgm:spPr/>
    </dgm:pt>
    <dgm:pt modelId="{122ED702-8696-41A0-8B29-613B2AA9B080}" type="pres">
      <dgm:prSet presAssocID="{7B3055AA-BF7C-46D0-9A9E-60087B9F57B4}" presName="composite" presStyleCnt="0"/>
      <dgm:spPr/>
    </dgm:pt>
    <dgm:pt modelId="{981541EE-CE81-46BE-88BC-FD939C79620E}" type="pres">
      <dgm:prSet presAssocID="{7B3055AA-BF7C-46D0-9A9E-60087B9F57B4}" presName="LShape" presStyleLbl="alignNode1" presStyleIdx="2" presStyleCnt="7"/>
      <dgm:spPr/>
    </dgm:pt>
    <dgm:pt modelId="{0B264778-D369-4376-8652-B1E8CFF25917}" type="pres">
      <dgm:prSet presAssocID="{7B3055AA-BF7C-46D0-9A9E-60087B9F57B4}" presName="ParentText" presStyleLbl="revTx" presStyleIdx="1" presStyleCnt="4">
        <dgm:presLayoutVars>
          <dgm:chMax val="0"/>
          <dgm:chPref val="0"/>
          <dgm:bulletEnabled val="1"/>
        </dgm:presLayoutVars>
      </dgm:prSet>
      <dgm:spPr/>
    </dgm:pt>
    <dgm:pt modelId="{69540283-692E-4467-A07F-2440F276BD1F}" type="pres">
      <dgm:prSet presAssocID="{7B3055AA-BF7C-46D0-9A9E-60087B9F57B4}" presName="Triangle" presStyleLbl="alignNode1" presStyleIdx="3" presStyleCnt="7"/>
      <dgm:spPr/>
    </dgm:pt>
    <dgm:pt modelId="{DC60D480-CC19-4AF5-8E53-1B7D84D44563}" type="pres">
      <dgm:prSet presAssocID="{B81593E2-4CAC-4783-8D2D-E9DDD236A942}" presName="sibTrans" presStyleCnt="0"/>
      <dgm:spPr/>
    </dgm:pt>
    <dgm:pt modelId="{CD8B1393-57C2-4C3C-80E3-F16F36CD1791}" type="pres">
      <dgm:prSet presAssocID="{B81593E2-4CAC-4783-8D2D-E9DDD236A942}" presName="space" presStyleCnt="0"/>
      <dgm:spPr/>
    </dgm:pt>
    <dgm:pt modelId="{DEA15400-56A1-478C-A741-91813053A2F3}" type="pres">
      <dgm:prSet presAssocID="{A59EC69B-8F3F-425B-819F-E8C557946AEE}" presName="composite" presStyleCnt="0"/>
      <dgm:spPr/>
    </dgm:pt>
    <dgm:pt modelId="{98DD6107-5F30-41CC-B5A7-DA98908BEAE4}" type="pres">
      <dgm:prSet presAssocID="{A59EC69B-8F3F-425B-819F-E8C557946AEE}" presName="LShape" presStyleLbl="alignNode1" presStyleIdx="4" presStyleCnt="7"/>
      <dgm:spPr/>
    </dgm:pt>
    <dgm:pt modelId="{F21C3105-C4A7-4515-8B89-3584C1B4552F}" type="pres">
      <dgm:prSet presAssocID="{A59EC69B-8F3F-425B-819F-E8C557946AEE}" presName="ParentText" presStyleLbl="revTx" presStyleIdx="2" presStyleCnt="4" custScaleY="106258">
        <dgm:presLayoutVars>
          <dgm:chMax val="0"/>
          <dgm:chPref val="0"/>
          <dgm:bulletEnabled val="1"/>
        </dgm:presLayoutVars>
      </dgm:prSet>
      <dgm:spPr/>
    </dgm:pt>
    <dgm:pt modelId="{DF5FCE7D-4CB8-43B6-A174-D65CAD31741F}" type="pres">
      <dgm:prSet presAssocID="{A59EC69B-8F3F-425B-819F-E8C557946AEE}" presName="Triangle" presStyleLbl="alignNode1" presStyleIdx="5" presStyleCnt="7"/>
      <dgm:spPr/>
    </dgm:pt>
    <dgm:pt modelId="{F17C92B9-A824-4ACD-B68A-1E17BAF92E88}" type="pres">
      <dgm:prSet presAssocID="{2868AD8D-4E38-46CE-A972-709857BF40AC}" presName="sibTrans" presStyleCnt="0"/>
      <dgm:spPr/>
    </dgm:pt>
    <dgm:pt modelId="{1712B2CF-0698-450E-B21D-30EFABBF62D8}" type="pres">
      <dgm:prSet presAssocID="{2868AD8D-4E38-46CE-A972-709857BF40AC}" presName="space" presStyleCnt="0"/>
      <dgm:spPr/>
    </dgm:pt>
    <dgm:pt modelId="{4D9E6D19-DD5C-4162-9854-A0A9BE9FE1B1}" type="pres">
      <dgm:prSet presAssocID="{5E92505A-51E0-4F78-B3C5-704ACF8710DE}" presName="composite" presStyleCnt="0"/>
      <dgm:spPr/>
    </dgm:pt>
    <dgm:pt modelId="{2005FE91-8AD6-438B-8309-7901C971A023}" type="pres">
      <dgm:prSet presAssocID="{5E92505A-51E0-4F78-B3C5-704ACF8710DE}" presName="LShape" presStyleLbl="alignNode1" presStyleIdx="6" presStyleCnt="7"/>
      <dgm:spPr/>
    </dgm:pt>
    <dgm:pt modelId="{DA36E13F-DE60-4F2F-8E66-1E1E02BD490C}" type="pres">
      <dgm:prSet presAssocID="{5E92505A-51E0-4F78-B3C5-704ACF8710DE}" presName="ParentText" presStyleLbl="revTx" presStyleIdx="3" presStyleCnt="4" custScaleX="95774">
        <dgm:presLayoutVars>
          <dgm:chMax val="0"/>
          <dgm:chPref val="0"/>
          <dgm:bulletEnabled val="1"/>
        </dgm:presLayoutVars>
      </dgm:prSet>
      <dgm:spPr/>
    </dgm:pt>
  </dgm:ptLst>
  <dgm:cxnLst>
    <dgm:cxn modelId="{65695F0F-34CC-423F-8E65-A27CE5982698}" type="presOf" srcId="{A59EC69B-8F3F-425B-819F-E8C557946AEE}" destId="{F21C3105-C4A7-4515-8B89-3584C1B4552F}" srcOrd="0" destOrd="0" presId="urn:microsoft.com/office/officeart/2009/3/layout/StepUpProcess"/>
    <dgm:cxn modelId="{994A2A1D-E303-49F1-AA70-47E1A36E8235}" type="presOf" srcId="{51B16C48-D954-427A-B792-4F2183E2AE04}" destId="{BD2FAB53-95D5-4DC9-ACC5-631CF02048FA}" srcOrd="0" destOrd="1" presId="urn:microsoft.com/office/officeart/2009/3/layout/StepUpProcess"/>
    <dgm:cxn modelId="{2C126124-02B9-4D9A-AEF5-4FC87F631D26}" type="presOf" srcId="{988D96B0-D16E-4763-B393-84178CF4FF50}" destId="{BD2FAB53-95D5-4DC9-ACC5-631CF02048FA}" srcOrd="0" destOrd="0" presId="urn:microsoft.com/office/officeart/2009/3/layout/StepUpProcess"/>
    <dgm:cxn modelId="{CE12EE4F-78E3-42F3-B41B-23B57301CCB6}" srcId="{988D96B0-D16E-4763-B393-84178CF4FF50}" destId="{51B16C48-D954-427A-B792-4F2183E2AE04}" srcOrd="0" destOrd="0" parTransId="{244E9B22-1C65-4A13-B033-17DBF4A157CC}" sibTransId="{18DC8076-468D-4127-8D7F-C2BB2E196793}"/>
    <dgm:cxn modelId="{0DB0D973-B638-47A5-8B97-E87CAFBA74B0}" type="presOf" srcId="{5751524B-FB67-4894-A0C5-35151E149D68}" destId="{B3B6E6A9-A34D-4DF0-8169-6E7D9CA93542}" srcOrd="0" destOrd="0" presId="urn:microsoft.com/office/officeart/2009/3/layout/StepUpProcess"/>
    <dgm:cxn modelId="{E8F58F74-BF1E-4DBE-B6CB-BD4A5F43BD85}" type="presOf" srcId="{5E92505A-51E0-4F78-B3C5-704ACF8710DE}" destId="{DA36E13F-DE60-4F2F-8E66-1E1E02BD490C}" srcOrd="0" destOrd="0" presId="urn:microsoft.com/office/officeart/2009/3/layout/StepUpProcess"/>
    <dgm:cxn modelId="{E93E5F9A-EA50-42B6-B0B9-3B25089CDA64}" type="presOf" srcId="{7B3055AA-BF7C-46D0-9A9E-60087B9F57B4}" destId="{0B264778-D369-4376-8652-B1E8CFF25917}" srcOrd="0" destOrd="0" presId="urn:microsoft.com/office/officeart/2009/3/layout/StepUpProcess"/>
    <dgm:cxn modelId="{6C7D4BBB-EED6-4011-9FBC-87F683D5B245}" srcId="{5751524B-FB67-4894-A0C5-35151E149D68}" destId="{7B3055AA-BF7C-46D0-9A9E-60087B9F57B4}" srcOrd="1" destOrd="0" parTransId="{F772EF41-D2BB-4368-8327-B4E332165F48}" sibTransId="{B81593E2-4CAC-4783-8D2D-E9DDD236A942}"/>
    <dgm:cxn modelId="{D1BA1DD0-A52A-47BF-962D-9810C87E1576}" srcId="{5751524B-FB67-4894-A0C5-35151E149D68}" destId="{A59EC69B-8F3F-425B-819F-E8C557946AEE}" srcOrd="2" destOrd="0" parTransId="{0095C3CB-916F-4060-A8DA-DD282FB51587}" sibTransId="{2868AD8D-4E38-46CE-A972-709857BF40AC}"/>
    <dgm:cxn modelId="{DA8CD5E8-B2EE-41E4-8EC6-CFB41D688F68}" srcId="{5751524B-FB67-4894-A0C5-35151E149D68}" destId="{5E92505A-51E0-4F78-B3C5-704ACF8710DE}" srcOrd="3" destOrd="0" parTransId="{765B1266-7CE2-4F9C-AE38-D97DFBC1B151}" sibTransId="{5E9E6A6F-635A-4791-A107-01E95B62EA08}"/>
    <dgm:cxn modelId="{8CB593F6-6C5D-4606-B959-3E27F9872EC1}" srcId="{5751524B-FB67-4894-A0C5-35151E149D68}" destId="{988D96B0-D16E-4763-B393-84178CF4FF50}" srcOrd="0" destOrd="0" parTransId="{080A6B9D-C27D-4227-AC65-3C97878D78C4}" sibTransId="{19B27CEC-4BAD-44A7-A9A7-B7A8B23ADCFD}"/>
    <dgm:cxn modelId="{F56E95F0-503B-4977-9ECA-30D610CAC67B}" type="presParOf" srcId="{B3B6E6A9-A34D-4DF0-8169-6E7D9CA93542}" destId="{3C79BED8-97AF-42C3-A877-986E98751041}" srcOrd="0" destOrd="0" presId="urn:microsoft.com/office/officeart/2009/3/layout/StepUpProcess"/>
    <dgm:cxn modelId="{6C72FAF8-432F-416D-AC07-55703B0BAE36}" type="presParOf" srcId="{3C79BED8-97AF-42C3-A877-986E98751041}" destId="{7879D554-C335-480D-BD79-460767C6772A}" srcOrd="0" destOrd="0" presId="urn:microsoft.com/office/officeart/2009/3/layout/StepUpProcess"/>
    <dgm:cxn modelId="{4222F937-F289-4F27-98C7-78A04B4508D0}" type="presParOf" srcId="{3C79BED8-97AF-42C3-A877-986E98751041}" destId="{BD2FAB53-95D5-4DC9-ACC5-631CF02048FA}" srcOrd="1" destOrd="0" presId="urn:microsoft.com/office/officeart/2009/3/layout/StepUpProcess"/>
    <dgm:cxn modelId="{DF1296DC-4247-4868-A238-4A5A7C90739D}" type="presParOf" srcId="{3C79BED8-97AF-42C3-A877-986E98751041}" destId="{66F2D91E-1785-4A16-9E20-307D3560DEC4}" srcOrd="2" destOrd="0" presId="urn:microsoft.com/office/officeart/2009/3/layout/StepUpProcess"/>
    <dgm:cxn modelId="{F1875E45-8117-4406-A5B5-B99046267DA4}" type="presParOf" srcId="{B3B6E6A9-A34D-4DF0-8169-6E7D9CA93542}" destId="{F08C5BFA-C430-4D84-B93D-7A138AAFA1C9}" srcOrd="1" destOrd="0" presId="urn:microsoft.com/office/officeart/2009/3/layout/StepUpProcess"/>
    <dgm:cxn modelId="{C37B329E-A772-4F69-B468-810126B29A38}" type="presParOf" srcId="{F08C5BFA-C430-4D84-B93D-7A138AAFA1C9}" destId="{066EF827-C8F3-4987-8C98-EA3DC07B2D2D}" srcOrd="0" destOrd="0" presId="urn:microsoft.com/office/officeart/2009/3/layout/StepUpProcess"/>
    <dgm:cxn modelId="{08E9A010-1231-488A-BED5-0A6983188A81}" type="presParOf" srcId="{B3B6E6A9-A34D-4DF0-8169-6E7D9CA93542}" destId="{122ED702-8696-41A0-8B29-613B2AA9B080}" srcOrd="2" destOrd="0" presId="urn:microsoft.com/office/officeart/2009/3/layout/StepUpProcess"/>
    <dgm:cxn modelId="{C031B68F-8374-45E1-9C0F-1A25151E865D}" type="presParOf" srcId="{122ED702-8696-41A0-8B29-613B2AA9B080}" destId="{981541EE-CE81-46BE-88BC-FD939C79620E}" srcOrd="0" destOrd="0" presId="urn:microsoft.com/office/officeart/2009/3/layout/StepUpProcess"/>
    <dgm:cxn modelId="{A3A5322D-0D77-48CC-895A-4E8C33C8825C}" type="presParOf" srcId="{122ED702-8696-41A0-8B29-613B2AA9B080}" destId="{0B264778-D369-4376-8652-B1E8CFF25917}" srcOrd="1" destOrd="0" presId="urn:microsoft.com/office/officeart/2009/3/layout/StepUpProcess"/>
    <dgm:cxn modelId="{A6AB27AF-F45D-4501-B673-8A36E60DC6E5}" type="presParOf" srcId="{122ED702-8696-41A0-8B29-613B2AA9B080}" destId="{69540283-692E-4467-A07F-2440F276BD1F}" srcOrd="2" destOrd="0" presId="urn:microsoft.com/office/officeart/2009/3/layout/StepUpProcess"/>
    <dgm:cxn modelId="{6D5393A0-A40E-45CC-8B0A-DF741D85C2D5}" type="presParOf" srcId="{B3B6E6A9-A34D-4DF0-8169-6E7D9CA93542}" destId="{DC60D480-CC19-4AF5-8E53-1B7D84D44563}" srcOrd="3" destOrd="0" presId="urn:microsoft.com/office/officeart/2009/3/layout/StepUpProcess"/>
    <dgm:cxn modelId="{0AA06553-DF00-48AF-87E4-5F43C4A41FA0}" type="presParOf" srcId="{DC60D480-CC19-4AF5-8E53-1B7D84D44563}" destId="{CD8B1393-57C2-4C3C-80E3-F16F36CD1791}" srcOrd="0" destOrd="0" presId="urn:microsoft.com/office/officeart/2009/3/layout/StepUpProcess"/>
    <dgm:cxn modelId="{BC6F7B17-4F86-4AEA-B9A8-E1081357FA41}" type="presParOf" srcId="{B3B6E6A9-A34D-4DF0-8169-6E7D9CA93542}" destId="{DEA15400-56A1-478C-A741-91813053A2F3}" srcOrd="4" destOrd="0" presId="urn:microsoft.com/office/officeart/2009/3/layout/StepUpProcess"/>
    <dgm:cxn modelId="{D3DDB10A-663B-48F1-B61A-D0E092CA62F5}" type="presParOf" srcId="{DEA15400-56A1-478C-A741-91813053A2F3}" destId="{98DD6107-5F30-41CC-B5A7-DA98908BEAE4}" srcOrd="0" destOrd="0" presId="urn:microsoft.com/office/officeart/2009/3/layout/StepUpProcess"/>
    <dgm:cxn modelId="{8D984EA5-DD9C-4F31-8DDE-03C98E4DF62B}" type="presParOf" srcId="{DEA15400-56A1-478C-A741-91813053A2F3}" destId="{F21C3105-C4A7-4515-8B89-3584C1B4552F}" srcOrd="1" destOrd="0" presId="urn:microsoft.com/office/officeart/2009/3/layout/StepUpProcess"/>
    <dgm:cxn modelId="{8A6EE71D-88F6-4307-A334-45E4EC147B94}" type="presParOf" srcId="{DEA15400-56A1-478C-A741-91813053A2F3}" destId="{DF5FCE7D-4CB8-43B6-A174-D65CAD31741F}" srcOrd="2" destOrd="0" presId="urn:microsoft.com/office/officeart/2009/3/layout/StepUpProcess"/>
    <dgm:cxn modelId="{1DF6FACC-8599-4413-A69D-FBB3B6A25FE4}" type="presParOf" srcId="{B3B6E6A9-A34D-4DF0-8169-6E7D9CA93542}" destId="{F17C92B9-A824-4ACD-B68A-1E17BAF92E88}" srcOrd="5" destOrd="0" presId="urn:microsoft.com/office/officeart/2009/3/layout/StepUpProcess"/>
    <dgm:cxn modelId="{0D17F585-0876-4C17-B57D-6A170EA23D60}" type="presParOf" srcId="{F17C92B9-A824-4ACD-B68A-1E17BAF92E88}" destId="{1712B2CF-0698-450E-B21D-30EFABBF62D8}" srcOrd="0" destOrd="0" presId="urn:microsoft.com/office/officeart/2009/3/layout/StepUpProcess"/>
    <dgm:cxn modelId="{0EC1BD78-D456-4605-80BA-93325B9BD61B}" type="presParOf" srcId="{B3B6E6A9-A34D-4DF0-8169-6E7D9CA93542}" destId="{4D9E6D19-DD5C-4162-9854-A0A9BE9FE1B1}" srcOrd="6" destOrd="0" presId="urn:microsoft.com/office/officeart/2009/3/layout/StepUpProcess"/>
    <dgm:cxn modelId="{2BA6ACC6-2267-4FBC-8E42-3BC9B1AD6740}" type="presParOf" srcId="{4D9E6D19-DD5C-4162-9854-A0A9BE9FE1B1}" destId="{2005FE91-8AD6-438B-8309-7901C971A023}" srcOrd="0" destOrd="0" presId="urn:microsoft.com/office/officeart/2009/3/layout/StepUpProcess"/>
    <dgm:cxn modelId="{BEA01999-B40F-460F-B5BA-B32E297EC203}" type="presParOf" srcId="{4D9E6D19-DD5C-4162-9854-A0A9BE9FE1B1}" destId="{DA36E13F-DE60-4F2F-8E66-1E1E02BD490C}" srcOrd="1" destOrd="0" presId="urn:microsoft.com/office/officeart/2009/3/layout/StepUp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79D554-C335-480D-BD79-460767C6772A}">
      <dsp:nvSpPr>
        <dsp:cNvPr id="0" name=""/>
        <dsp:cNvSpPr/>
      </dsp:nvSpPr>
      <dsp:spPr>
        <a:xfrm rot="5400000">
          <a:off x="866936" y="1509965"/>
          <a:ext cx="1403923" cy="2336096"/>
        </a:xfrm>
        <a:prstGeom prst="corner">
          <a:avLst>
            <a:gd name="adj1" fmla="val 16120"/>
            <a:gd name="adj2" fmla="val 16110"/>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BD2FAB53-95D5-4DC9-ACC5-631CF02048FA}">
      <dsp:nvSpPr>
        <dsp:cNvPr id="0" name=""/>
        <dsp:cNvSpPr/>
      </dsp:nvSpPr>
      <dsp:spPr>
        <a:xfrm>
          <a:off x="632586" y="2207955"/>
          <a:ext cx="2109040" cy="18486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b="1" kern="1200" dirty="0">
              <a:latin typeface="Times New Roman" panose="02020603050405020304" pitchFamily="18" charset="0"/>
              <a:cs typeface="Times New Roman" panose="02020603050405020304" pitchFamily="18" charset="0"/>
            </a:rPr>
            <a:t>Review 0</a:t>
          </a:r>
        </a:p>
        <a:p>
          <a:pPr marL="0" lvl="0" indent="0" algn="l" defTabSz="1600200">
            <a:lnSpc>
              <a:spcPct val="90000"/>
            </a:lnSpc>
            <a:spcBef>
              <a:spcPct val="0"/>
            </a:spcBef>
            <a:spcAft>
              <a:spcPct val="35000"/>
            </a:spcAft>
            <a:buNone/>
          </a:pPr>
          <a:r>
            <a:rPr lang="en-US" sz="2000" b="0" kern="1200" dirty="0">
              <a:latin typeface="Times New Roman" panose="02020603050405020304" pitchFamily="18" charset="0"/>
              <a:cs typeface="Times New Roman" panose="02020603050405020304" pitchFamily="18" charset="0"/>
            </a:rPr>
            <a:t>Onboarding and Initial Learning</a:t>
          </a:r>
          <a:endParaRPr lang="en-US" sz="3600" b="0" kern="1200" dirty="0">
            <a:latin typeface="Times New Roman" panose="02020603050405020304" pitchFamily="18" charset="0"/>
            <a:cs typeface="Times New Roman" panose="02020603050405020304" pitchFamily="18" charset="0"/>
          </a:endParaRPr>
        </a:p>
        <a:p>
          <a:pPr marL="114300" lvl="1" indent="-114300" algn="l" defTabSz="577850">
            <a:lnSpc>
              <a:spcPct val="90000"/>
            </a:lnSpc>
            <a:spcBef>
              <a:spcPct val="0"/>
            </a:spcBef>
            <a:spcAft>
              <a:spcPct val="15000"/>
            </a:spcAft>
            <a:buChar char="•"/>
          </a:pPr>
          <a:endParaRPr lang="en-US" sz="1300" kern="1200" dirty="0">
            <a:latin typeface="Times New Roman" panose="02020603050405020304" pitchFamily="18" charset="0"/>
            <a:cs typeface="Times New Roman" panose="02020603050405020304" pitchFamily="18" charset="0"/>
          </a:endParaRPr>
        </a:p>
      </dsp:txBody>
      <dsp:txXfrm>
        <a:off x="632586" y="2207955"/>
        <a:ext cx="2109040" cy="1848698"/>
      </dsp:txXfrm>
    </dsp:sp>
    <dsp:sp modelId="{66F2D91E-1785-4A16-9E20-307D3560DEC4}">
      <dsp:nvSpPr>
        <dsp:cNvPr id="0" name=""/>
        <dsp:cNvSpPr/>
      </dsp:nvSpPr>
      <dsp:spPr>
        <a:xfrm>
          <a:off x="2343695" y="1337979"/>
          <a:ext cx="397932" cy="397932"/>
        </a:xfrm>
        <a:prstGeom prst="triangle">
          <a:avLst>
            <a:gd name="adj" fmla="val 100000"/>
          </a:avLst>
        </a:prstGeom>
        <a:gradFill rotWithShape="0">
          <a:gsLst>
            <a:gs pos="0">
              <a:schemeClr val="accent2">
                <a:hueOff val="-242561"/>
                <a:satOff val="-13988"/>
                <a:lumOff val="1438"/>
                <a:alphaOff val="0"/>
                <a:lumMod val="110000"/>
                <a:satMod val="105000"/>
                <a:tint val="67000"/>
              </a:schemeClr>
            </a:gs>
            <a:gs pos="50000">
              <a:schemeClr val="accent2">
                <a:hueOff val="-242561"/>
                <a:satOff val="-13988"/>
                <a:lumOff val="1438"/>
                <a:alphaOff val="0"/>
                <a:lumMod val="105000"/>
                <a:satMod val="103000"/>
                <a:tint val="73000"/>
              </a:schemeClr>
            </a:gs>
            <a:gs pos="100000">
              <a:schemeClr val="accent2">
                <a:hueOff val="-242561"/>
                <a:satOff val="-13988"/>
                <a:lumOff val="1438"/>
                <a:alphaOff val="0"/>
                <a:lumMod val="105000"/>
                <a:satMod val="109000"/>
                <a:tint val="81000"/>
              </a:schemeClr>
            </a:gs>
          </a:gsLst>
          <a:lin ang="5400000" scaled="0"/>
        </a:gradFill>
        <a:ln w="6350" cap="flat" cmpd="sng" algn="ctr">
          <a:solidFill>
            <a:schemeClr val="accent2">
              <a:hueOff val="-242561"/>
              <a:satOff val="-13988"/>
              <a:lumOff val="1438"/>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981541EE-CE81-46BE-88BC-FD939C79620E}">
      <dsp:nvSpPr>
        <dsp:cNvPr id="0" name=""/>
        <dsp:cNvSpPr/>
      </dsp:nvSpPr>
      <dsp:spPr>
        <a:xfrm rot="5400000">
          <a:off x="3448814" y="871077"/>
          <a:ext cx="1403923" cy="2336096"/>
        </a:xfrm>
        <a:prstGeom prst="corner">
          <a:avLst>
            <a:gd name="adj1" fmla="val 16120"/>
            <a:gd name="adj2" fmla="val 16110"/>
          </a:avLst>
        </a:prstGeom>
        <a:gradFill rotWithShape="0">
          <a:gsLst>
            <a:gs pos="0">
              <a:schemeClr val="accent2">
                <a:hueOff val="-485121"/>
                <a:satOff val="-27976"/>
                <a:lumOff val="2876"/>
                <a:alphaOff val="0"/>
                <a:lumMod val="110000"/>
                <a:satMod val="105000"/>
                <a:tint val="67000"/>
              </a:schemeClr>
            </a:gs>
            <a:gs pos="50000">
              <a:schemeClr val="accent2">
                <a:hueOff val="-485121"/>
                <a:satOff val="-27976"/>
                <a:lumOff val="2876"/>
                <a:alphaOff val="0"/>
                <a:lumMod val="105000"/>
                <a:satMod val="103000"/>
                <a:tint val="73000"/>
              </a:schemeClr>
            </a:gs>
            <a:gs pos="100000">
              <a:schemeClr val="accent2">
                <a:hueOff val="-485121"/>
                <a:satOff val="-27976"/>
                <a:lumOff val="2876"/>
                <a:alphaOff val="0"/>
                <a:lumMod val="105000"/>
                <a:satMod val="109000"/>
                <a:tint val="81000"/>
              </a:schemeClr>
            </a:gs>
          </a:gsLst>
          <a:lin ang="5400000" scaled="0"/>
        </a:gradFill>
        <a:ln w="6350" cap="flat" cmpd="sng" algn="ctr">
          <a:solidFill>
            <a:schemeClr val="accent2">
              <a:hueOff val="-485121"/>
              <a:satOff val="-27976"/>
              <a:lumOff val="2876"/>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0B264778-D369-4376-8652-B1E8CFF25917}">
      <dsp:nvSpPr>
        <dsp:cNvPr id="0" name=""/>
        <dsp:cNvSpPr/>
      </dsp:nvSpPr>
      <dsp:spPr>
        <a:xfrm>
          <a:off x="3214464" y="1569066"/>
          <a:ext cx="2109040" cy="18486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b="1" kern="1200" dirty="0">
              <a:latin typeface="Times New Roman" panose="02020603050405020304" pitchFamily="18" charset="0"/>
              <a:cs typeface="Times New Roman" panose="02020603050405020304" pitchFamily="18" charset="0"/>
            </a:rPr>
            <a:t>Review 1</a:t>
          </a:r>
        </a:p>
        <a:p>
          <a:pPr marL="0" lvl="0" indent="0" algn="l" defTabSz="1600200">
            <a:lnSpc>
              <a:spcPct val="90000"/>
            </a:lnSpc>
            <a:spcBef>
              <a:spcPct val="0"/>
            </a:spcBef>
            <a:spcAft>
              <a:spcPct val="35000"/>
            </a:spcAft>
            <a:buNone/>
          </a:pPr>
          <a:r>
            <a:rPr lang="en-US" sz="2400" b="0" kern="1200" dirty="0">
              <a:latin typeface="Times New Roman" panose="02020603050405020304" pitchFamily="18" charset="0"/>
              <a:cs typeface="Times New Roman" panose="02020603050405020304" pitchFamily="18" charset="0"/>
            </a:rPr>
            <a:t>Data Collection and Cleaning</a:t>
          </a:r>
          <a:endParaRPr lang="en-US" sz="3600" b="0" kern="1200" dirty="0">
            <a:latin typeface="Times New Roman" panose="02020603050405020304" pitchFamily="18" charset="0"/>
            <a:cs typeface="Times New Roman" panose="02020603050405020304" pitchFamily="18" charset="0"/>
          </a:endParaRPr>
        </a:p>
      </dsp:txBody>
      <dsp:txXfrm>
        <a:off x="3214464" y="1569066"/>
        <a:ext cx="2109040" cy="1848698"/>
      </dsp:txXfrm>
    </dsp:sp>
    <dsp:sp modelId="{69540283-692E-4467-A07F-2440F276BD1F}">
      <dsp:nvSpPr>
        <dsp:cNvPr id="0" name=""/>
        <dsp:cNvSpPr/>
      </dsp:nvSpPr>
      <dsp:spPr>
        <a:xfrm>
          <a:off x="4925573" y="699091"/>
          <a:ext cx="397932" cy="397932"/>
        </a:xfrm>
        <a:prstGeom prst="triangle">
          <a:avLst>
            <a:gd name="adj" fmla="val 100000"/>
          </a:avLst>
        </a:prstGeom>
        <a:gradFill rotWithShape="0">
          <a:gsLst>
            <a:gs pos="0">
              <a:schemeClr val="accent2">
                <a:hueOff val="-727682"/>
                <a:satOff val="-41964"/>
                <a:lumOff val="4314"/>
                <a:alphaOff val="0"/>
                <a:lumMod val="110000"/>
                <a:satMod val="105000"/>
                <a:tint val="67000"/>
              </a:schemeClr>
            </a:gs>
            <a:gs pos="50000">
              <a:schemeClr val="accent2">
                <a:hueOff val="-727682"/>
                <a:satOff val="-41964"/>
                <a:lumOff val="4314"/>
                <a:alphaOff val="0"/>
                <a:lumMod val="105000"/>
                <a:satMod val="103000"/>
                <a:tint val="73000"/>
              </a:schemeClr>
            </a:gs>
            <a:gs pos="100000">
              <a:schemeClr val="accent2">
                <a:hueOff val="-727682"/>
                <a:satOff val="-41964"/>
                <a:lumOff val="4314"/>
                <a:alphaOff val="0"/>
                <a:lumMod val="105000"/>
                <a:satMod val="109000"/>
                <a:tint val="81000"/>
              </a:schemeClr>
            </a:gs>
          </a:gsLst>
          <a:lin ang="5400000" scaled="0"/>
        </a:gradFill>
        <a:ln w="6350" cap="flat" cmpd="sng" algn="ctr">
          <a:solidFill>
            <a:schemeClr val="accent2">
              <a:hueOff val="-727682"/>
              <a:satOff val="-41964"/>
              <a:lumOff val="4314"/>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98DD6107-5F30-41CC-B5A7-DA98908BEAE4}">
      <dsp:nvSpPr>
        <dsp:cNvPr id="0" name=""/>
        <dsp:cNvSpPr/>
      </dsp:nvSpPr>
      <dsp:spPr>
        <a:xfrm rot="5400000">
          <a:off x="6030692" y="174343"/>
          <a:ext cx="1403923" cy="2336096"/>
        </a:xfrm>
        <a:prstGeom prst="corner">
          <a:avLst>
            <a:gd name="adj1" fmla="val 16120"/>
            <a:gd name="adj2" fmla="val 16110"/>
          </a:avLst>
        </a:prstGeom>
        <a:gradFill rotWithShape="0">
          <a:gsLst>
            <a:gs pos="0">
              <a:schemeClr val="accent2">
                <a:hueOff val="-970242"/>
                <a:satOff val="-55952"/>
                <a:lumOff val="5752"/>
                <a:alphaOff val="0"/>
                <a:lumMod val="110000"/>
                <a:satMod val="105000"/>
                <a:tint val="67000"/>
              </a:schemeClr>
            </a:gs>
            <a:gs pos="50000">
              <a:schemeClr val="accent2">
                <a:hueOff val="-970242"/>
                <a:satOff val="-55952"/>
                <a:lumOff val="5752"/>
                <a:alphaOff val="0"/>
                <a:lumMod val="105000"/>
                <a:satMod val="103000"/>
                <a:tint val="73000"/>
              </a:schemeClr>
            </a:gs>
            <a:gs pos="100000">
              <a:schemeClr val="accent2">
                <a:hueOff val="-970242"/>
                <a:satOff val="-55952"/>
                <a:lumOff val="5752"/>
                <a:alphaOff val="0"/>
                <a:lumMod val="105000"/>
                <a:satMod val="109000"/>
                <a:tint val="81000"/>
              </a:schemeClr>
            </a:gs>
          </a:gsLst>
          <a:lin ang="5400000" scaled="0"/>
        </a:gradFill>
        <a:ln w="6350" cap="flat" cmpd="sng" algn="ctr">
          <a:solidFill>
            <a:schemeClr val="accent2">
              <a:hueOff val="-970242"/>
              <a:satOff val="-55952"/>
              <a:lumOff val="5752"/>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F21C3105-C4A7-4515-8B89-3584C1B4552F}">
      <dsp:nvSpPr>
        <dsp:cNvPr id="0" name=""/>
        <dsp:cNvSpPr/>
      </dsp:nvSpPr>
      <dsp:spPr>
        <a:xfrm>
          <a:off x="5796342" y="814487"/>
          <a:ext cx="2109040" cy="19643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b="1" kern="1200" dirty="0">
              <a:latin typeface="Times New Roman" panose="02020603050405020304" pitchFamily="18" charset="0"/>
              <a:cs typeface="Times New Roman" panose="02020603050405020304" pitchFamily="18" charset="0"/>
            </a:rPr>
            <a:t>Review 2</a:t>
          </a:r>
        </a:p>
        <a:p>
          <a:pPr marL="0" lvl="0" indent="0" algn="l" defTabSz="1600200">
            <a:lnSpc>
              <a:spcPct val="90000"/>
            </a:lnSpc>
            <a:spcBef>
              <a:spcPct val="0"/>
            </a:spcBef>
            <a:spcAft>
              <a:spcPct val="35000"/>
            </a:spcAft>
            <a:buNone/>
          </a:pPr>
          <a:r>
            <a:rPr lang="en-US" sz="2800" b="0" kern="1200" dirty="0">
              <a:latin typeface="Times New Roman" panose="02020603050405020304" pitchFamily="18" charset="0"/>
              <a:cs typeface="Times New Roman" panose="02020603050405020304" pitchFamily="18" charset="0"/>
            </a:rPr>
            <a:t>Analyzing and Reporting Insights</a:t>
          </a:r>
        </a:p>
        <a:p>
          <a:pPr marL="0" lvl="0" indent="0" algn="l" defTabSz="1600200">
            <a:lnSpc>
              <a:spcPct val="90000"/>
            </a:lnSpc>
            <a:spcBef>
              <a:spcPct val="0"/>
            </a:spcBef>
            <a:spcAft>
              <a:spcPct val="35000"/>
            </a:spcAft>
            <a:buNone/>
          </a:pPr>
          <a:r>
            <a:rPr lang="en-US" sz="2100" kern="1200" dirty="0">
              <a:latin typeface="Times New Roman" panose="02020603050405020304" pitchFamily="18" charset="0"/>
              <a:cs typeface="Times New Roman" panose="02020603050405020304" pitchFamily="18" charset="0"/>
            </a:rPr>
            <a:t> </a:t>
          </a:r>
          <a:endParaRPr lang="en-US" sz="3600" kern="1200" dirty="0">
            <a:latin typeface="Times New Roman" panose="02020603050405020304" pitchFamily="18" charset="0"/>
            <a:cs typeface="Times New Roman" panose="02020603050405020304" pitchFamily="18" charset="0"/>
          </a:endParaRPr>
        </a:p>
      </dsp:txBody>
      <dsp:txXfrm>
        <a:off x="5796342" y="814487"/>
        <a:ext cx="2109040" cy="1964389"/>
      </dsp:txXfrm>
    </dsp:sp>
    <dsp:sp modelId="{DF5FCE7D-4CB8-43B6-A174-D65CAD31741F}">
      <dsp:nvSpPr>
        <dsp:cNvPr id="0" name=""/>
        <dsp:cNvSpPr/>
      </dsp:nvSpPr>
      <dsp:spPr>
        <a:xfrm>
          <a:off x="7507451" y="2357"/>
          <a:ext cx="397932" cy="397932"/>
        </a:xfrm>
        <a:prstGeom prst="triangle">
          <a:avLst>
            <a:gd name="adj" fmla="val 100000"/>
          </a:avLst>
        </a:prstGeom>
        <a:gradFill rotWithShape="0">
          <a:gsLst>
            <a:gs pos="0">
              <a:schemeClr val="accent2">
                <a:hueOff val="-1212803"/>
                <a:satOff val="-69940"/>
                <a:lumOff val="7190"/>
                <a:alphaOff val="0"/>
                <a:lumMod val="110000"/>
                <a:satMod val="105000"/>
                <a:tint val="67000"/>
              </a:schemeClr>
            </a:gs>
            <a:gs pos="50000">
              <a:schemeClr val="accent2">
                <a:hueOff val="-1212803"/>
                <a:satOff val="-69940"/>
                <a:lumOff val="7190"/>
                <a:alphaOff val="0"/>
                <a:lumMod val="105000"/>
                <a:satMod val="103000"/>
                <a:tint val="73000"/>
              </a:schemeClr>
            </a:gs>
            <a:gs pos="100000">
              <a:schemeClr val="accent2">
                <a:hueOff val="-1212803"/>
                <a:satOff val="-69940"/>
                <a:lumOff val="7190"/>
                <a:alphaOff val="0"/>
                <a:lumMod val="105000"/>
                <a:satMod val="109000"/>
                <a:tint val="81000"/>
              </a:schemeClr>
            </a:gs>
          </a:gsLst>
          <a:lin ang="5400000" scaled="0"/>
        </a:gradFill>
        <a:ln w="6350" cap="flat" cmpd="sng" algn="ctr">
          <a:solidFill>
            <a:schemeClr val="accent2">
              <a:hueOff val="-1212803"/>
              <a:satOff val="-69940"/>
              <a:lumOff val="719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2005FE91-8AD6-438B-8309-7901C971A023}">
      <dsp:nvSpPr>
        <dsp:cNvPr id="0" name=""/>
        <dsp:cNvSpPr/>
      </dsp:nvSpPr>
      <dsp:spPr>
        <a:xfrm rot="5400000">
          <a:off x="8612570" y="-464544"/>
          <a:ext cx="1403923" cy="2336096"/>
        </a:xfrm>
        <a:prstGeom prst="corner">
          <a:avLst>
            <a:gd name="adj1" fmla="val 16120"/>
            <a:gd name="adj2" fmla="val 16110"/>
          </a:avLst>
        </a:prstGeom>
        <a:gradFill rotWithShape="0">
          <a:gsLst>
            <a:gs pos="0">
              <a:schemeClr val="accent2">
                <a:hueOff val="-1455363"/>
                <a:satOff val="-83928"/>
                <a:lumOff val="8628"/>
                <a:alphaOff val="0"/>
                <a:lumMod val="110000"/>
                <a:satMod val="105000"/>
                <a:tint val="67000"/>
              </a:schemeClr>
            </a:gs>
            <a:gs pos="50000">
              <a:schemeClr val="accent2">
                <a:hueOff val="-1455363"/>
                <a:satOff val="-83928"/>
                <a:lumOff val="8628"/>
                <a:alphaOff val="0"/>
                <a:lumMod val="105000"/>
                <a:satMod val="103000"/>
                <a:tint val="73000"/>
              </a:schemeClr>
            </a:gs>
            <a:gs pos="100000">
              <a:schemeClr val="accent2">
                <a:hueOff val="-1455363"/>
                <a:satOff val="-83928"/>
                <a:lumOff val="8628"/>
                <a:alphaOff val="0"/>
                <a:lumMod val="105000"/>
                <a:satMod val="109000"/>
                <a:tint val="81000"/>
              </a:schemeClr>
            </a:gs>
          </a:gsLst>
          <a:lin ang="5400000" scaled="0"/>
        </a:gradFill>
        <a:ln w="6350" cap="flat" cmpd="sng" algn="ctr">
          <a:solidFill>
            <a:schemeClr val="accent2">
              <a:hueOff val="-1455363"/>
              <a:satOff val="-83928"/>
              <a:lumOff val="8628"/>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DA36E13F-DE60-4F2F-8E66-1E1E02BD490C}">
      <dsp:nvSpPr>
        <dsp:cNvPr id="0" name=""/>
        <dsp:cNvSpPr/>
      </dsp:nvSpPr>
      <dsp:spPr>
        <a:xfrm>
          <a:off x="8422785" y="233444"/>
          <a:ext cx="2019912" cy="18486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b="1" kern="1200" dirty="0">
              <a:latin typeface="Times New Roman" panose="02020603050405020304" pitchFamily="18" charset="0"/>
              <a:cs typeface="Times New Roman" panose="02020603050405020304" pitchFamily="18" charset="0"/>
            </a:rPr>
            <a:t>Review 3</a:t>
          </a:r>
        </a:p>
        <a:p>
          <a:pPr marL="0" lvl="0" indent="0" algn="l" defTabSz="1600200">
            <a:lnSpc>
              <a:spcPct val="90000"/>
            </a:lnSpc>
            <a:spcBef>
              <a:spcPct val="0"/>
            </a:spcBef>
            <a:spcAft>
              <a:spcPct val="35000"/>
            </a:spcAft>
            <a:buNone/>
          </a:pPr>
          <a:r>
            <a:rPr lang="en-IN" sz="3200" b="0" kern="1200" dirty="0">
              <a:latin typeface="Times New Roman" panose="02020603050405020304" pitchFamily="18" charset="0"/>
              <a:cs typeface="Times New Roman" panose="02020603050405020304" pitchFamily="18" charset="0"/>
            </a:rPr>
            <a:t>Final          Project and </a:t>
          </a:r>
          <a:r>
            <a:rPr lang="en-IN" sz="3200" b="0" kern="1200" dirty="0" err="1">
              <a:latin typeface="Times New Roman" panose="02020603050405020304" pitchFamily="18" charset="0"/>
              <a:cs typeface="Times New Roman" panose="02020603050405020304" pitchFamily="18" charset="0"/>
            </a:rPr>
            <a:t>Presentati</a:t>
          </a:r>
          <a:r>
            <a:rPr lang="en-IN" sz="3200" b="0" kern="1200" dirty="0">
              <a:latin typeface="Times New Roman" panose="02020603050405020304" pitchFamily="18" charset="0"/>
              <a:cs typeface="Times New Roman" panose="02020603050405020304" pitchFamily="18" charset="0"/>
            </a:rPr>
            <a:t>-on</a:t>
          </a:r>
        </a:p>
        <a:p>
          <a:pPr marL="0" lvl="0" indent="0" algn="l" defTabSz="1600200">
            <a:lnSpc>
              <a:spcPct val="90000"/>
            </a:lnSpc>
            <a:spcBef>
              <a:spcPct val="0"/>
            </a:spcBef>
            <a:spcAft>
              <a:spcPct val="35000"/>
            </a:spcAft>
            <a:buNone/>
          </a:pPr>
          <a:endParaRPr lang="en-IN" sz="1800" kern="1200" dirty="0">
            <a:latin typeface="Times New Roman" panose="02020603050405020304" pitchFamily="18" charset="0"/>
            <a:cs typeface="Times New Roman" panose="02020603050405020304" pitchFamily="18" charset="0"/>
          </a:endParaRPr>
        </a:p>
        <a:p>
          <a:pPr marL="0" lvl="0" indent="0" algn="l" defTabSz="1600200">
            <a:lnSpc>
              <a:spcPct val="90000"/>
            </a:lnSpc>
            <a:spcBef>
              <a:spcPct val="0"/>
            </a:spcBef>
            <a:spcAft>
              <a:spcPct val="35000"/>
            </a:spcAft>
            <a:buNone/>
          </a:pPr>
          <a:endParaRPr lang="en-US" sz="3600" kern="1200" dirty="0">
            <a:latin typeface="Times New Roman" panose="02020603050405020304" pitchFamily="18" charset="0"/>
            <a:cs typeface="Times New Roman" panose="02020603050405020304" pitchFamily="18" charset="0"/>
          </a:endParaRPr>
        </a:p>
      </dsp:txBody>
      <dsp:txXfrm>
        <a:off x="8422785" y="233444"/>
        <a:ext cx="2019912" cy="1848698"/>
      </dsp:txXfrm>
    </dsp:sp>
  </dsp:spTree>
</dsp:drawing>
</file>

<file path=ppt/diagrams/layout1.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91A9256-F9C8-48F3-9246-288820D1979F}"/>
              </a:ext>
            </a:extLst>
          </p:cNvPr>
          <p:cNvSpPr>
            <a:spLocks noGrp="1"/>
          </p:cNvSpPr>
          <p:nvPr>
            <p:ph type="hdr" sz="quarter"/>
          </p:nvPr>
        </p:nvSpPr>
        <p:spPr>
          <a:xfrm>
            <a:off x="0" y="0"/>
            <a:ext cx="3013075" cy="466725"/>
          </a:xfrm>
          <a:prstGeom prst="rect">
            <a:avLst/>
          </a:prstGeom>
        </p:spPr>
        <p:txBody>
          <a:bodyPr vert="horz" lIns="92930" tIns="46465" rIns="92930" bIns="46465"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a:extLst>
              <a:ext uri="{FF2B5EF4-FFF2-40B4-BE49-F238E27FC236}">
                <a16:creationId xmlns:a16="http://schemas.microsoft.com/office/drawing/2014/main" id="{1608C6F2-4266-4213-8BF4-8EA0CDC970FA}"/>
              </a:ext>
            </a:extLst>
          </p:cNvPr>
          <p:cNvSpPr>
            <a:spLocks noGrp="1"/>
          </p:cNvSpPr>
          <p:nvPr>
            <p:ph type="dt" idx="1"/>
          </p:nvPr>
        </p:nvSpPr>
        <p:spPr>
          <a:xfrm>
            <a:off x="3940175" y="0"/>
            <a:ext cx="3013075" cy="466725"/>
          </a:xfrm>
          <a:prstGeom prst="rect">
            <a:avLst/>
          </a:prstGeom>
        </p:spPr>
        <p:txBody>
          <a:bodyPr vert="horz" lIns="92930" tIns="46465" rIns="92930" bIns="46465" rtlCol="0"/>
          <a:lstStyle>
            <a:lvl1pPr algn="r" eaLnBrk="1" fontAlgn="auto" hangingPunct="1">
              <a:spcBef>
                <a:spcPts val="0"/>
              </a:spcBef>
              <a:spcAft>
                <a:spcPts val="0"/>
              </a:spcAft>
              <a:defRPr sz="1200">
                <a:latin typeface="+mn-lt"/>
                <a:cs typeface="+mn-cs"/>
              </a:defRPr>
            </a:lvl1pPr>
          </a:lstStyle>
          <a:p>
            <a:pPr>
              <a:defRPr/>
            </a:pPr>
            <a:fld id="{5AA20220-E8D3-4BE8-9E9D-D5B982467646}" type="datetimeFigureOut">
              <a:rPr lang="en-US"/>
              <a:pPr>
                <a:defRPr/>
              </a:pPr>
              <a:t>3/21/2025</a:t>
            </a:fld>
            <a:endParaRPr lang="en-US"/>
          </a:p>
        </p:txBody>
      </p:sp>
      <p:sp>
        <p:nvSpPr>
          <p:cNvPr id="4" name="Slide Image Placeholder 3">
            <a:extLst>
              <a:ext uri="{FF2B5EF4-FFF2-40B4-BE49-F238E27FC236}">
                <a16:creationId xmlns:a16="http://schemas.microsoft.com/office/drawing/2014/main" id="{8B13A30F-9520-44F4-81B2-1BCC447DE50D}"/>
              </a:ext>
            </a:extLst>
          </p:cNvPr>
          <p:cNvSpPr>
            <a:spLocks noGrp="1" noRot="1" noChangeAspect="1"/>
          </p:cNvSpPr>
          <p:nvPr>
            <p:ph type="sldImg" idx="2"/>
          </p:nvPr>
        </p:nvSpPr>
        <p:spPr>
          <a:xfrm>
            <a:off x="685800" y="1163638"/>
            <a:ext cx="5583238" cy="3141662"/>
          </a:xfrm>
          <a:prstGeom prst="rect">
            <a:avLst/>
          </a:prstGeom>
          <a:noFill/>
          <a:ln w="12700">
            <a:solidFill>
              <a:prstClr val="black"/>
            </a:solidFill>
          </a:ln>
        </p:spPr>
        <p:txBody>
          <a:bodyPr vert="horz" lIns="92930" tIns="46465" rIns="92930" bIns="46465" rtlCol="0" anchor="ctr"/>
          <a:lstStyle/>
          <a:p>
            <a:pPr lvl="0"/>
            <a:endParaRPr lang="en-US" noProof="0"/>
          </a:p>
        </p:txBody>
      </p:sp>
      <p:sp>
        <p:nvSpPr>
          <p:cNvPr id="5" name="Notes Placeholder 4">
            <a:extLst>
              <a:ext uri="{FF2B5EF4-FFF2-40B4-BE49-F238E27FC236}">
                <a16:creationId xmlns:a16="http://schemas.microsoft.com/office/drawing/2014/main" id="{4266252B-3FF1-4DA9-A03B-C61619A4108A}"/>
              </a:ext>
            </a:extLst>
          </p:cNvPr>
          <p:cNvSpPr>
            <a:spLocks noGrp="1"/>
          </p:cNvSpPr>
          <p:nvPr>
            <p:ph type="body" sz="quarter" idx="3"/>
          </p:nvPr>
        </p:nvSpPr>
        <p:spPr>
          <a:xfrm>
            <a:off x="695325" y="4479925"/>
            <a:ext cx="5564188" cy="3665538"/>
          </a:xfrm>
          <a:prstGeom prst="rect">
            <a:avLst/>
          </a:prstGeom>
        </p:spPr>
        <p:txBody>
          <a:bodyPr vert="horz" lIns="92930" tIns="46465" rIns="92930" bIns="46465"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A77DEBF4-55D6-4B92-B2C6-9B4374F6BE7F}"/>
              </a:ext>
            </a:extLst>
          </p:cNvPr>
          <p:cNvSpPr>
            <a:spLocks noGrp="1"/>
          </p:cNvSpPr>
          <p:nvPr>
            <p:ph type="ftr" sz="quarter" idx="4"/>
          </p:nvPr>
        </p:nvSpPr>
        <p:spPr>
          <a:xfrm>
            <a:off x="0" y="8842375"/>
            <a:ext cx="3013075" cy="466725"/>
          </a:xfrm>
          <a:prstGeom prst="rect">
            <a:avLst/>
          </a:prstGeom>
        </p:spPr>
        <p:txBody>
          <a:bodyPr vert="horz" lIns="92930" tIns="46465" rIns="92930" bIns="46465"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a:extLst>
              <a:ext uri="{FF2B5EF4-FFF2-40B4-BE49-F238E27FC236}">
                <a16:creationId xmlns:a16="http://schemas.microsoft.com/office/drawing/2014/main" id="{7B8A1201-67BC-4B63-9687-0E19225243E2}"/>
              </a:ext>
            </a:extLst>
          </p:cNvPr>
          <p:cNvSpPr>
            <a:spLocks noGrp="1"/>
          </p:cNvSpPr>
          <p:nvPr>
            <p:ph type="sldNum" sz="quarter" idx="5"/>
          </p:nvPr>
        </p:nvSpPr>
        <p:spPr>
          <a:xfrm>
            <a:off x="3940175" y="8842375"/>
            <a:ext cx="3013075" cy="466725"/>
          </a:xfrm>
          <a:prstGeom prst="rect">
            <a:avLst/>
          </a:prstGeom>
        </p:spPr>
        <p:txBody>
          <a:bodyPr vert="horz" wrap="square" lIns="92930" tIns="46465" rIns="92930" bIns="46465" numCol="1" anchor="b" anchorCtr="0" compatLnSpc="1">
            <a:prstTxWarp prst="textNoShape">
              <a:avLst/>
            </a:prstTxWarp>
          </a:bodyPr>
          <a:lstStyle>
            <a:lvl1pPr algn="r" eaLnBrk="1" hangingPunct="1">
              <a:defRPr sz="1200"/>
            </a:lvl1pPr>
          </a:lstStyle>
          <a:p>
            <a:pPr>
              <a:defRPr/>
            </a:pPr>
            <a:fld id="{36A1ABE2-8A9C-4371-A477-2D85B6949ADB}" type="slidenum">
              <a:rPr lang="en-US" altLang="en-US"/>
              <a:pPr>
                <a:defRPr/>
              </a:pPr>
              <a:t>‹#›</a:t>
            </a:fld>
            <a:endParaRPr lang="en-US" altLang="en-US"/>
          </a:p>
        </p:txBody>
      </p:sp>
    </p:spTree>
    <p:extLst>
      <p:ext uri="{BB962C8B-B14F-4D97-AF65-F5344CB8AC3E}">
        <p14:creationId xmlns:p14="http://schemas.microsoft.com/office/powerpoint/2010/main" val="330719459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41985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573418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0FB56918-D4B3-422F-BFF9-D10393CB1268}"/>
              </a:ext>
            </a:extLst>
          </p:cNvPr>
          <p:cNvSpPr>
            <a:spLocks noGrp="1"/>
          </p:cNvSpPr>
          <p:nvPr>
            <p:ph type="dt" sz="half" idx="10"/>
          </p:nvPr>
        </p:nvSpPr>
        <p:spPr/>
        <p:txBody>
          <a:bodyPr/>
          <a:lstStyle>
            <a:lvl1pPr>
              <a:defRPr/>
            </a:lvl1pPr>
          </a:lstStyle>
          <a:p>
            <a:pPr>
              <a:defRPr/>
            </a:pPr>
            <a:fld id="{EB984284-C742-4CDE-BCD1-55F1EACCE4BD}" type="datetime1">
              <a:rPr lang="en-US"/>
              <a:pPr>
                <a:defRPr/>
              </a:pPr>
              <a:t>3/21/2025</a:t>
            </a:fld>
            <a:endParaRPr lang="en-US"/>
          </a:p>
        </p:txBody>
      </p:sp>
      <p:sp>
        <p:nvSpPr>
          <p:cNvPr id="5" name="Footer Placeholder 4">
            <a:extLst>
              <a:ext uri="{FF2B5EF4-FFF2-40B4-BE49-F238E27FC236}">
                <a16:creationId xmlns:a16="http://schemas.microsoft.com/office/drawing/2014/main" id="{A082B6A4-3E11-4AFE-97A2-755EDA1DD9B7}"/>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9A2D3FD1-471F-422B-AFB8-CC8FCE5DCE6C}"/>
              </a:ext>
            </a:extLst>
          </p:cNvPr>
          <p:cNvSpPr>
            <a:spLocks noGrp="1"/>
          </p:cNvSpPr>
          <p:nvPr>
            <p:ph type="sldNum" sz="quarter" idx="12"/>
          </p:nvPr>
        </p:nvSpPr>
        <p:spPr/>
        <p:txBody>
          <a:bodyPr/>
          <a:lstStyle>
            <a:lvl1pPr>
              <a:defRPr/>
            </a:lvl1pPr>
          </a:lstStyle>
          <a:p>
            <a:pPr>
              <a:defRPr/>
            </a:pPr>
            <a:fld id="{4FAC8F4A-8BCF-4389-A68F-ABDBB8A38460}" type="slidenum">
              <a:rPr lang="en-US" altLang="en-US"/>
              <a:pPr>
                <a:defRPr/>
              </a:pPr>
              <a:t>‹#›</a:t>
            </a:fld>
            <a:endParaRPr lang="en-US" altLang="en-US"/>
          </a:p>
        </p:txBody>
      </p:sp>
    </p:spTree>
    <p:extLst>
      <p:ext uri="{BB962C8B-B14F-4D97-AF65-F5344CB8AC3E}">
        <p14:creationId xmlns:p14="http://schemas.microsoft.com/office/powerpoint/2010/main" val="3918394844"/>
      </p:ext>
    </p:extLst>
  </p:cSld>
  <p:clrMapOvr>
    <a:masterClrMapping/>
  </p:clrMapOvr>
  <p:transition spd="slow">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A0AAE25-87DE-4998-B6CE-F47978987C8B}"/>
              </a:ext>
            </a:extLst>
          </p:cNvPr>
          <p:cNvSpPr>
            <a:spLocks noGrp="1"/>
          </p:cNvSpPr>
          <p:nvPr>
            <p:ph type="dt" sz="half" idx="10"/>
          </p:nvPr>
        </p:nvSpPr>
        <p:spPr/>
        <p:txBody>
          <a:bodyPr/>
          <a:lstStyle>
            <a:lvl1pPr>
              <a:defRPr/>
            </a:lvl1pPr>
          </a:lstStyle>
          <a:p>
            <a:pPr>
              <a:defRPr/>
            </a:pPr>
            <a:fld id="{E702336F-006F-49C3-8FF0-2416E12056BA}" type="datetime1">
              <a:rPr lang="en-US"/>
              <a:pPr>
                <a:defRPr/>
              </a:pPr>
              <a:t>3/21/2025</a:t>
            </a:fld>
            <a:endParaRPr lang="en-US"/>
          </a:p>
        </p:txBody>
      </p:sp>
      <p:sp>
        <p:nvSpPr>
          <p:cNvPr id="5" name="Footer Placeholder 4">
            <a:extLst>
              <a:ext uri="{FF2B5EF4-FFF2-40B4-BE49-F238E27FC236}">
                <a16:creationId xmlns:a16="http://schemas.microsoft.com/office/drawing/2014/main" id="{B0A9861B-6D3E-4215-A3D0-377EC12DA54B}"/>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DEC5A02C-FFC9-401E-8BCD-D06F65B1664C}"/>
              </a:ext>
            </a:extLst>
          </p:cNvPr>
          <p:cNvSpPr>
            <a:spLocks noGrp="1"/>
          </p:cNvSpPr>
          <p:nvPr>
            <p:ph type="sldNum" sz="quarter" idx="12"/>
          </p:nvPr>
        </p:nvSpPr>
        <p:spPr/>
        <p:txBody>
          <a:bodyPr/>
          <a:lstStyle>
            <a:lvl1pPr>
              <a:defRPr/>
            </a:lvl1pPr>
          </a:lstStyle>
          <a:p>
            <a:pPr>
              <a:defRPr/>
            </a:pPr>
            <a:fld id="{F3CA2AFE-CAB8-4467-80DC-C3A4FC1E2718}" type="slidenum">
              <a:rPr lang="en-US" altLang="en-US"/>
              <a:pPr>
                <a:defRPr/>
              </a:pPr>
              <a:t>‹#›</a:t>
            </a:fld>
            <a:endParaRPr lang="en-US" altLang="en-US"/>
          </a:p>
        </p:txBody>
      </p:sp>
    </p:spTree>
    <p:extLst>
      <p:ext uri="{BB962C8B-B14F-4D97-AF65-F5344CB8AC3E}">
        <p14:creationId xmlns:p14="http://schemas.microsoft.com/office/powerpoint/2010/main" val="766143411"/>
      </p:ext>
    </p:extLst>
  </p:cSld>
  <p:clrMapOvr>
    <a:masterClrMapping/>
  </p:clrMapOvr>
  <p:transition spd="slow">
    <p:blinds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64B4638-3310-4031-B55D-BE295B1A7BDC}"/>
              </a:ext>
            </a:extLst>
          </p:cNvPr>
          <p:cNvSpPr>
            <a:spLocks noGrp="1"/>
          </p:cNvSpPr>
          <p:nvPr>
            <p:ph type="dt" sz="half" idx="10"/>
          </p:nvPr>
        </p:nvSpPr>
        <p:spPr/>
        <p:txBody>
          <a:bodyPr/>
          <a:lstStyle>
            <a:lvl1pPr>
              <a:defRPr/>
            </a:lvl1pPr>
          </a:lstStyle>
          <a:p>
            <a:pPr>
              <a:defRPr/>
            </a:pPr>
            <a:fld id="{8C683BFA-96BB-4329-BF2F-32F59AFA4E79}" type="datetime1">
              <a:rPr lang="en-US"/>
              <a:pPr>
                <a:defRPr/>
              </a:pPr>
              <a:t>3/21/2025</a:t>
            </a:fld>
            <a:endParaRPr lang="en-US"/>
          </a:p>
        </p:txBody>
      </p:sp>
      <p:sp>
        <p:nvSpPr>
          <p:cNvPr id="5" name="Footer Placeholder 4">
            <a:extLst>
              <a:ext uri="{FF2B5EF4-FFF2-40B4-BE49-F238E27FC236}">
                <a16:creationId xmlns:a16="http://schemas.microsoft.com/office/drawing/2014/main" id="{9BF7728E-C01A-4686-AD71-F7B61E8209D8}"/>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7C71C28-1E00-4F0A-8B9D-A0E460685EFB}"/>
              </a:ext>
            </a:extLst>
          </p:cNvPr>
          <p:cNvSpPr>
            <a:spLocks noGrp="1"/>
          </p:cNvSpPr>
          <p:nvPr>
            <p:ph type="sldNum" sz="quarter" idx="12"/>
          </p:nvPr>
        </p:nvSpPr>
        <p:spPr/>
        <p:txBody>
          <a:bodyPr/>
          <a:lstStyle>
            <a:lvl1pPr>
              <a:defRPr/>
            </a:lvl1pPr>
          </a:lstStyle>
          <a:p>
            <a:pPr>
              <a:defRPr/>
            </a:pPr>
            <a:fld id="{3DDD8426-6957-4B5B-B927-2BE994D1B7C1}" type="slidenum">
              <a:rPr lang="en-US" altLang="en-US"/>
              <a:pPr>
                <a:defRPr/>
              </a:pPr>
              <a:t>‹#›</a:t>
            </a:fld>
            <a:endParaRPr lang="en-US" altLang="en-US"/>
          </a:p>
        </p:txBody>
      </p:sp>
    </p:spTree>
    <p:extLst>
      <p:ext uri="{BB962C8B-B14F-4D97-AF65-F5344CB8AC3E}">
        <p14:creationId xmlns:p14="http://schemas.microsoft.com/office/powerpoint/2010/main" val="289399607"/>
      </p:ext>
    </p:extLst>
  </p:cSld>
  <p:clrMapOvr>
    <a:masterClrMapping/>
  </p:clrMapOvr>
  <p:transition spd="slow">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CDB27E7-0E5F-45FD-B9BC-82F6ACE50540}"/>
              </a:ext>
            </a:extLst>
          </p:cNvPr>
          <p:cNvSpPr>
            <a:spLocks noGrp="1"/>
          </p:cNvSpPr>
          <p:nvPr>
            <p:ph type="dt" sz="half" idx="10"/>
          </p:nvPr>
        </p:nvSpPr>
        <p:spPr/>
        <p:txBody>
          <a:bodyPr/>
          <a:lstStyle>
            <a:lvl1pPr>
              <a:defRPr/>
            </a:lvl1pPr>
          </a:lstStyle>
          <a:p>
            <a:pPr>
              <a:defRPr/>
            </a:pPr>
            <a:fld id="{78400D6F-81A6-4CA0-8B3C-34372C62B661}" type="datetime1">
              <a:rPr lang="en-US"/>
              <a:pPr>
                <a:defRPr/>
              </a:pPr>
              <a:t>3/21/2025</a:t>
            </a:fld>
            <a:endParaRPr lang="en-US"/>
          </a:p>
        </p:txBody>
      </p:sp>
      <p:sp>
        <p:nvSpPr>
          <p:cNvPr id="5" name="Footer Placeholder 4">
            <a:extLst>
              <a:ext uri="{FF2B5EF4-FFF2-40B4-BE49-F238E27FC236}">
                <a16:creationId xmlns:a16="http://schemas.microsoft.com/office/drawing/2014/main" id="{B5E0F7A6-907E-418D-ABF6-CE0D106D2569}"/>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336D880-0EA6-4FCD-A723-C393235639F8}"/>
              </a:ext>
            </a:extLst>
          </p:cNvPr>
          <p:cNvSpPr>
            <a:spLocks noGrp="1"/>
          </p:cNvSpPr>
          <p:nvPr>
            <p:ph type="sldNum" sz="quarter" idx="12"/>
          </p:nvPr>
        </p:nvSpPr>
        <p:spPr/>
        <p:txBody>
          <a:bodyPr/>
          <a:lstStyle>
            <a:lvl1pPr>
              <a:defRPr/>
            </a:lvl1pPr>
          </a:lstStyle>
          <a:p>
            <a:pPr>
              <a:defRPr/>
            </a:pPr>
            <a:fld id="{815EC703-C051-410C-8BA1-62752E291E83}" type="slidenum">
              <a:rPr lang="en-US" altLang="en-US"/>
              <a:pPr>
                <a:defRPr/>
              </a:pPr>
              <a:t>‹#›</a:t>
            </a:fld>
            <a:endParaRPr lang="en-US" altLang="en-US"/>
          </a:p>
        </p:txBody>
      </p:sp>
    </p:spTree>
    <p:extLst>
      <p:ext uri="{BB962C8B-B14F-4D97-AF65-F5344CB8AC3E}">
        <p14:creationId xmlns:p14="http://schemas.microsoft.com/office/powerpoint/2010/main" val="3859887381"/>
      </p:ext>
    </p:extLst>
  </p:cSld>
  <p:clrMapOvr>
    <a:masterClrMapping/>
  </p:clrMapOvr>
  <p:transition spd="slow">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7DDAA96-8682-4C88-9622-87E036243D1F}"/>
              </a:ext>
            </a:extLst>
          </p:cNvPr>
          <p:cNvSpPr>
            <a:spLocks noGrp="1"/>
          </p:cNvSpPr>
          <p:nvPr>
            <p:ph type="dt" sz="half" idx="10"/>
          </p:nvPr>
        </p:nvSpPr>
        <p:spPr/>
        <p:txBody>
          <a:bodyPr/>
          <a:lstStyle>
            <a:lvl1pPr>
              <a:defRPr/>
            </a:lvl1pPr>
          </a:lstStyle>
          <a:p>
            <a:pPr>
              <a:defRPr/>
            </a:pPr>
            <a:fld id="{B63234D9-D072-4920-821D-BED01FCB7247}" type="datetime1">
              <a:rPr lang="en-US"/>
              <a:pPr>
                <a:defRPr/>
              </a:pPr>
              <a:t>3/21/2025</a:t>
            </a:fld>
            <a:endParaRPr lang="en-US"/>
          </a:p>
        </p:txBody>
      </p:sp>
      <p:sp>
        <p:nvSpPr>
          <p:cNvPr id="5" name="Footer Placeholder 4">
            <a:extLst>
              <a:ext uri="{FF2B5EF4-FFF2-40B4-BE49-F238E27FC236}">
                <a16:creationId xmlns:a16="http://schemas.microsoft.com/office/drawing/2014/main" id="{F4C29450-6172-4A34-B37F-64FAD195B70A}"/>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363A622E-84FA-417F-BD5A-BE81A4899820}"/>
              </a:ext>
            </a:extLst>
          </p:cNvPr>
          <p:cNvSpPr>
            <a:spLocks noGrp="1"/>
          </p:cNvSpPr>
          <p:nvPr>
            <p:ph type="sldNum" sz="quarter" idx="12"/>
          </p:nvPr>
        </p:nvSpPr>
        <p:spPr/>
        <p:txBody>
          <a:bodyPr/>
          <a:lstStyle>
            <a:lvl1pPr>
              <a:defRPr/>
            </a:lvl1pPr>
          </a:lstStyle>
          <a:p>
            <a:pPr>
              <a:defRPr/>
            </a:pPr>
            <a:fld id="{09A17B78-0E85-43B3-B804-1DD2F629C182}" type="slidenum">
              <a:rPr lang="en-US" altLang="en-US"/>
              <a:pPr>
                <a:defRPr/>
              </a:pPr>
              <a:t>‹#›</a:t>
            </a:fld>
            <a:endParaRPr lang="en-US" altLang="en-US"/>
          </a:p>
        </p:txBody>
      </p:sp>
    </p:spTree>
    <p:extLst>
      <p:ext uri="{BB962C8B-B14F-4D97-AF65-F5344CB8AC3E}">
        <p14:creationId xmlns:p14="http://schemas.microsoft.com/office/powerpoint/2010/main" val="3603603393"/>
      </p:ext>
    </p:extLst>
  </p:cSld>
  <p:clrMapOvr>
    <a:masterClrMapping/>
  </p:clrMapOvr>
  <p:transition spd="slow">
    <p:blinds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C0375BCC-EEE9-412B-A532-7314FE84B0C4}"/>
              </a:ext>
            </a:extLst>
          </p:cNvPr>
          <p:cNvSpPr>
            <a:spLocks noGrp="1"/>
          </p:cNvSpPr>
          <p:nvPr>
            <p:ph type="dt" sz="half" idx="10"/>
          </p:nvPr>
        </p:nvSpPr>
        <p:spPr/>
        <p:txBody>
          <a:bodyPr/>
          <a:lstStyle>
            <a:lvl1pPr>
              <a:defRPr/>
            </a:lvl1pPr>
          </a:lstStyle>
          <a:p>
            <a:pPr>
              <a:defRPr/>
            </a:pPr>
            <a:fld id="{74A9FD15-50EB-4E55-A7AC-5D569B5B3C80}" type="datetime1">
              <a:rPr lang="en-US"/>
              <a:pPr>
                <a:defRPr/>
              </a:pPr>
              <a:t>3/21/2025</a:t>
            </a:fld>
            <a:endParaRPr lang="en-US"/>
          </a:p>
        </p:txBody>
      </p:sp>
      <p:sp>
        <p:nvSpPr>
          <p:cNvPr id="6" name="Footer Placeholder 4">
            <a:extLst>
              <a:ext uri="{FF2B5EF4-FFF2-40B4-BE49-F238E27FC236}">
                <a16:creationId xmlns:a16="http://schemas.microsoft.com/office/drawing/2014/main" id="{1E5CB5DD-B599-4B4E-BFCE-CB9E35FBCEB1}"/>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C7CE3315-9445-4BB5-89D3-235E587ABF37}"/>
              </a:ext>
            </a:extLst>
          </p:cNvPr>
          <p:cNvSpPr>
            <a:spLocks noGrp="1"/>
          </p:cNvSpPr>
          <p:nvPr>
            <p:ph type="sldNum" sz="quarter" idx="12"/>
          </p:nvPr>
        </p:nvSpPr>
        <p:spPr/>
        <p:txBody>
          <a:bodyPr/>
          <a:lstStyle>
            <a:lvl1pPr>
              <a:defRPr/>
            </a:lvl1pPr>
          </a:lstStyle>
          <a:p>
            <a:pPr>
              <a:defRPr/>
            </a:pPr>
            <a:fld id="{010EC4D6-2A5D-45C1-86E3-8BE19A62D209}" type="slidenum">
              <a:rPr lang="en-US" altLang="en-US"/>
              <a:pPr>
                <a:defRPr/>
              </a:pPr>
              <a:t>‹#›</a:t>
            </a:fld>
            <a:endParaRPr lang="en-US" altLang="en-US"/>
          </a:p>
        </p:txBody>
      </p:sp>
    </p:spTree>
    <p:extLst>
      <p:ext uri="{BB962C8B-B14F-4D97-AF65-F5344CB8AC3E}">
        <p14:creationId xmlns:p14="http://schemas.microsoft.com/office/powerpoint/2010/main" val="2991645173"/>
      </p:ext>
    </p:extLst>
  </p:cSld>
  <p:clrMapOvr>
    <a:masterClrMapping/>
  </p:clrMapOvr>
  <p:transition spd="slow">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a:extLst>
              <a:ext uri="{FF2B5EF4-FFF2-40B4-BE49-F238E27FC236}">
                <a16:creationId xmlns:a16="http://schemas.microsoft.com/office/drawing/2014/main" id="{530AD5EF-C609-4119-B375-3771413B48DE}"/>
              </a:ext>
            </a:extLst>
          </p:cNvPr>
          <p:cNvSpPr>
            <a:spLocks noGrp="1"/>
          </p:cNvSpPr>
          <p:nvPr>
            <p:ph type="dt" sz="half" idx="10"/>
          </p:nvPr>
        </p:nvSpPr>
        <p:spPr/>
        <p:txBody>
          <a:bodyPr/>
          <a:lstStyle>
            <a:lvl1pPr>
              <a:defRPr/>
            </a:lvl1pPr>
          </a:lstStyle>
          <a:p>
            <a:pPr>
              <a:defRPr/>
            </a:pPr>
            <a:fld id="{7C50B61E-D197-4188-943F-30B5936FC2F9}" type="datetime1">
              <a:rPr lang="en-US"/>
              <a:pPr>
                <a:defRPr/>
              </a:pPr>
              <a:t>3/21/2025</a:t>
            </a:fld>
            <a:endParaRPr lang="en-US"/>
          </a:p>
        </p:txBody>
      </p:sp>
      <p:sp>
        <p:nvSpPr>
          <p:cNvPr id="8" name="Footer Placeholder 4">
            <a:extLst>
              <a:ext uri="{FF2B5EF4-FFF2-40B4-BE49-F238E27FC236}">
                <a16:creationId xmlns:a16="http://schemas.microsoft.com/office/drawing/2014/main" id="{88A9EBF0-B7B0-4583-92AB-A3431DE6283E}"/>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283BC57B-A7E4-4277-9D46-579496497245}"/>
              </a:ext>
            </a:extLst>
          </p:cNvPr>
          <p:cNvSpPr>
            <a:spLocks noGrp="1"/>
          </p:cNvSpPr>
          <p:nvPr>
            <p:ph type="sldNum" sz="quarter" idx="12"/>
          </p:nvPr>
        </p:nvSpPr>
        <p:spPr/>
        <p:txBody>
          <a:bodyPr/>
          <a:lstStyle>
            <a:lvl1pPr>
              <a:defRPr/>
            </a:lvl1pPr>
          </a:lstStyle>
          <a:p>
            <a:pPr>
              <a:defRPr/>
            </a:pPr>
            <a:fld id="{F7F6C894-F542-45DE-85A4-2725CE924991}" type="slidenum">
              <a:rPr lang="en-US" altLang="en-US"/>
              <a:pPr>
                <a:defRPr/>
              </a:pPr>
              <a:t>‹#›</a:t>
            </a:fld>
            <a:endParaRPr lang="en-US" altLang="en-US"/>
          </a:p>
        </p:txBody>
      </p:sp>
    </p:spTree>
    <p:extLst>
      <p:ext uri="{BB962C8B-B14F-4D97-AF65-F5344CB8AC3E}">
        <p14:creationId xmlns:p14="http://schemas.microsoft.com/office/powerpoint/2010/main" val="2670619855"/>
      </p:ext>
    </p:extLst>
  </p:cSld>
  <p:clrMapOvr>
    <a:masterClrMapping/>
  </p:clrMapOvr>
  <p:transition spd="slow">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a:extLst>
              <a:ext uri="{FF2B5EF4-FFF2-40B4-BE49-F238E27FC236}">
                <a16:creationId xmlns:a16="http://schemas.microsoft.com/office/drawing/2014/main" id="{41D81C82-41E3-4C7D-816C-58F99A1702F2}"/>
              </a:ext>
            </a:extLst>
          </p:cNvPr>
          <p:cNvSpPr>
            <a:spLocks noGrp="1"/>
          </p:cNvSpPr>
          <p:nvPr>
            <p:ph type="dt" sz="half" idx="10"/>
          </p:nvPr>
        </p:nvSpPr>
        <p:spPr/>
        <p:txBody>
          <a:bodyPr/>
          <a:lstStyle>
            <a:lvl1pPr>
              <a:defRPr/>
            </a:lvl1pPr>
          </a:lstStyle>
          <a:p>
            <a:pPr>
              <a:defRPr/>
            </a:pPr>
            <a:fld id="{6BD41E7F-6671-4D2D-B6AD-20E102447CE3}" type="datetime1">
              <a:rPr lang="en-US"/>
              <a:pPr>
                <a:defRPr/>
              </a:pPr>
              <a:t>3/21/2025</a:t>
            </a:fld>
            <a:endParaRPr lang="en-US"/>
          </a:p>
        </p:txBody>
      </p:sp>
      <p:sp>
        <p:nvSpPr>
          <p:cNvPr id="4" name="Footer Placeholder 4">
            <a:extLst>
              <a:ext uri="{FF2B5EF4-FFF2-40B4-BE49-F238E27FC236}">
                <a16:creationId xmlns:a16="http://schemas.microsoft.com/office/drawing/2014/main" id="{21C23C57-193A-4FFE-AF84-5DDAD504531C}"/>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E00AA421-04F3-46DC-9A65-181848BF7FC6}"/>
              </a:ext>
            </a:extLst>
          </p:cNvPr>
          <p:cNvSpPr>
            <a:spLocks noGrp="1"/>
          </p:cNvSpPr>
          <p:nvPr>
            <p:ph type="sldNum" sz="quarter" idx="12"/>
          </p:nvPr>
        </p:nvSpPr>
        <p:spPr/>
        <p:txBody>
          <a:bodyPr/>
          <a:lstStyle>
            <a:lvl1pPr>
              <a:defRPr/>
            </a:lvl1pPr>
          </a:lstStyle>
          <a:p>
            <a:pPr>
              <a:defRPr/>
            </a:pPr>
            <a:fld id="{389318FD-4EEC-4C57-A972-0B24B85155E4}" type="slidenum">
              <a:rPr lang="en-US" altLang="en-US"/>
              <a:pPr>
                <a:defRPr/>
              </a:pPr>
              <a:t>‹#›</a:t>
            </a:fld>
            <a:endParaRPr lang="en-US" altLang="en-US"/>
          </a:p>
        </p:txBody>
      </p:sp>
    </p:spTree>
    <p:extLst>
      <p:ext uri="{BB962C8B-B14F-4D97-AF65-F5344CB8AC3E}">
        <p14:creationId xmlns:p14="http://schemas.microsoft.com/office/powerpoint/2010/main" val="1874775401"/>
      </p:ext>
    </p:extLst>
  </p:cSld>
  <p:clrMapOvr>
    <a:masterClrMapping/>
  </p:clrMapOvr>
  <p:transition spd="slow">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3218A1C0-5E86-44FA-96CE-D0C3A0911C5A}"/>
              </a:ext>
            </a:extLst>
          </p:cNvPr>
          <p:cNvSpPr>
            <a:spLocks noGrp="1"/>
          </p:cNvSpPr>
          <p:nvPr>
            <p:ph type="dt" sz="half" idx="10"/>
          </p:nvPr>
        </p:nvSpPr>
        <p:spPr/>
        <p:txBody>
          <a:bodyPr/>
          <a:lstStyle>
            <a:lvl1pPr>
              <a:defRPr/>
            </a:lvl1pPr>
          </a:lstStyle>
          <a:p>
            <a:pPr>
              <a:defRPr/>
            </a:pPr>
            <a:fld id="{FAE11748-68B0-424D-A128-8EE4A2F1567E}" type="datetime1">
              <a:rPr lang="en-US"/>
              <a:pPr>
                <a:defRPr/>
              </a:pPr>
              <a:t>3/21/2025</a:t>
            </a:fld>
            <a:endParaRPr lang="en-US"/>
          </a:p>
        </p:txBody>
      </p:sp>
      <p:sp>
        <p:nvSpPr>
          <p:cNvPr id="3" name="Footer Placeholder 4">
            <a:extLst>
              <a:ext uri="{FF2B5EF4-FFF2-40B4-BE49-F238E27FC236}">
                <a16:creationId xmlns:a16="http://schemas.microsoft.com/office/drawing/2014/main" id="{DC30598B-A85E-40F2-B0F9-CC04D8E3F3EA}"/>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620ADC7C-B221-49C5-9757-EBEBB0F9207F}"/>
              </a:ext>
            </a:extLst>
          </p:cNvPr>
          <p:cNvSpPr>
            <a:spLocks noGrp="1"/>
          </p:cNvSpPr>
          <p:nvPr>
            <p:ph type="sldNum" sz="quarter" idx="12"/>
          </p:nvPr>
        </p:nvSpPr>
        <p:spPr/>
        <p:txBody>
          <a:bodyPr/>
          <a:lstStyle>
            <a:lvl1pPr>
              <a:defRPr/>
            </a:lvl1pPr>
          </a:lstStyle>
          <a:p>
            <a:pPr>
              <a:defRPr/>
            </a:pPr>
            <a:fld id="{2F195F4C-44D2-4F45-A0AC-21646A9D27BF}" type="slidenum">
              <a:rPr lang="en-US" altLang="en-US"/>
              <a:pPr>
                <a:defRPr/>
              </a:pPr>
              <a:t>‹#›</a:t>
            </a:fld>
            <a:endParaRPr lang="en-US" altLang="en-US"/>
          </a:p>
        </p:txBody>
      </p:sp>
    </p:spTree>
    <p:extLst>
      <p:ext uri="{BB962C8B-B14F-4D97-AF65-F5344CB8AC3E}">
        <p14:creationId xmlns:p14="http://schemas.microsoft.com/office/powerpoint/2010/main" val="3579266658"/>
      </p:ext>
    </p:extLst>
  </p:cSld>
  <p:clrMapOvr>
    <a:masterClrMapping/>
  </p:clrMapOvr>
  <p:transition spd="slow">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D79DD4CF-015F-4F62-A63C-9D088FAC4792}"/>
              </a:ext>
            </a:extLst>
          </p:cNvPr>
          <p:cNvSpPr>
            <a:spLocks noGrp="1"/>
          </p:cNvSpPr>
          <p:nvPr>
            <p:ph type="dt" sz="half" idx="10"/>
          </p:nvPr>
        </p:nvSpPr>
        <p:spPr/>
        <p:txBody>
          <a:bodyPr/>
          <a:lstStyle>
            <a:lvl1pPr>
              <a:defRPr/>
            </a:lvl1pPr>
          </a:lstStyle>
          <a:p>
            <a:pPr>
              <a:defRPr/>
            </a:pPr>
            <a:fld id="{7094E8B7-7DCF-4AE2-ACBE-26DA6EBB7347}" type="datetime1">
              <a:rPr lang="en-US"/>
              <a:pPr>
                <a:defRPr/>
              </a:pPr>
              <a:t>3/21/2025</a:t>
            </a:fld>
            <a:endParaRPr lang="en-US"/>
          </a:p>
        </p:txBody>
      </p:sp>
      <p:sp>
        <p:nvSpPr>
          <p:cNvPr id="6" name="Footer Placeholder 4">
            <a:extLst>
              <a:ext uri="{FF2B5EF4-FFF2-40B4-BE49-F238E27FC236}">
                <a16:creationId xmlns:a16="http://schemas.microsoft.com/office/drawing/2014/main" id="{9F56518C-25E4-4791-80CF-9603927DE7B7}"/>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646B593C-043B-40F1-98DA-B1906E58EBEB}"/>
              </a:ext>
            </a:extLst>
          </p:cNvPr>
          <p:cNvSpPr>
            <a:spLocks noGrp="1"/>
          </p:cNvSpPr>
          <p:nvPr>
            <p:ph type="sldNum" sz="quarter" idx="12"/>
          </p:nvPr>
        </p:nvSpPr>
        <p:spPr/>
        <p:txBody>
          <a:bodyPr/>
          <a:lstStyle>
            <a:lvl1pPr>
              <a:defRPr/>
            </a:lvl1pPr>
          </a:lstStyle>
          <a:p>
            <a:pPr>
              <a:defRPr/>
            </a:pPr>
            <a:fld id="{7CD429D7-E526-4101-969E-B40B8D8E48CC}" type="slidenum">
              <a:rPr lang="en-US" altLang="en-US"/>
              <a:pPr>
                <a:defRPr/>
              </a:pPr>
              <a:t>‹#›</a:t>
            </a:fld>
            <a:endParaRPr lang="en-US" altLang="en-US"/>
          </a:p>
        </p:txBody>
      </p:sp>
    </p:spTree>
    <p:extLst>
      <p:ext uri="{BB962C8B-B14F-4D97-AF65-F5344CB8AC3E}">
        <p14:creationId xmlns:p14="http://schemas.microsoft.com/office/powerpoint/2010/main" val="3478220043"/>
      </p:ext>
    </p:extLst>
  </p:cSld>
  <p:clrMapOvr>
    <a:masterClrMapping/>
  </p:clrMapOvr>
  <p:transition spd="slow">
    <p:blinds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AB5A9D87-E05A-4D16-A703-1E97A8BA2C34}"/>
              </a:ext>
            </a:extLst>
          </p:cNvPr>
          <p:cNvSpPr>
            <a:spLocks noGrp="1"/>
          </p:cNvSpPr>
          <p:nvPr>
            <p:ph type="dt" sz="half" idx="10"/>
          </p:nvPr>
        </p:nvSpPr>
        <p:spPr/>
        <p:txBody>
          <a:bodyPr/>
          <a:lstStyle>
            <a:lvl1pPr>
              <a:defRPr/>
            </a:lvl1pPr>
          </a:lstStyle>
          <a:p>
            <a:pPr>
              <a:defRPr/>
            </a:pPr>
            <a:fld id="{A58AEAC7-C2C3-44AF-AB2E-36A1774D5378}" type="datetime1">
              <a:rPr lang="en-US"/>
              <a:pPr>
                <a:defRPr/>
              </a:pPr>
              <a:t>3/21/2025</a:t>
            </a:fld>
            <a:endParaRPr lang="en-US"/>
          </a:p>
        </p:txBody>
      </p:sp>
      <p:sp>
        <p:nvSpPr>
          <p:cNvPr id="6" name="Footer Placeholder 4">
            <a:extLst>
              <a:ext uri="{FF2B5EF4-FFF2-40B4-BE49-F238E27FC236}">
                <a16:creationId xmlns:a16="http://schemas.microsoft.com/office/drawing/2014/main" id="{50E92F1C-94F6-478A-96CC-20CEB3BF8218}"/>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51659F05-47D4-46F4-A7AC-A02AE18D3546}"/>
              </a:ext>
            </a:extLst>
          </p:cNvPr>
          <p:cNvSpPr>
            <a:spLocks noGrp="1"/>
          </p:cNvSpPr>
          <p:nvPr>
            <p:ph type="sldNum" sz="quarter" idx="12"/>
          </p:nvPr>
        </p:nvSpPr>
        <p:spPr/>
        <p:txBody>
          <a:bodyPr/>
          <a:lstStyle>
            <a:lvl1pPr>
              <a:defRPr/>
            </a:lvl1pPr>
          </a:lstStyle>
          <a:p>
            <a:pPr>
              <a:defRPr/>
            </a:pPr>
            <a:fld id="{D66FD7F1-16F9-4E12-83AD-C4245146BA57}" type="slidenum">
              <a:rPr lang="en-US" altLang="en-US"/>
              <a:pPr>
                <a:defRPr/>
              </a:pPr>
              <a:t>‹#›</a:t>
            </a:fld>
            <a:endParaRPr lang="en-US" altLang="en-US"/>
          </a:p>
        </p:txBody>
      </p:sp>
    </p:spTree>
    <p:extLst>
      <p:ext uri="{BB962C8B-B14F-4D97-AF65-F5344CB8AC3E}">
        <p14:creationId xmlns:p14="http://schemas.microsoft.com/office/powerpoint/2010/main" val="1999370667"/>
      </p:ext>
    </p:extLst>
  </p:cSld>
  <p:clrMapOvr>
    <a:masterClrMapping/>
  </p:clrMapOvr>
  <p:transition spd="slow">
    <p:blinds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D9A3E1B4-65C6-415A-9681-D05B402B0E8D}"/>
              </a:ext>
            </a:extLst>
          </p:cNvPr>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0C566853-DAEB-4CB7-818F-723C37230FEE}"/>
              </a:ext>
            </a:extLst>
          </p:cNvPr>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A04BD739-9829-4F69-BC53-75013DDD18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246687D5-4D00-474F-82B8-FCFBD98170F5}" type="datetime1">
              <a:rPr lang="en-US"/>
              <a:pPr>
                <a:defRPr/>
              </a:pPr>
              <a:t>3/21/2025</a:t>
            </a:fld>
            <a:endParaRPr lang="en-US"/>
          </a:p>
        </p:txBody>
      </p:sp>
      <p:sp>
        <p:nvSpPr>
          <p:cNvPr id="5" name="Footer Placeholder 4">
            <a:extLst>
              <a:ext uri="{FF2B5EF4-FFF2-40B4-BE49-F238E27FC236}">
                <a16:creationId xmlns:a16="http://schemas.microsoft.com/office/drawing/2014/main" id="{505F0A4C-9308-45AA-A1AA-7B038DC01F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a:extLst>
              <a:ext uri="{FF2B5EF4-FFF2-40B4-BE49-F238E27FC236}">
                <a16:creationId xmlns:a16="http://schemas.microsoft.com/office/drawing/2014/main" id="{142AE0DB-89DF-4A35-9269-9E85DEA2E368}"/>
              </a:ext>
            </a:extLst>
          </p:cNvPr>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pPr>
              <a:defRPr/>
            </a:pPr>
            <a:fld id="{ADBF7CE3-29D9-4203-A481-45960E76618F}" type="slidenum">
              <a:rPr lang="en-US" altLang="en-US"/>
              <a:pPr>
                <a:defRPr/>
              </a:pPr>
              <a:t>‹#›</a:t>
            </a:fld>
            <a:endParaRPr lang="en-US" altLang="en-US"/>
          </a:p>
        </p:txBody>
      </p:sp>
      <p:pic>
        <p:nvPicPr>
          <p:cNvPr id="1031" name="Picture 7">
            <a:extLst>
              <a:ext uri="{FF2B5EF4-FFF2-40B4-BE49-F238E27FC236}">
                <a16:creationId xmlns:a16="http://schemas.microsoft.com/office/drawing/2014/main" id="{102663E2-6C69-49E4-9FEB-A0ED3DD955FD}"/>
              </a:ext>
            </a:extLst>
          </p:cNvPr>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5153025"/>
            <a:ext cx="12192000"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231" r:id="rId1"/>
    <p:sldLayoutId id="2147484232" r:id="rId2"/>
    <p:sldLayoutId id="2147484233" r:id="rId3"/>
    <p:sldLayoutId id="2147484234" r:id="rId4"/>
    <p:sldLayoutId id="2147484235" r:id="rId5"/>
    <p:sldLayoutId id="2147484236" r:id="rId6"/>
    <p:sldLayoutId id="2147484237" r:id="rId7"/>
    <p:sldLayoutId id="2147484238" r:id="rId8"/>
    <p:sldLayoutId id="2147484239" r:id="rId9"/>
    <p:sldLayoutId id="2147484240" r:id="rId10"/>
    <p:sldLayoutId id="2147484241" r:id="rId11"/>
  </p:sldLayoutIdLst>
  <p:transition spd="slow">
    <p:blinds dir="vert"/>
  </p:transition>
  <p:hf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hamsagirish/Internship/tree/main"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90" name="Google Shape;90;p13"/>
          <p:cNvSpPr txBox="1"/>
          <p:nvPr/>
        </p:nvSpPr>
        <p:spPr>
          <a:xfrm>
            <a:off x="6525369" y="2109718"/>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Prof. Kalpana K Harish </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Assistant Professor</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156411" y="4130278"/>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2000" b="1" dirty="0" err="1">
                <a:solidFill>
                  <a:schemeClr val="accent1"/>
                </a:solidFill>
                <a:latin typeface="Cambria" panose="02040503050406030204" pitchFamily="18" charset="0"/>
                <a:ea typeface="Cambria" panose="02040503050406030204" pitchFamily="18" charset="0"/>
                <a:cs typeface="Verdana"/>
                <a:sym typeface="Verdana"/>
              </a:rPr>
              <a:t>B</a:t>
            </a:r>
            <a:r>
              <a:rPr lang="en-US" sz="2000" b="1" i="0" u="none" strike="noStrike" cap="none" dirty="0" err="1">
                <a:solidFill>
                  <a:schemeClr val="accent1"/>
                </a:solidFill>
                <a:latin typeface="Cambria" panose="02040503050406030204" pitchFamily="18" charset="0"/>
                <a:ea typeface="Cambria" panose="02040503050406030204" pitchFamily="18" charset="0"/>
                <a:cs typeface="Verdana"/>
                <a:sym typeface="Verdana"/>
              </a:rPr>
              <a:t>.Tech</a:t>
            </a: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 (CSE)</a:t>
            </a: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Dr. Asif Mohammed H.B</a:t>
            </a:r>
          </a:p>
          <a:p>
            <a:pPr>
              <a:spcBef>
                <a:spcPts val="0"/>
              </a:spcBef>
              <a:spcAft>
                <a:spcPts val="0"/>
              </a:spcAft>
              <a:buClr>
                <a:srgbClr val="17365D"/>
              </a:buClr>
              <a:buSzPct val="100000"/>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sz="2000" b="1" dirty="0">
                <a:solidFill>
                  <a:schemeClr val="accent1"/>
                </a:solidFill>
                <a:latin typeface="Cambria" panose="02040503050406030204" pitchFamily="18" charset="0"/>
                <a:ea typeface="Cambria" panose="02040503050406030204" pitchFamily="18" charset="0"/>
                <a:cs typeface="Verdana"/>
                <a:sym typeface="Verdana"/>
              </a:rPr>
              <a:t>Prof. </a:t>
            </a:r>
            <a:r>
              <a:rPr lang="en-US" sz="2000" b="1">
                <a:solidFill>
                  <a:schemeClr val="accent1"/>
                </a:solidFill>
                <a:latin typeface="Cambria" panose="02040503050406030204" pitchFamily="18" charset="0"/>
                <a:ea typeface="Cambria" panose="02040503050406030204" pitchFamily="18" charset="0"/>
                <a:cs typeface="Verdana"/>
                <a:sym typeface="Verdana"/>
              </a:rPr>
              <a:t>Kalpana K Harish</a:t>
            </a:r>
            <a:endPar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endParaRPr>
          </a:p>
          <a:p>
            <a:pPr>
              <a:spcBef>
                <a:spcPts val="0"/>
              </a:spcBef>
              <a:spcAft>
                <a:spcPts val="0"/>
              </a:spcAft>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Internship/Project Coordinators: </a:t>
            </a:r>
            <a:r>
              <a:rPr lang="en-US" sz="2000" b="1" dirty="0">
                <a:latin typeface="Cambria" panose="02040503050406030204" pitchFamily="18" charset="0"/>
                <a:ea typeface="Cambria" panose="02040503050406030204" pitchFamily="18" charset="0"/>
                <a:cs typeface="Verdana"/>
                <a:sym typeface="Verdana"/>
              </a:rPr>
              <a:t>Mr. Md Ziaur Rahman /</a:t>
            </a:r>
          </a:p>
          <a:p>
            <a:pPr lvl="0">
              <a:buClr>
                <a:srgbClr val="17365D"/>
              </a:buClr>
              <a:buSzPct val="100000"/>
            </a:pPr>
            <a:r>
              <a:rPr lang="en-US" sz="2000" b="1" dirty="0">
                <a:latin typeface="Cambria" panose="02040503050406030204" pitchFamily="18" charset="0"/>
                <a:ea typeface="Cambria" panose="02040503050406030204" pitchFamily="18" charset="0"/>
                <a:cs typeface="Verdana"/>
                <a:sym typeface="Verdana"/>
              </a:rPr>
              <a:t> 													    Dr</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 Sampath A K / Dr. Abdul Khadar A</a:t>
            </a:r>
          </a:p>
          <a:p>
            <a:pPr lvl="0">
              <a:buClr>
                <a:srgbClr val="17365D"/>
              </a:buClr>
              <a:buSzPct val="100000"/>
            </a:pPr>
            <a:r>
              <a:rPr lang="en-US" sz="2000" b="1" dirty="0">
                <a:latin typeface="Cambria" panose="02040503050406030204" pitchFamily="18" charset="0"/>
                <a:ea typeface="Cambria" panose="02040503050406030204" pitchFamily="18" charset="0"/>
                <a:cs typeface="Verdana"/>
                <a:sym typeface="Verdana"/>
              </a:rPr>
              <a:t>                                                                                                                </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
        <p:nvSpPr>
          <p:cNvPr id="9" name="Title 1"/>
          <p:cNvSpPr txBox="1">
            <a:spLocks/>
          </p:cNvSpPr>
          <p:nvPr/>
        </p:nvSpPr>
        <p:spPr>
          <a:xfrm>
            <a:off x="838200" y="130629"/>
            <a:ext cx="10515600" cy="156006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7365D"/>
              </a:buClr>
              <a:buSzPts val="2800"/>
              <a:buFont typeface="Verdana"/>
              <a:buNone/>
              <a:defRPr sz="2800" b="1" i="0" u="none" strike="noStrike" cap="none">
                <a:solidFill>
                  <a:srgbClr val="17365D"/>
                </a:solidFill>
                <a:latin typeface="Verdana"/>
                <a:ea typeface="Verdana"/>
                <a:cs typeface="Verdana"/>
                <a:sym typeface="Verdan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r>
              <a:rPr lang="en-US" altLang="en-US" dirty="0">
                <a:solidFill>
                  <a:schemeClr val="accent1">
                    <a:lumMod val="75000"/>
                  </a:schemeClr>
                </a:solidFill>
                <a:latin typeface="Times New Roman" panose="02020603050405020304" pitchFamily="18" charset="0"/>
                <a:cs typeface="Times New Roman" panose="02020603050405020304" pitchFamily="18" charset="0"/>
              </a:rPr>
              <a:t>PIP4004 - INTERNSHIP</a:t>
            </a:r>
            <a:br>
              <a:rPr lang="en-IN" dirty="0">
                <a:solidFill>
                  <a:srgbClr val="FF0000"/>
                </a:solidFill>
                <a:latin typeface="Times New Roman" panose="02020603050405020304" pitchFamily="18" charset="0"/>
                <a:cs typeface="Times New Roman" panose="02020603050405020304" pitchFamily="18" charset="0"/>
              </a:rPr>
            </a:br>
            <a:r>
              <a:rPr lang="en-US" sz="2400" dirty="0">
                <a:solidFill>
                  <a:srgbClr val="0070C0"/>
                </a:solidFill>
                <a:latin typeface="Times New Roman" panose="02020603050405020304" pitchFamily="18" charset="0"/>
                <a:ea typeface="Tahoma" pitchFamily="34" charset="0"/>
                <a:cs typeface="Times New Roman" panose="02020603050405020304" pitchFamily="18" charset="0"/>
              </a:rPr>
              <a:t>Review-0 Presentation </a:t>
            </a:r>
            <a:br>
              <a:rPr lang="en-US" sz="2400" dirty="0">
                <a:solidFill>
                  <a:srgbClr val="0070C0"/>
                </a:solidFill>
                <a:latin typeface="Times New Roman" panose="02020603050405020304" pitchFamily="18" charset="0"/>
                <a:ea typeface="Tahoma" pitchFamily="34" charset="0"/>
                <a:cs typeface="Times New Roman" panose="02020603050405020304" pitchFamily="18" charset="0"/>
              </a:rPr>
            </a:br>
            <a:r>
              <a:rPr lang="en-US" sz="2400" dirty="0">
                <a:solidFill>
                  <a:srgbClr val="0070C0"/>
                </a:solidFill>
                <a:latin typeface="Times New Roman" panose="02020603050405020304" pitchFamily="18" charset="0"/>
                <a:ea typeface="Tahoma" pitchFamily="34" charset="0"/>
                <a:cs typeface="Times New Roman" panose="02020603050405020304" pitchFamily="18" charset="0"/>
              </a:rPr>
              <a:t>Business Intelligence (BI) and Data Analysis Domain</a:t>
            </a:r>
            <a:br>
              <a:rPr lang="en-US" sz="2400" dirty="0">
                <a:solidFill>
                  <a:srgbClr val="0070C0"/>
                </a:solidFill>
                <a:latin typeface="Times New Roman" panose="02020603050405020304" pitchFamily="18" charset="0"/>
                <a:ea typeface="Tahoma" pitchFamily="34"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1018513387"/>
              </p:ext>
            </p:extLst>
          </p:nvPr>
        </p:nvGraphicFramePr>
        <p:xfrm>
          <a:off x="601909" y="1911875"/>
          <a:ext cx="5321552" cy="1828800"/>
        </p:xfrm>
        <a:graphic>
          <a:graphicData uri="http://schemas.openxmlformats.org/drawingml/2006/table">
            <a:tbl>
              <a:tblPr firstRow="1" bandRow="1">
                <a:tableStyleId>{5C22544A-7EE6-4342-B048-85BDC9FD1C3A}</a:tableStyleId>
              </a:tblPr>
              <a:tblGrid>
                <a:gridCol w="1371270">
                  <a:extLst>
                    <a:ext uri="{9D8B030D-6E8A-4147-A177-3AD203B41FA5}">
                      <a16:colId xmlns:a16="http://schemas.microsoft.com/office/drawing/2014/main" val="2689928737"/>
                    </a:ext>
                  </a:extLst>
                </a:gridCol>
                <a:gridCol w="3950282">
                  <a:extLst>
                    <a:ext uri="{9D8B030D-6E8A-4147-A177-3AD203B41FA5}">
                      <a16:colId xmlns:a16="http://schemas.microsoft.com/office/drawing/2014/main" val="3965538731"/>
                    </a:ext>
                  </a:extLst>
                </a:gridCol>
              </a:tblGrid>
              <a:tr h="362263">
                <a:tc gridSpan="2">
                  <a:txBody>
                    <a:bodyPr/>
                    <a:lstStyle/>
                    <a:p>
                      <a:pPr algn="ctr"/>
                      <a:r>
                        <a:rPr lang="en-US" dirty="0">
                          <a:latin typeface="Cambria" panose="02040503050406030204" pitchFamily="18" charset="0"/>
                          <a:ea typeface="Cambria" panose="02040503050406030204" pitchFamily="18" charset="0"/>
                          <a:cs typeface="Times New Roman" panose="02020603050405020304" pitchFamily="18" charset="0"/>
                        </a:rPr>
                        <a:t>Student Details</a:t>
                      </a:r>
                    </a:p>
                  </a:txBody>
                  <a:tcPr/>
                </a:tc>
                <a:tc hMerge="1">
                  <a:txBody>
                    <a:bodyPr/>
                    <a:lstStyle/>
                    <a:p>
                      <a:pPr algn="ct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65105319"/>
                  </a:ext>
                </a:extLst>
              </a:tr>
              <a:tr h="362263">
                <a:tc>
                  <a:txBody>
                    <a:bodyPr/>
                    <a:lstStyle/>
                    <a:p>
                      <a:pPr algn="l"/>
                      <a:r>
                        <a:rPr lang="en-US" b="1" dirty="0">
                          <a:latin typeface="Cambria" panose="02040503050406030204" pitchFamily="18" charset="0"/>
                          <a:ea typeface="Cambria" panose="02040503050406030204" pitchFamily="18" charset="0"/>
                          <a:cs typeface="Times New Roman" panose="02020603050405020304" pitchFamily="18" charset="0"/>
                        </a:rPr>
                        <a:t>Name</a:t>
                      </a:r>
                    </a:p>
                  </a:txBody>
                  <a:tcPr/>
                </a:tc>
                <a:tc>
                  <a:txBody>
                    <a:bodyPr/>
                    <a:lstStyle/>
                    <a:p>
                      <a:pPr algn="ctr"/>
                      <a:r>
                        <a:rPr lang="en-US" dirty="0">
                          <a:latin typeface="Cambria" panose="02040503050406030204" pitchFamily="18" charset="0"/>
                          <a:ea typeface="Cambria" panose="02040503050406030204" pitchFamily="18" charset="0"/>
                          <a:cs typeface="Times New Roman" panose="02020603050405020304" pitchFamily="18" charset="0"/>
                        </a:rPr>
                        <a:t>HAMSA GIRISH</a:t>
                      </a:r>
                    </a:p>
                  </a:txBody>
                  <a:tcPr/>
                </a:tc>
                <a:extLst>
                  <a:ext uri="{0D108BD9-81ED-4DB2-BD59-A6C34878D82A}">
                    <a16:rowId xmlns:a16="http://schemas.microsoft.com/office/drawing/2014/main" val="673540802"/>
                  </a:ext>
                </a:extLst>
              </a:tr>
              <a:tr h="362263">
                <a:tc>
                  <a:txBody>
                    <a:bodyPr/>
                    <a:lstStyle/>
                    <a:p>
                      <a:pPr algn="l"/>
                      <a:r>
                        <a:rPr lang="en-US" b="1" dirty="0">
                          <a:latin typeface="Cambria" panose="02040503050406030204" pitchFamily="18" charset="0"/>
                          <a:ea typeface="Cambria" panose="02040503050406030204" pitchFamily="18" charset="0"/>
                          <a:cs typeface="Times New Roman" panose="02020603050405020304" pitchFamily="18" charset="0"/>
                        </a:rPr>
                        <a:t>Roll No</a:t>
                      </a:r>
                    </a:p>
                  </a:txBody>
                  <a:tcPr/>
                </a:tc>
                <a:tc>
                  <a:txBody>
                    <a:bodyPr/>
                    <a:lstStyle/>
                    <a:p>
                      <a:pPr algn="ctr"/>
                      <a:r>
                        <a:rPr lang="en-US" dirty="0">
                          <a:latin typeface="Cambria" panose="02040503050406030204" pitchFamily="18" charset="0"/>
                          <a:ea typeface="Cambria" panose="02040503050406030204" pitchFamily="18" charset="0"/>
                          <a:cs typeface="Times New Roman" panose="02020603050405020304" pitchFamily="18" charset="0"/>
                        </a:rPr>
                        <a:t>20211CSE0264</a:t>
                      </a:r>
                    </a:p>
                  </a:txBody>
                  <a:tcPr/>
                </a:tc>
                <a:extLst>
                  <a:ext uri="{0D108BD9-81ED-4DB2-BD59-A6C34878D82A}">
                    <a16:rowId xmlns:a16="http://schemas.microsoft.com/office/drawing/2014/main" val="1825509489"/>
                  </a:ext>
                </a:extLst>
              </a:tr>
              <a:tr h="362263">
                <a:tc>
                  <a:txBody>
                    <a:bodyPr/>
                    <a:lstStyle/>
                    <a:p>
                      <a:pPr algn="l"/>
                      <a:r>
                        <a:rPr lang="en-US" b="1" dirty="0">
                          <a:latin typeface="Cambria" panose="02040503050406030204" pitchFamily="18" charset="0"/>
                          <a:ea typeface="Cambria" panose="02040503050406030204" pitchFamily="18" charset="0"/>
                          <a:cs typeface="Times New Roman" panose="02020603050405020304" pitchFamily="18" charset="0"/>
                        </a:rPr>
                        <a:t>Section</a:t>
                      </a:r>
                    </a:p>
                  </a:txBody>
                  <a:tcPr/>
                </a:tc>
                <a:tc>
                  <a:txBody>
                    <a:bodyPr/>
                    <a:lstStyle/>
                    <a:p>
                      <a:pPr algn="ctr"/>
                      <a:r>
                        <a:rPr lang="en-US" dirty="0">
                          <a:latin typeface="Cambria" panose="02040503050406030204" pitchFamily="18" charset="0"/>
                          <a:ea typeface="Cambria" panose="02040503050406030204" pitchFamily="18" charset="0"/>
                          <a:cs typeface="Times New Roman" panose="02020603050405020304" pitchFamily="18" charset="0"/>
                        </a:rPr>
                        <a:t>8CSE03</a:t>
                      </a:r>
                    </a:p>
                  </a:txBody>
                  <a:tcPr/>
                </a:tc>
                <a:extLst>
                  <a:ext uri="{0D108BD9-81ED-4DB2-BD59-A6C34878D82A}">
                    <a16:rowId xmlns:a16="http://schemas.microsoft.com/office/drawing/2014/main" val="1278268189"/>
                  </a:ext>
                </a:extLst>
              </a:tr>
              <a:tr h="362263">
                <a:tc>
                  <a:txBody>
                    <a:bodyPr/>
                    <a:lstStyle/>
                    <a:p>
                      <a:pPr algn="l"/>
                      <a:r>
                        <a:rPr lang="en-US" b="1" dirty="0">
                          <a:latin typeface="Cambria" panose="02040503050406030204" pitchFamily="18" charset="0"/>
                          <a:ea typeface="Cambria" panose="02040503050406030204" pitchFamily="18" charset="0"/>
                          <a:cs typeface="Times New Roman" panose="02020603050405020304" pitchFamily="18" charset="0"/>
                        </a:rPr>
                        <a:t>Batch No.</a:t>
                      </a:r>
                    </a:p>
                  </a:txBody>
                  <a:tcPr/>
                </a:tc>
                <a:tc>
                  <a:txBody>
                    <a:bodyPr/>
                    <a:lstStyle/>
                    <a:p>
                      <a:pPr algn="ctr"/>
                      <a:r>
                        <a:rPr lang="en-US" dirty="0">
                          <a:latin typeface="Cambria" panose="02040503050406030204" pitchFamily="18" charset="0"/>
                          <a:ea typeface="Cambria" panose="02040503050406030204" pitchFamily="18" charset="0"/>
                          <a:cs typeface="Times New Roman" panose="02020603050405020304" pitchFamily="18" charset="0"/>
                        </a:rPr>
                        <a:t>42</a:t>
                      </a:r>
                    </a:p>
                  </a:txBody>
                  <a:tcPr/>
                </a:tc>
                <a:extLst>
                  <a:ext uri="{0D108BD9-81ED-4DB2-BD59-A6C34878D82A}">
                    <a16:rowId xmlns:a16="http://schemas.microsoft.com/office/drawing/2014/main" val="3413316552"/>
                  </a:ext>
                </a:extLst>
              </a:tr>
            </a:tbl>
          </a:graphicData>
        </a:graphic>
      </p:graphicFrame>
    </p:spTree>
    <p:extLst>
      <p:ext uri="{BB962C8B-B14F-4D97-AF65-F5344CB8AC3E}">
        <p14:creationId xmlns:p14="http://schemas.microsoft.com/office/powerpoint/2010/main" val="3090239800"/>
      </p:ext>
    </p:extLst>
  </p:cSld>
  <p:clrMapOvr>
    <a:masterClrMapping/>
  </p:clrMapOvr>
  <p:transition spd="slow">
    <p:blinds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96311"/>
          </a:xfrm>
        </p:spPr>
        <p:txBody>
          <a:bodyPr/>
          <a:lstStyle/>
          <a:p>
            <a:r>
              <a:rPr lang="en-US" sz="3200" b="1" dirty="0">
                <a:solidFill>
                  <a:srgbClr val="0070C0"/>
                </a:solidFill>
                <a:latin typeface="Times New Roman" panose="02020603050405020304" pitchFamily="18" charset="0"/>
                <a:cs typeface="Times New Roman" panose="02020603050405020304" pitchFamily="18" charset="0"/>
              </a:rPr>
              <a:t>Internship Road Map</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10</a:t>
            </a:fld>
            <a:endParaRPr lang="en-US" altLang="en-US"/>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3897279366"/>
              </p:ext>
            </p:extLst>
          </p:nvPr>
        </p:nvGraphicFramePr>
        <p:xfrm>
          <a:off x="838199" y="1210491"/>
          <a:ext cx="10883430" cy="40581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p:cNvSpPr txBox="1"/>
          <p:nvPr/>
        </p:nvSpPr>
        <p:spPr>
          <a:xfrm>
            <a:off x="470371" y="901298"/>
            <a:ext cx="184731" cy="369332"/>
          </a:xfrm>
          <a:prstGeom prst="rect">
            <a:avLst/>
          </a:prstGeom>
          <a:noFill/>
        </p:spPr>
        <p:txBody>
          <a:bodyPr wrap="none" rtlCol="0">
            <a:spAutoFit/>
          </a:bodyPr>
          <a:lstStyle/>
          <a:p>
            <a:endParaRPr lang="en-GB" dirty="0">
              <a:solidFill>
                <a:srgbClr val="0070C0"/>
              </a:solidFill>
            </a:endParaRPr>
          </a:p>
        </p:txBody>
      </p:sp>
    </p:spTree>
    <p:extLst>
      <p:ext uri="{BB962C8B-B14F-4D97-AF65-F5344CB8AC3E}">
        <p14:creationId xmlns:p14="http://schemas.microsoft.com/office/powerpoint/2010/main" val="2235674506"/>
      </p:ext>
    </p:extLst>
  </p:cSld>
  <p:clrMapOvr>
    <a:masterClrMapping/>
  </p:clrMapOvr>
  <p:transition spd="slow">
    <p:blinds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96311"/>
          </a:xfrm>
        </p:spPr>
        <p:txBody>
          <a:bodyPr/>
          <a:lstStyle/>
          <a:p>
            <a:r>
              <a:rPr lang="en-US" sz="3200" b="1" dirty="0">
                <a:solidFill>
                  <a:srgbClr val="0070C0"/>
                </a:solidFill>
                <a:latin typeface="Times New Roman" panose="02020603050405020304" pitchFamily="18" charset="0"/>
                <a:cs typeface="Times New Roman" panose="02020603050405020304" pitchFamily="18" charset="0"/>
              </a:rPr>
              <a:t>Github Link</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11</a:t>
            </a:fld>
            <a:endParaRPr lang="en-US" altLang="en-US"/>
          </a:p>
        </p:txBody>
      </p:sp>
      <p:sp>
        <p:nvSpPr>
          <p:cNvPr id="3" name="Content Placeholder 2"/>
          <p:cNvSpPr>
            <a:spLocks noGrp="1"/>
          </p:cNvSpPr>
          <p:nvPr>
            <p:ph idx="1"/>
          </p:nvPr>
        </p:nvSpPr>
        <p:spPr>
          <a:xfrm>
            <a:off x="446308" y="1061297"/>
            <a:ext cx="10515600" cy="4351338"/>
          </a:xfrm>
        </p:spPr>
        <p:txBody>
          <a:bodyPr/>
          <a:lstStyle/>
          <a:p>
            <a:pPr marL="0" indent="0">
              <a:buNone/>
            </a:pPr>
            <a:endParaRPr lang="en-US" b="1" dirty="0">
              <a:solidFill>
                <a:srgbClr val="00B0F0"/>
              </a:solidFill>
            </a:endParaRPr>
          </a:p>
          <a:p>
            <a:pPr marL="0" indent="0">
              <a:buNone/>
            </a:pPr>
            <a:endParaRPr lang="en-US" b="1" dirty="0">
              <a:solidFill>
                <a:srgbClr val="00B0F0"/>
              </a:solidFill>
            </a:endParaRPr>
          </a:p>
          <a:p>
            <a:pPr marL="0" indent="0">
              <a:buNone/>
            </a:pPr>
            <a:r>
              <a:rPr lang="en-US" b="1" dirty="0">
                <a:solidFill>
                  <a:srgbClr val="00B0F0"/>
                </a:solidFill>
              </a:rPr>
              <a:t>     GITHUB LINK: </a:t>
            </a:r>
            <a:r>
              <a:rPr lang="en-IN" dirty="0" err="1">
                <a:hlinkClick r:id="rId2"/>
              </a:rPr>
              <a:t>hamsagirish</a:t>
            </a:r>
            <a:r>
              <a:rPr lang="en-IN" dirty="0">
                <a:hlinkClick r:id="rId2"/>
              </a:rPr>
              <a:t>/Internship</a:t>
            </a:r>
            <a:endParaRPr lang="en-US" b="1" dirty="0">
              <a:solidFill>
                <a:srgbClr val="00B0F0"/>
              </a:solidFill>
            </a:endParaRPr>
          </a:p>
        </p:txBody>
      </p:sp>
    </p:spTree>
    <p:extLst>
      <p:ext uri="{BB962C8B-B14F-4D97-AF65-F5344CB8AC3E}">
        <p14:creationId xmlns:p14="http://schemas.microsoft.com/office/powerpoint/2010/main" val="1163375810"/>
      </p:ext>
    </p:extLst>
  </p:cSld>
  <p:clrMapOvr>
    <a:masterClrMapping/>
  </p:clrMapOvr>
  <p:transition spd="slow">
    <p:blinds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a:solidFill>
            <a:schemeClr val="accent1">
              <a:lumMod val="50000"/>
            </a:schemeClr>
          </a:solidFill>
        </p:spPr>
        <p:txBody>
          <a:bodyPr/>
          <a:lstStyle/>
          <a:p>
            <a:pPr marL="0" indent="0" algn="ctr">
              <a:buNone/>
            </a:pPr>
            <a:endParaRPr lang="en-US" sz="6600" dirty="0">
              <a:solidFill>
                <a:srgbClr val="FFFF00"/>
              </a:solidFill>
              <a:latin typeface="Times New Roman" panose="02020603050405020304" pitchFamily="18" charset="0"/>
              <a:cs typeface="Times New Roman" panose="02020603050405020304" pitchFamily="18" charset="0"/>
            </a:endParaRPr>
          </a:p>
          <a:p>
            <a:pPr marL="0" indent="0" algn="ctr">
              <a:buNone/>
            </a:pPr>
            <a:r>
              <a:rPr lang="en-US" sz="6600" dirty="0">
                <a:solidFill>
                  <a:srgbClr val="FFFF00"/>
                </a:solidFill>
                <a:latin typeface="Times New Roman" panose="02020603050405020304" pitchFamily="18" charset="0"/>
                <a:cs typeface="Times New Roman" panose="02020603050405020304" pitchFamily="18" charset="0"/>
              </a:rPr>
              <a:t>  </a:t>
            </a:r>
            <a:r>
              <a:rPr lang="en-US" sz="6600" dirty="0">
                <a:solidFill>
                  <a:schemeClr val="accent2">
                    <a:lumMod val="40000"/>
                    <a:lumOff val="60000"/>
                  </a:schemeClr>
                </a:solidFill>
                <a:latin typeface="Times New Roman" panose="02020603050405020304" pitchFamily="18" charset="0"/>
                <a:cs typeface="Times New Roman" panose="02020603050405020304" pitchFamily="18" charset="0"/>
              </a:rPr>
              <a:t>Q&amp;A</a:t>
            </a:r>
          </a:p>
          <a:p>
            <a:pPr marL="0" indent="0" algn="ctr">
              <a:buNone/>
            </a:pPr>
            <a:endParaRPr lang="en-US" sz="6600" dirty="0">
              <a:solidFill>
                <a:srgbClr val="A71180"/>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latin typeface="Times New Roman" panose="02020603050405020304" pitchFamily="18" charset="0"/>
                <a:cs typeface="Times New Roman" panose="02020603050405020304" pitchFamily="18" charset="0"/>
              </a:rPr>
              <a:pPr>
                <a:defRPr/>
              </a:pPr>
              <a:t>12</a:t>
            </a:fld>
            <a:endParaRPr lang="en-US" altLang="en-US">
              <a:latin typeface="Times New Roman" panose="02020603050405020304" pitchFamily="18" charset="0"/>
              <a:cs typeface="Times New Roman" panose="02020603050405020304" pitchFamily="18" charset="0"/>
            </a:endParaRPr>
          </a:p>
        </p:txBody>
      </p:sp>
      <p:pic>
        <p:nvPicPr>
          <p:cNvPr id="5" name="Picture 7" descr="bd04924_"/>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05253" y="2150340"/>
            <a:ext cx="2841170" cy="3832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58975439"/>
      </p:ext>
    </p:extLst>
  </p:cSld>
  <p:clrMapOvr>
    <a:masterClrMapping/>
  </p:clrMapOvr>
  <p:transition spd="slow">
    <p:blinds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547258"/>
            <a:ext cx="10515600" cy="1214846"/>
          </a:xfrm>
        </p:spPr>
        <p:txBody>
          <a:bodyPr/>
          <a:lstStyle/>
          <a:p>
            <a:pPr marL="0" indent="0" algn="ctr">
              <a:buNone/>
            </a:pPr>
            <a:r>
              <a:rPr lang="en-US" sz="6600" dirty="0">
                <a:solidFill>
                  <a:srgbClr val="A71180"/>
                </a:solidFill>
                <a:latin typeface="Times New Roman" panose="02020603050405020304" pitchFamily="18" charset="0"/>
                <a:cs typeface="Times New Roman" panose="02020603050405020304" pitchFamily="18" charset="0"/>
              </a:rPr>
              <a:t>Thank you !!</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13</a:t>
            </a:fld>
            <a:endParaRPr lang="en-US" altLang="en-US"/>
          </a:p>
        </p:txBody>
      </p:sp>
    </p:spTree>
    <p:extLst>
      <p:ext uri="{BB962C8B-B14F-4D97-AF65-F5344CB8AC3E}">
        <p14:creationId xmlns:p14="http://schemas.microsoft.com/office/powerpoint/2010/main" val="3798440382"/>
      </p:ext>
    </p:extLst>
  </p:cSld>
  <p:clrMapOvr>
    <a:masterClrMapping/>
  </p:clrMapOvr>
  <p:transition spd="slow">
    <p:blinds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704516" y="902370"/>
            <a:ext cx="10668000" cy="4271209"/>
          </a:xfrm>
          <a:prstGeom prst="rect">
            <a:avLst/>
          </a:prstGeom>
          <a:noFill/>
          <a:ln>
            <a:noFill/>
          </a:ln>
        </p:spPr>
        <p:txBody>
          <a:bodyPr spcFirstLastPara="1" wrap="square" lIns="91425" tIns="45700" rIns="91425" bIns="45700" anchor="t" anchorCtr="0">
            <a:noAutofit/>
          </a:bodyPr>
          <a:lstStyle/>
          <a:p>
            <a:pPr marL="495300" indent="-342900" algn="just">
              <a:lnSpc>
                <a:spcPct val="200000"/>
              </a:lnSpc>
              <a:spcBef>
                <a:spcPts val="0"/>
              </a:spcBef>
              <a:buFont typeface="Wingdings" panose="05000000000000000000" pitchFamily="2" charset="2"/>
              <a:buChar char="Ø"/>
            </a:pPr>
            <a:r>
              <a:rPr lang="en-US" sz="2000" b="1" dirty="0">
                <a:solidFill>
                  <a:srgbClr val="0070C0"/>
                </a:solidFill>
                <a:latin typeface="Times New Roman" panose="02020603050405020304" pitchFamily="18" charset="0"/>
                <a:cs typeface="Times New Roman" panose="02020603050405020304" pitchFamily="18" charset="0"/>
              </a:rPr>
              <a:t>About Company or Organization</a:t>
            </a:r>
          </a:p>
          <a:p>
            <a:pPr marL="495300" indent="-342900" algn="just">
              <a:lnSpc>
                <a:spcPct val="2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Working domain or the technology</a:t>
            </a:r>
            <a:endParaRPr lang="en-US" sz="2000" dirty="0">
              <a:latin typeface="Cambria" panose="02040503050406030204" pitchFamily="18" charset="0"/>
              <a:ea typeface="Cambria" panose="02040503050406030204" pitchFamily="18" charset="0"/>
            </a:endParaRPr>
          </a:p>
          <a:p>
            <a:pPr marL="495300" indent="-342900" algn="just">
              <a:lnSpc>
                <a:spcPct val="2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About your team and reporting Manager</a:t>
            </a:r>
            <a:endParaRPr lang="en-US" sz="2000" dirty="0">
              <a:latin typeface="Cambria" panose="02040503050406030204" pitchFamily="18" charset="0"/>
              <a:ea typeface="Cambria" panose="02040503050406030204" pitchFamily="18" charset="0"/>
            </a:endParaRPr>
          </a:p>
          <a:p>
            <a:pPr marL="495300" indent="-342900" algn="just">
              <a:lnSpc>
                <a:spcPct val="2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Challenges Faced in Internship</a:t>
            </a:r>
            <a:endParaRPr lang="en-US" sz="2000" dirty="0">
              <a:latin typeface="Cambria" panose="02040503050406030204" pitchFamily="18" charset="0"/>
              <a:ea typeface="Cambria" panose="02040503050406030204" pitchFamily="18" charset="0"/>
            </a:endParaRPr>
          </a:p>
          <a:p>
            <a:pPr marL="495300" indent="-342900" algn="just">
              <a:lnSpc>
                <a:spcPct val="2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Objectives of the work</a:t>
            </a:r>
          </a:p>
          <a:p>
            <a:pPr marL="495300" indent="-342900" algn="just">
              <a:lnSpc>
                <a:spcPct val="2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Internship Roadmap</a:t>
            </a:r>
          </a:p>
          <a:p>
            <a:pPr marL="495300" indent="-342900" algn="just">
              <a:lnSpc>
                <a:spcPct val="2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Github Link</a:t>
            </a:r>
            <a:endParaRPr lang="en-US" sz="2000"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734648573"/>
      </p:ext>
    </p:extLst>
  </p:cSld>
  <p:clrMapOvr>
    <a:masterClrMapping/>
  </p:clrMapOvr>
  <p:transition spd="slow">
    <p:blinds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500" y="365126"/>
            <a:ext cx="10782300" cy="679904"/>
          </a:xfrm>
        </p:spPr>
        <p:txBody>
          <a:bodyPr/>
          <a:lstStyle/>
          <a:p>
            <a:r>
              <a:rPr lang="en-US" sz="3200" b="1" dirty="0">
                <a:solidFill>
                  <a:srgbClr val="0070C0"/>
                </a:solidFill>
                <a:latin typeface="Times New Roman" panose="02020603050405020304" pitchFamily="18" charset="0"/>
                <a:cs typeface="Times New Roman" panose="02020603050405020304" pitchFamily="18" charset="0"/>
              </a:rPr>
              <a:t>About Company </a:t>
            </a:r>
          </a:p>
        </p:txBody>
      </p:sp>
      <p:sp>
        <p:nvSpPr>
          <p:cNvPr id="3" name="Content Placeholder 2"/>
          <p:cNvSpPr>
            <a:spLocks noGrp="1"/>
          </p:cNvSpPr>
          <p:nvPr>
            <p:ph idx="1"/>
          </p:nvPr>
        </p:nvSpPr>
        <p:spPr>
          <a:xfrm>
            <a:off x="357188" y="1045031"/>
            <a:ext cx="10996612" cy="4193176"/>
          </a:xfrm>
        </p:spPr>
        <p:txBody>
          <a:bodyPr/>
          <a:lstStyle/>
          <a:p>
            <a:pPr algn="just"/>
            <a:r>
              <a:rPr lang="en-US" b="1" i="0" dirty="0">
                <a:solidFill>
                  <a:srgbClr val="2C2C2C"/>
                </a:solidFill>
                <a:effectLst/>
                <a:latin typeface="Times New Roman" panose="02020603050405020304" pitchFamily="18" charset="0"/>
                <a:cs typeface="Times New Roman" panose="02020603050405020304" pitchFamily="18" charset="0"/>
              </a:rPr>
              <a:t>AGA IT Solutions</a:t>
            </a:r>
            <a:r>
              <a:rPr lang="en-US" b="0" i="0" dirty="0">
                <a:solidFill>
                  <a:srgbClr val="2C2C2C"/>
                </a:solidFill>
                <a:effectLst/>
                <a:latin typeface="Times New Roman" panose="02020603050405020304" pitchFamily="18" charset="0"/>
                <a:cs typeface="Times New Roman" panose="02020603050405020304" pitchFamily="18" charset="0"/>
              </a:rPr>
              <a:t> is a leading private detective agency in India with a mission to provide top-notch investigative services to clients across the country. Our agency is committed to providing efficient and effective solutions to a wide range of private and corporate investigations, including matrimonial, surveillance, missing persons, background checks, employee investigations, and much more.</a:t>
            </a:r>
          </a:p>
          <a:p>
            <a:pPr algn="just"/>
            <a:r>
              <a:rPr lang="en-US" dirty="0">
                <a:solidFill>
                  <a:srgbClr val="2C2C2C"/>
                </a:solidFill>
                <a:latin typeface="Times New Roman" panose="02020603050405020304" pitchFamily="18" charset="0"/>
                <a:cs typeface="Times New Roman" panose="02020603050405020304" pitchFamily="18" charset="0"/>
              </a:rPr>
              <a:t>A</a:t>
            </a:r>
            <a:r>
              <a:rPr lang="en-US" b="0" i="0" dirty="0">
                <a:solidFill>
                  <a:srgbClr val="2C2C2C"/>
                </a:solidFill>
                <a:effectLst/>
                <a:latin typeface="Times New Roman" panose="02020603050405020304" pitchFamily="18" charset="0"/>
                <a:cs typeface="Times New Roman" panose="02020603050405020304" pitchFamily="18" charset="0"/>
              </a:rPr>
              <a:t> team of highly skilled and experienced detectives who work tirelessly to deliver results that </a:t>
            </a:r>
            <a:r>
              <a:rPr lang="en-US" b="0" i="0">
                <a:solidFill>
                  <a:srgbClr val="2C2C2C"/>
                </a:solidFill>
                <a:effectLst/>
                <a:latin typeface="Times New Roman" panose="02020603050405020304" pitchFamily="18" charset="0"/>
                <a:cs typeface="Times New Roman" panose="02020603050405020304" pitchFamily="18" charset="0"/>
              </a:rPr>
              <a:t>exceed client’s </a:t>
            </a:r>
            <a:r>
              <a:rPr lang="en-US" b="0" i="0" dirty="0">
                <a:solidFill>
                  <a:srgbClr val="2C2C2C"/>
                </a:solidFill>
                <a:effectLst/>
                <a:latin typeface="Times New Roman" panose="02020603050405020304" pitchFamily="18" charset="0"/>
                <a:cs typeface="Times New Roman" panose="02020603050405020304" pitchFamily="18" charset="0"/>
              </a:rPr>
              <a:t>expectations. With the latest technology and investigative techniques at disposal, Our Company able to provide fast and reliable services that are tailored to meet the specific needs of each client.</a:t>
            </a:r>
          </a:p>
          <a:p>
            <a:pPr algn="just"/>
            <a:endParaRPr lang="en-US" sz="2400" dirty="0">
              <a:solidFill>
                <a:srgbClr val="2C2C2C"/>
              </a:solidFill>
              <a:latin typeface="Open Sans" panose="020F0502020204030204" pitchFamily="34" charset="0"/>
            </a:endParaRPr>
          </a:p>
          <a:p>
            <a:pPr algn="just"/>
            <a:endParaRPr lang="en-US" sz="2400" b="0" i="0" dirty="0">
              <a:solidFill>
                <a:srgbClr val="2C2C2C"/>
              </a:solidFill>
              <a:effectLst/>
              <a:latin typeface="Open Sans" panose="020F0502020204030204" pitchFamily="34" charset="0"/>
            </a:endParaRPr>
          </a:p>
          <a:p>
            <a:pPr algn="just"/>
            <a:endParaRPr lang="en-US" sz="2400" dirty="0">
              <a:solidFill>
                <a:srgbClr val="2C2C2C"/>
              </a:solidFill>
              <a:latin typeface="Open Sans" panose="020F0502020204030204" pitchFamily="34" charset="0"/>
            </a:endParaRPr>
          </a:p>
          <a:p>
            <a:pPr algn="just"/>
            <a:endParaRPr lang="en-US" sz="2400" b="0" i="0" dirty="0">
              <a:solidFill>
                <a:srgbClr val="2C2C2C"/>
              </a:solidFill>
              <a:effectLst/>
              <a:latin typeface="Open Sans" panose="020F0502020204030204" pitchFamily="34" charset="0"/>
            </a:endParaRPr>
          </a:p>
          <a:p>
            <a:pPr algn="just"/>
            <a:endParaRPr lang="en-US" sz="2400" dirty="0">
              <a:solidFill>
                <a:srgbClr val="2C2C2C"/>
              </a:solidFill>
              <a:latin typeface="Open Sans" panose="020F0502020204030204" pitchFamily="34" charset="0"/>
            </a:endParaRPr>
          </a:p>
          <a:p>
            <a:pPr algn="just"/>
            <a:endParaRPr lang="en-US" sz="2400" b="0" i="0" dirty="0">
              <a:solidFill>
                <a:srgbClr val="2C2C2C"/>
              </a:solidFill>
              <a:effectLst/>
              <a:latin typeface="Open Sans" panose="020F0502020204030204" pitchFamily="34" charset="0"/>
            </a:endParaRPr>
          </a:p>
          <a:p>
            <a:pPr algn="just"/>
            <a:endParaRPr lang="en-US" sz="2400" dirty="0">
              <a:solidFill>
                <a:srgbClr val="2C2C2C"/>
              </a:solidFill>
              <a:latin typeface="Open Sans" panose="020F0502020204030204" pitchFamily="34" charset="0"/>
            </a:endParaRPr>
          </a:p>
          <a:p>
            <a:pPr algn="just"/>
            <a:endParaRPr lang="en-US" sz="2400" b="0" i="0" dirty="0">
              <a:solidFill>
                <a:srgbClr val="2C2C2C"/>
              </a:solidFill>
              <a:effectLst/>
              <a:latin typeface="Open Sans" panose="020F0502020204030204" pitchFamily="34" charset="0"/>
            </a:endParaRPr>
          </a:p>
          <a:p>
            <a:pPr algn="just"/>
            <a:endParaRPr lang="en-US" sz="2400" dirty="0">
              <a:solidFill>
                <a:srgbClr val="2C2C2C"/>
              </a:solidFill>
              <a:latin typeface="Open Sans" panose="020F0502020204030204" pitchFamily="34" charset="0"/>
            </a:endParaRPr>
          </a:p>
          <a:p>
            <a:pPr algn="just"/>
            <a:endParaRPr lang="en-US" sz="2400" b="0" i="0" dirty="0">
              <a:solidFill>
                <a:srgbClr val="2C2C2C"/>
              </a:solidFill>
              <a:effectLst/>
              <a:latin typeface="Open Sans" panose="020F0502020204030204" pitchFamily="34" charset="0"/>
            </a:endParaRPr>
          </a:p>
          <a:p>
            <a:pPr algn="just"/>
            <a:endParaRPr lang="en-US" sz="2400" dirty="0">
              <a:solidFill>
                <a:srgbClr val="2C2C2C"/>
              </a:solidFill>
              <a:latin typeface="Open Sans" panose="020F0502020204030204" pitchFamily="34" charset="0"/>
            </a:endParaRPr>
          </a:p>
          <a:p>
            <a:pPr algn="just"/>
            <a:endParaRPr lang="en-US" sz="2400" b="0" i="0" dirty="0">
              <a:solidFill>
                <a:srgbClr val="2C2C2C"/>
              </a:solidFill>
              <a:effectLst/>
              <a:latin typeface="Open Sans" panose="020F0502020204030204" pitchFamily="34" charset="0"/>
            </a:endParaRPr>
          </a:p>
          <a:p>
            <a:pPr algn="just"/>
            <a:endParaRPr lang="en-US" sz="2400" dirty="0">
              <a:solidFill>
                <a:srgbClr val="2C2C2C"/>
              </a:solidFill>
              <a:latin typeface="Open Sans" panose="020F0502020204030204" pitchFamily="34" charset="0"/>
            </a:endParaRPr>
          </a:p>
          <a:p>
            <a:pPr algn="just"/>
            <a:endParaRPr lang="en-US" sz="2400" b="0" i="0" dirty="0">
              <a:solidFill>
                <a:srgbClr val="2C2C2C"/>
              </a:solidFill>
              <a:effectLst/>
              <a:latin typeface="Open Sans" panose="020F0502020204030204" pitchFamily="34" charset="0"/>
            </a:endParaRPr>
          </a:p>
          <a:p>
            <a:pPr algn="just"/>
            <a:endParaRPr lang="en-US" sz="2400" dirty="0">
              <a:solidFill>
                <a:srgbClr val="2C2C2C"/>
              </a:solidFill>
              <a:latin typeface="Open Sans" panose="020F0502020204030204" pitchFamily="34" charset="0"/>
            </a:endParaRPr>
          </a:p>
          <a:p>
            <a:pPr marL="0" indent="0" algn="just">
              <a:buNone/>
            </a:pPr>
            <a:endParaRPr lang="en-US" sz="2400" b="0" i="0" dirty="0">
              <a:solidFill>
                <a:srgbClr val="2C2C2C"/>
              </a:solidFill>
              <a:effectLst/>
              <a:latin typeface="Open Sans" panose="020F0502020204030204" pitchFamily="34" charset="0"/>
            </a:endParaRPr>
          </a:p>
          <a:p>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3</a:t>
            </a:fld>
            <a:endParaRPr lang="en-US" altLang="en-US"/>
          </a:p>
        </p:txBody>
      </p:sp>
    </p:spTree>
    <p:extLst>
      <p:ext uri="{BB962C8B-B14F-4D97-AF65-F5344CB8AC3E}">
        <p14:creationId xmlns:p14="http://schemas.microsoft.com/office/powerpoint/2010/main" val="816428933"/>
      </p:ext>
    </p:extLst>
  </p:cSld>
  <p:clrMapOvr>
    <a:masterClrMapping/>
  </p:clrMapOvr>
  <p:transition spd="slow">
    <p:blinds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618AE-7425-C419-049A-056B0FDAA0AB}"/>
              </a:ext>
            </a:extLst>
          </p:cNvPr>
          <p:cNvSpPr>
            <a:spLocks noGrp="1"/>
          </p:cNvSpPr>
          <p:nvPr>
            <p:ph type="ctrTitle"/>
          </p:nvPr>
        </p:nvSpPr>
        <p:spPr>
          <a:xfrm>
            <a:off x="857250" y="400051"/>
            <a:ext cx="9810750" cy="642938"/>
          </a:xfrm>
        </p:spPr>
        <p:txBody>
          <a:bodyPr/>
          <a:lstStyle/>
          <a:p>
            <a:pPr algn="l"/>
            <a:r>
              <a:rPr lang="en-US" sz="3200" b="1" dirty="0">
                <a:solidFill>
                  <a:srgbClr val="0070C0"/>
                </a:solidFill>
                <a:latin typeface="Times New Roman" panose="02020603050405020304" pitchFamily="18" charset="0"/>
                <a:cs typeface="Times New Roman" panose="02020603050405020304" pitchFamily="18" charset="0"/>
              </a:rPr>
              <a:t>About Company </a:t>
            </a:r>
            <a:endParaRPr lang="en-IN" sz="3200" dirty="0"/>
          </a:p>
        </p:txBody>
      </p:sp>
      <p:sp>
        <p:nvSpPr>
          <p:cNvPr id="3" name="Subtitle 2">
            <a:extLst>
              <a:ext uri="{FF2B5EF4-FFF2-40B4-BE49-F238E27FC236}">
                <a16:creationId xmlns:a16="http://schemas.microsoft.com/office/drawing/2014/main" id="{96EDCC41-5532-6FBA-60AA-7E03E68E386F}"/>
              </a:ext>
            </a:extLst>
          </p:cNvPr>
          <p:cNvSpPr>
            <a:spLocks noGrp="1"/>
          </p:cNvSpPr>
          <p:nvPr>
            <p:ph type="subTitle" idx="1"/>
          </p:nvPr>
        </p:nvSpPr>
        <p:spPr>
          <a:xfrm>
            <a:off x="857250" y="1171575"/>
            <a:ext cx="10258425" cy="4086225"/>
          </a:xfrm>
        </p:spPr>
        <p:txBody>
          <a:bodyPr/>
          <a:lstStyle/>
          <a:p>
            <a:pPr algn="l"/>
            <a:r>
              <a:rPr lang="en-IN" sz="2800" b="1" dirty="0">
                <a:solidFill>
                  <a:srgbClr val="00B0F0"/>
                </a:solidFill>
                <a:latin typeface="Times New Roman" panose="02020603050405020304" pitchFamily="18" charset="0"/>
                <a:cs typeface="Times New Roman" panose="02020603050405020304" pitchFamily="18" charset="0"/>
              </a:rPr>
              <a:t>Products and Services:</a:t>
            </a:r>
          </a:p>
          <a:p>
            <a:pPr marL="457200" indent="-457200" algn="l">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Family Investigation</a:t>
            </a:r>
          </a:p>
          <a:p>
            <a:pPr marL="457200" indent="-457200" algn="l">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Surveillance</a:t>
            </a:r>
          </a:p>
          <a:p>
            <a:pPr marL="457200" indent="-457200" algn="l">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Corporate Investigation</a:t>
            </a:r>
          </a:p>
          <a:p>
            <a:pPr marL="457200" indent="-457200" algn="l">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Private Investigation</a:t>
            </a:r>
          </a:p>
          <a:p>
            <a:pPr marL="457200" indent="-457200" algn="l">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Cyber Solutions</a:t>
            </a:r>
          </a:p>
          <a:p>
            <a:pPr marL="457200" indent="-457200" algn="l">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Minor Control</a:t>
            </a:r>
          </a:p>
          <a:p>
            <a:pPr marL="457200" indent="-457200" algn="l">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Insurance Investigations etc.</a:t>
            </a:r>
          </a:p>
        </p:txBody>
      </p:sp>
    </p:spTree>
    <p:extLst>
      <p:ext uri="{BB962C8B-B14F-4D97-AF65-F5344CB8AC3E}">
        <p14:creationId xmlns:p14="http://schemas.microsoft.com/office/powerpoint/2010/main" val="441876201"/>
      </p:ext>
    </p:extLst>
  </p:cSld>
  <p:clrMapOvr>
    <a:masterClrMapping/>
  </p:clrMapOvr>
  <p:transition spd="slow">
    <p:blinds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B00F8-AEAA-3017-28B2-73AFBC14CE9A}"/>
              </a:ext>
            </a:extLst>
          </p:cNvPr>
          <p:cNvSpPr>
            <a:spLocks noGrp="1"/>
          </p:cNvSpPr>
          <p:nvPr>
            <p:ph type="title"/>
          </p:nvPr>
        </p:nvSpPr>
        <p:spPr>
          <a:xfrm>
            <a:off x="838200" y="365125"/>
            <a:ext cx="10515600" cy="735013"/>
          </a:xfrm>
        </p:spPr>
        <p:txBody>
          <a:bodyPr/>
          <a:lstStyle/>
          <a:p>
            <a:r>
              <a:rPr lang="en-US" sz="3200" b="1" dirty="0">
                <a:solidFill>
                  <a:srgbClr val="0070C0"/>
                </a:solidFill>
                <a:latin typeface="Times New Roman" panose="02020603050405020304" pitchFamily="18" charset="0"/>
                <a:cs typeface="Times New Roman" panose="02020603050405020304" pitchFamily="18" charset="0"/>
              </a:rPr>
              <a:t>About Company </a:t>
            </a:r>
            <a:endParaRPr lang="en-IN" sz="3200" dirty="0"/>
          </a:p>
        </p:txBody>
      </p:sp>
      <p:sp>
        <p:nvSpPr>
          <p:cNvPr id="3" name="Content Placeholder 2">
            <a:extLst>
              <a:ext uri="{FF2B5EF4-FFF2-40B4-BE49-F238E27FC236}">
                <a16:creationId xmlns:a16="http://schemas.microsoft.com/office/drawing/2014/main" id="{B67BD691-5D54-CE74-0BFF-DB6E6CD71E7A}"/>
              </a:ext>
            </a:extLst>
          </p:cNvPr>
          <p:cNvSpPr>
            <a:spLocks noGrp="1"/>
          </p:cNvSpPr>
          <p:nvPr>
            <p:ph idx="1"/>
          </p:nvPr>
        </p:nvSpPr>
        <p:spPr>
          <a:xfrm>
            <a:off x="838200" y="1100138"/>
            <a:ext cx="10515600" cy="4962524"/>
          </a:xfrm>
        </p:spPr>
        <p:txBody>
          <a:bodyPr/>
          <a:lstStyle/>
          <a:p>
            <a:pPr marL="0" indent="0">
              <a:buNone/>
            </a:pPr>
            <a:r>
              <a:rPr lang="en-IN" dirty="0">
                <a:solidFill>
                  <a:srgbClr val="FF0000"/>
                </a:solidFill>
                <a:latin typeface="Times New Roman" panose="02020603050405020304" pitchFamily="18" charset="0"/>
                <a:cs typeface="Times New Roman" panose="02020603050405020304" pitchFamily="18" charset="0"/>
              </a:rPr>
              <a:t>Clients: </a:t>
            </a:r>
            <a:r>
              <a:rPr lang="en-IN" dirty="0">
                <a:latin typeface="Times New Roman" panose="02020603050405020304" pitchFamily="18" charset="0"/>
                <a:cs typeface="Times New Roman" panose="02020603050405020304" pitchFamily="18" charset="0"/>
              </a:rPr>
              <a:t>1300 Satisfied Clients</a:t>
            </a:r>
          </a:p>
          <a:p>
            <a:pPr marL="0" indent="0">
              <a:buNone/>
            </a:pPr>
            <a:r>
              <a:rPr lang="en-IN" dirty="0">
                <a:solidFill>
                  <a:srgbClr val="FF0000"/>
                </a:solidFill>
                <a:latin typeface="Times New Roman" panose="02020603050405020304" pitchFamily="18" charset="0"/>
                <a:cs typeface="Times New Roman" panose="02020603050405020304" pitchFamily="18" charset="0"/>
              </a:rPr>
              <a:t>Team Member: </a:t>
            </a:r>
            <a:r>
              <a:rPr lang="en-IN" dirty="0">
                <a:latin typeface="Times New Roman" panose="02020603050405020304" pitchFamily="18" charset="0"/>
                <a:cs typeface="Times New Roman" panose="02020603050405020304" pitchFamily="18" charset="0"/>
              </a:rPr>
              <a:t>22</a:t>
            </a:r>
          </a:p>
          <a:p>
            <a:pPr marL="0" indent="0">
              <a:buNone/>
            </a:pPr>
            <a:r>
              <a:rPr lang="en-IN" dirty="0">
                <a:solidFill>
                  <a:srgbClr val="FF0000"/>
                </a:solidFill>
                <a:latin typeface="Times New Roman" panose="02020603050405020304" pitchFamily="18" charset="0"/>
                <a:cs typeface="Times New Roman" panose="02020603050405020304" pitchFamily="18" charset="0"/>
              </a:rPr>
              <a:t>Years of Experience: </a:t>
            </a:r>
            <a:r>
              <a:rPr lang="en-IN" dirty="0">
                <a:latin typeface="Times New Roman" panose="02020603050405020304" pitchFamily="18" charset="0"/>
                <a:cs typeface="Times New Roman" panose="02020603050405020304" pitchFamily="18" charset="0"/>
              </a:rPr>
              <a:t>11</a:t>
            </a:r>
          </a:p>
          <a:p>
            <a:pPr marL="0" indent="0">
              <a:buNone/>
            </a:pPr>
            <a:r>
              <a:rPr lang="en-IN" dirty="0">
                <a:solidFill>
                  <a:srgbClr val="FF0000"/>
                </a:solidFill>
                <a:latin typeface="Times New Roman" panose="02020603050405020304" pitchFamily="18" charset="0"/>
                <a:cs typeface="Times New Roman" panose="02020603050405020304" pitchFamily="18" charset="0"/>
              </a:rPr>
              <a:t>Locations: </a:t>
            </a:r>
            <a:r>
              <a:rPr lang="en-IN" dirty="0">
                <a:latin typeface="Times New Roman" panose="02020603050405020304" pitchFamily="18" charset="0"/>
                <a:cs typeface="Times New Roman" panose="02020603050405020304" pitchFamily="18" charset="0"/>
              </a:rPr>
              <a:t>4 (India, Chicago, France, Italy)</a:t>
            </a:r>
          </a:p>
          <a:p>
            <a:pPr marL="0" indent="0">
              <a:buNone/>
            </a:pPr>
            <a:endParaRPr lang="en-IN" dirty="0"/>
          </a:p>
        </p:txBody>
      </p:sp>
      <p:sp>
        <p:nvSpPr>
          <p:cNvPr id="4" name="Slide Number Placeholder 3">
            <a:extLst>
              <a:ext uri="{FF2B5EF4-FFF2-40B4-BE49-F238E27FC236}">
                <a16:creationId xmlns:a16="http://schemas.microsoft.com/office/drawing/2014/main" id="{A099E206-A702-EECA-1729-319BB8B0B6B2}"/>
              </a:ext>
            </a:extLst>
          </p:cNvPr>
          <p:cNvSpPr>
            <a:spLocks noGrp="1"/>
          </p:cNvSpPr>
          <p:nvPr>
            <p:ph type="sldNum" sz="quarter" idx="12"/>
          </p:nvPr>
        </p:nvSpPr>
        <p:spPr/>
        <p:txBody>
          <a:bodyPr/>
          <a:lstStyle/>
          <a:p>
            <a:pPr>
              <a:defRPr/>
            </a:pPr>
            <a:fld id="{815EC703-C051-410C-8BA1-62752E291E83}" type="slidenum">
              <a:rPr lang="en-US" altLang="en-US" smtClean="0"/>
              <a:pPr>
                <a:defRPr/>
              </a:pPr>
              <a:t>5</a:t>
            </a:fld>
            <a:endParaRPr lang="en-US" altLang="en-US"/>
          </a:p>
        </p:txBody>
      </p:sp>
      <p:pic>
        <p:nvPicPr>
          <p:cNvPr id="1026" name="Picture 2">
            <a:extLst>
              <a:ext uri="{FF2B5EF4-FFF2-40B4-BE49-F238E27FC236}">
                <a16:creationId xmlns:a16="http://schemas.microsoft.com/office/drawing/2014/main" id="{687DEB04-D3FC-4170-053D-DC20ED7866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5771" y="3429001"/>
            <a:ext cx="2053547" cy="14859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870B7CB4-9F23-AFA6-6227-951AC21469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99577" y="3429000"/>
            <a:ext cx="2196422" cy="148590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879819CA-FF05-9259-3140-DF101B09BB9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76259" y="3428999"/>
            <a:ext cx="2263902" cy="174307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64FC384F-9F01-9E26-683E-5FDDB554745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658350" y="3428999"/>
            <a:ext cx="2043113" cy="14859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9821072"/>
      </p:ext>
    </p:extLst>
  </p:cSld>
  <p:clrMapOvr>
    <a:masterClrMapping/>
  </p:clrMapOvr>
  <p:transition spd="slow">
    <p:blinds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8DF24-AA7A-84D6-C392-7DC62C896BFF}"/>
              </a:ext>
            </a:extLst>
          </p:cNvPr>
          <p:cNvSpPr>
            <a:spLocks noGrp="1"/>
          </p:cNvSpPr>
          <p:nvPr>
            <p:ph type="title"/>
          </p:nvPr>
        </p:nvSpPr>
        <p:spPr>
          <a:xfrm>
            <a:off x="838200" y="365126"/>
            <a:ext cx="10515600" cy="649288"/>
          </a:xfrm>
        </p:spPr>
        <p:txBody>
          <a:bodyPr/>
          <a:lstStyle/>
          <a:p>
            <a:r>
              <a:rPr lang="en-IN" sz="3200" b="1" dirty="0">
                <a:solidFill>
                  <a:srgbClr val="0070C0"/>
                </a:solidFill>
                <a:latin typeface="Times New Roman" panose="02020603050405020304" pitchFamily="18" charset="0"/>
                <a:cs typeface="Times New Roman" panose="02020603050405020304" pitchFamily="18" charset="0"/>
              </a:rPr>
              <a:t>Working domain or the technology</a:t>
            </a:r>
          </a:p>
        </p:txBody>
      </p:sp>
      <p:sp>
        <p:nvSpPr>
          <p:cNvPr id="3" name="Content Placeholder 2">
            <a:extLst>
              <a:ext uri="{FF2B5EF4-FFF2-40B4-BE49-F238E27FC236}">
                <a16:creationId xmlns:a16="http://schemas.microsoft.com/office/drawing/2014/main" id="{5578F738-68DE-9B07-C6A7-364BF072C60B}"/>
              </a:ext>
            </a:extLst>
          </p:cNvPr>
          <p:cNvSpPr>
            <a:spLocks noGrp="1"/>
          </p:cNvSpPr>
          <p:nvPr>
            <p:ph idx="1"/>
          </p:nvPr>
        </p:nvSpPr>
        <p:spPr>
          <a:xfrm>
            <a:off x="838200" y="1185863"/>
            <a:ext cx="10515600" cy="4991100"/>
          </a:xfrm>
        </p:spPr>
        <p:txBody>
          <a:bodyPr/>
          <a:lstStyle/>
          <a:p>
            <a:r>
              <a:rPr lang="en-IN" dirty="0">
                <a:latin typeface="Times New Roman" panose="02020603050405020304" pitchFamily="18" charset="0"/>
                <a:cs typeface="Times New Roman" panose="02020603050405020304" pitchFamily="18" charset="0"/>
              </a:rPr>
              <a:t>Working as a </a:t>
            </a:r>
            <a:r>
              <a:rPr lang="en-IN" b="1" dirty="0">
                <a:latin typeface="Times New Roman" panose="02020603050405020304" pitchFamily="18" charset="0"/>
                <a:cs typeface="Times New Roman" panose="02020603050405020304" pitchFamily="18" charset="0"/>
              </a:rPr>
              <a:t>Software Engineer Intern </a:t>
            </a:r>
            <a:r>
              <a:rPr lang="en-IN" dirty="0">
                <a:latin typeface="Times New Roman" panose="02020603050405020304" pitchFamily="18" charset="0"/>
                <a:cs typeface="Times New Roman" panose="02020603050405020304" pitchFamily="18" charset="0"/>
              </a:rPr>
              <a:t>and getting trained and working on </a:t>
            </a:r>
            <a:r>
              <a:rPr lang="en-IN" b="1" dirty="0">
                <a:latin typeface="Times New Roman" panose="02020603050405020304" pitchFamily="18" charset="0"/>
                <a:cs typeface="Times New Roman" panose="02020603050405020304" pitchFamily="18" charset="0"/>
              </a:rPr>
              <a:t>Business Intelligence (BI) and data analytics </a:t>
            </a:r>
            <a:r>
              <a:rPr lang="en-IN" dirty="0">
                <a:latin typeface="Times New Roman" panose="02020603050405020304" pitchFamily="18" charset="0"/>
                <a:cs typeface="Times New Roman" panose="02020603050405020304" pitchFamily="18" charset="0"/>
              </a:rPr>
              <a:t>domain.</a:t>
            </a:r>
          </a:p>
          <a:p>
            <a:endParaRPr lang="en-IN" dirty="0"/>
          </a:p>
          <a:p>
            <a:pPr marL="0" indent="0">
              <a:buNone/>
            </a:pPr>
            <a:r>
              <a:rPr lang="en-IN" b="1" dirty="0">
                <a:solidFill>
                  <a:schemeClr val="accent5"/>
                </a:solidFill>
                <a:latin typeface="Times New Roman" panose="02020603050405020304" pitchFamily="18" charset="0"/>
                <a:cs typeface="Times New Roman" panose="02020603050405020304" pitchFamily="18" charset="0"/>
              </a:rPr>
              <a:t>Technologies Used:</a:t>
            </a:r>
          </a:p>
          <a:p>
            <a:r>
              <a:rPr lang="en-IN" dirty="0">
                <a:latin typeface="Times New Roman" panose="02020603050405020304" pitchFamily="18" charset="0"/>
                <a:cs typeface="Times New Roman" panose="02020603050405020304" pitchFamily="18" charset="0"/>
              </a:rPr>
              <a:t>Data Processing: Python (Pandas, NumPy), SQL</a:t>
            </a:r>
          </a:p>
          <a:p>
            <a:r>
              <a:rPr lang="en-IN" dirty="0">
                <a:latin typeface="Times New Roman" panose="02020603050405020304" pitchFamily="18" charset="0"/>
                <a:cs typeface="Times New Roman" panose="02020603050405020304" pitchFamily="18" charset="0"/>
              </a:rPr>
              <a:t>Machine Learning: Scikit-Learn, TensorFlow, NLP(</a:t>
            </a:r>
            <a:r>
              <a:rPr lang="en-IN" dirty="0" err="1">
                <a:latin typeface="Times New Roman" panose="02020603050405020304" pitchFamily="18" charset="0"/>
                <a:cs typeface="Times New Roman" panose="02020603050405020304" pitchFamily="18" charset="0"/>
              </a:rPr>
              <a:t>spaCy</a:t>
            </a:r>
            <a:r>
              <a:rPr lang="en-IN" dirty="0">
                <a:latin typeface="Times New Roman" panose="02020603050405020304" pitchFamily="18" charset="0"/>
                <a:cs typeface="Times New Roman" panose="02020603050405020304" pitchFamily="18" charset="0"/>
              </a:rPr>
              <a:t>, NLTK)</a:t>
            </a:r>
          </a:p>
          <a:p>
            <a:r>
              <a:rPr lang="en-IN" dirty="0">
                <a:latin typeface="Times New Roman" panose="02020603050405020304" pitchFamily="18" charset="0"/>
                <a:cs typeface="Times New Roman" panose="02020603050405020304" pitchFamily="18" charset="0"/>
              </a:rPr>
              <a:t>Risk Scoring: Decision Trees, Random Forest</a:t>
            </a:r>
          </a:p>
          <a:p>
            <a:r>
              <a:rPr lang="en-IN" dirty="0">
                <a:latin typeface="Times New Roman" panose="02020603050405020304" pitchFamily="18" charset="0"/>
                <a:cs typeface="Times New Roman" panose="02020603050405020304" pitchFamily="18" charset="0"/>
              </a:rPr>
              <a:t>Data Visualization: Power BI, Tableau, Matplotlib</a:t>
            </a:r>
          </a:p>
          <a:p>
            <a:endParaRPr lang="en-IN" dirty="0"/>
          </a:p>
          <a:p>
            <a:endParaRPr lang="en-IN" dirty="0"/>
          </a:p>
        </p:txBody>
      </p:sp>
      <p:sp>
        <p:nvSpPr>
          <p:cNvPr id="4" name="Slide Number Placeholder 3">
            <a:extLst>
              <a:ext uri="{FF2B5EF4-FFF2-40B4-BE49-F238E27FC236}">
                <a16:creationId xmlns:a16="http://schemas.microsoft.com/office/drawing/2014/main" id="{E4DEB6E0-1F72-5B0E-A509-536FE2A37045}"/>
              </a:ext>
            </a:extLst>
          </p:cNvPr>
          <p:cNvSpPr>
            <a:spLocks noGrp="1"/>
          </p:cNvSpPr>
          <p:nvPr>
            <p:ph type="sldNum" sz="quarter" idx="12"/>
          </p:nvPr>
        </p:nvSpPr>
        <p:spPr/>
        <p:txBody>
          <a:bodyPr/>
          <a:lstStyle/>
          <a:p>
            <a:pPr>
              <a:defRPr/>
            </a:pPr>
            <a:fld id="{815EC703-C051-410C-8BA1-62752E291E83}" type="slidenum">
              <a:rPr lang="en-US" altLang="en-US" smtClean="0"/>
              <a:pPr>
                <a:defRPr/>
              </a:pPr>
              <a:t>6</a:t>
            </a:fld>
            <a:endParaRPr lang="en-US" altLang="en-US" dirty="0"/>
          </a:p>
        </p:txBody>
      </p:sp>
    </p:spTree>
    <p:extLst>
      <p:ext uri="{BB962C8B-B14F-4D97-AF65-F5344CB8AC3E}">
        <p14:creationId xmlns:p14="http://schemas.microsoft.com/office/powerpoint/2010/main" val="3868228201"/>
      </p:ext>
    </p:extLst>
  </p:cSld>
  <p:clrMapOvr>
    <a:masterClrMapping/>
  </p:clrMapOvr>
  <p:transition spd="slow">
    <p:blinds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About your team and reporting Manager</a:t>
            </a:r>
          </a:p>
        </p:txBody>
      </p:sp>
      <p:sp>
        <p:nvSpPr>
          <p:cNvPr id="3" name="Content Placeholder 2"/>
          <p:cNvSpPr>
            <a:spLocks noGrp="1"/>
          </p:cNvSpPr>
          <p:nvPr>
            <p:ph idx="1"/>
          </p:nvPr>
        </p:nvSpPr>
        <p:spPr>
          <a:xfrm>
            <a:off x="838200" y="1184367"/>
            <a:ext cx="10515600" cy="4058194"/>
          </a:xfrm>
        </p:spPr>
        <p:txBody>
          <a:bodyPr/>
          <a:lstStyle/>
          <a:p>
            <a:pPr marL="0" indent="0">
              <a:buNone/>
            </a:pPr>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7</a:t>
            </a:fld>
            <a:endParaRPr lang="en-US" altLang="en-US"/>
          </a:p>
        </p:txBody>
      </p:sp>
      <p:graphicFrame>
        <p:nvGraphicFramePr>
          <p:cNvPr id="5" name="Table 4">
            <a:extLst>
              <a:ext uri="{FF2B5EF4-FFF2-40B4-BE49-F238E27FC236}">
                <a16:creationId xmlns:a16="http://schemas.microsoft.com/office/drawing/2014/main" id="{B2418792-D1D3-DAB3-279E-2AB31185B7DD}"/>
              </a:ext>
            </a:extLst>
          </p:cNvPr>
          <p:cNvGraphicFramePr>
            <a:graphicFrameLocks noGrp="1"/>
          </p:cNvGraphicFramePr>
          <p:nvPr>
            <p:extLst>
              <p:ext uri="{D42A27DB-BD31-4B8C-83A1-F6EECF244321}">
                <p14:modId xmlns:p14="http://schemas.microsoft.com/office/powerpoint/2010/main" val="2960721664"/>
              </p:ext>
            </p:extLst>
          </p:nvPr>
        </p:nvGraphicFramePr>
        <p:xfrm>
          <a:off x="2032000" y="1184366"/>
          <a:ext cx="8128000" cy="4861458"/>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379318711"/>
                    </a:ext>
                  </a:extLst>
                </a:gridCol>
                <a:gridCol w="2032000">
                  <a:extLst>
                    <a:ext uri="{9D8B030D-6E8A-4147-A177-3AD203B41FA5}">
                      <a16:colId xmlns:a16="http://schemas.microsoft.com/office/drawing/2014/main" val="2692657484"/>
                    </a:ext>
                  </a:extLst>
                </a:gridCol>
                <a:gridCol w="2032000">
                  <a:extLst>
                    <a:ext uri="{9D8B030D-6E8A-4147-A177-3AD203B41FA5}">
                      <a16:colId xmlns:a16="http://schemas.microsoft.com/office/drawing/2014/main" val="3959291922"/>
                    </a:ext>
                  </a:extLst>
                </a:gridCol>
                <a:gridCol w="2032000">
                  <a:extLst>
                    <a:ext uri="{9D8B030D-6E8A-4147-A177-3AD203B41FA5}">
                      <a16:colId xmlns:a16="http://schemas.microsoft.com/office/drawing/2014/main" val="2646116214"/>
                    </a:ext>
                  </a:extLst>
                </a:gridCol>
              </a:tblGrid>
              <a:tr h="373329">
                <a:tc>
                  <a:txBody>
                    <a:bodyPr/>
                    <a:lstStyle/>
                    <a:p>
                      <a:pPr algn="ctr"/>
                      <a:r>
                        <a:rPr lang="en-IN" dirty="0"/>
                        <a:t>Role</a:t>
                      </a:r>
                    </a:p>
                  </a:txBody>
                  <a:tcPr/>
                </a:tc>
                <a:tc>
                  <a:txBody>
                    <a:bodyPr/>
                    <a:lstStyle/>
                    <a:p>
                      <a:pPr algn="ctr"/>
                      <a:r>
                        <a:rPr lang="en-IN" dirty="0"/>
                        <a:t>Name</a:t>
                      </a:r>
                    </a:p>
                  </a:txBody>
                  <a:tcPr anchor="ctr"/>
                </a:tc>
                <a:tc>
                  <a:txBody>
                    <a:bodyPr/>
                    <a:lstStyle/>
                    <a:p>
                      <a:pPr algn="ctr"/>
                      <a:r>
                        <a:rPr lang="en-IN" dirty="0"/>
                        <a:t>Responsibilities</a:t>
                      </a:r>
                    </a:p>
                  </a:txBody>
                  <a:tcPr/>
                </a:tc>
                <a:tc>
                  <a:txBody>
                    <a:bodyPr/>
                    <a:lstStyle/>
                    <a:p>
                      <a:pPr algn="ctr"/>
                      <a:r>
                        <a:rPr lang="en-IN" dirty="0"/>
                        <a:t>Report to</a:t>
                      </a:r>
                    </a:p>
                  </a:txBody>
                  <a:tcPr/>
                </a:tc>
                <a:extLst>
                  <a:ext uri="{0D108BD9-81ED-4DB2-BD59-A6C34878D82A}">
                    <a16:rowId xmlns:a16="http://schemas.microsoft.com/office/drawing/2014/main" val="4196956598"/>
                  </a:ext>
                </a:extLst>
              </a:tr>
              <a:tr h="628623">
                <a:tc>
                  <a:txBody>
                    <a:bodyPr/>
                    <a:lstStyle/>
                    <a:p>
                      <a:r>
                        <a:rPr lang="en-IN" dirty="0"/>
                        <a:t>Team Manager</a:t>
                      </a:r>
                    </a:p>
                  </a:txBody>
                  <a:tcPr/>
                </a:tc>
                <a:tc>
                  <a:txBody>
                    <a:bodyPr/>
                    <a:lstStyle/>
                    <a:p>
                      <a:r>
                        <a:rPr lang="en-IN" dirty="0"/>
                        <a:t>Krishna Prabhu</a:t>
                      </a:r>
                    </a:p>
                  </a:txBody>
                  <a:tcPr/>
                </a:tc>
                <a:tc>
                  <a:txBody>
                    <a:bodyPr/>
                    <a:lstStyle/>
                    <a:p>
                      <a:r>
                        <a:rPr lang="en-IN" dirty="0"/>
                        <a:t>Overall Project Management</a:t>
                      </a:r>
                    </a:p>
                  </a:txBody>
                  <a:tcPr/>
                </a:tc>
                <a:tc>
                  <a:txBody>
                    <a:bodyPr/>
                    <a:lstStyle/>
                    <a:p>
                      <a:r>
                        <a:rPr lang="en-IN" dirty="0"/>
                        <a:t>CEO/Director</a:t>
                      </a:r>
                    </a:p>
                  </a:txBody>
                  <a:tcPr/>
                </a:tc>
                <a:extLst>
                  <a:ext uri="{0D108BD9-81ED-4DB2-BD59-A6C34878D82A}">
                    <a16:rowId xmlns:a16="http://schemas.microsoft.com/office/drawing/2014/main" val="3956916692"/>
                  </a:ext>
                </a:extLst>
              </a:tr>
              <a:tr h="628623">
                <a:tc>
                  <a:txBody>
                    <a:bodyPr/>
                    <a:lstStyle/>
                    <a:p>
                      <a:r>
                        <a:rPr lang="en-IN" dirty="0"/>
                        <a:t>Team Lead</a:t>
                      </a:r>
                    </a:p>
                  </a:txBody>
                  <a:tcPr/>
                </a:tc>
                <a:tc>
                  <a:txBody>
                    <a:bodyPr/>
                    <a:lstStyle/>
                    <a:p>
                      <a:r>
                        <a:rPr lang="en-IN" dirty="0"/>
                        <a:t>Raj Narayan</a:t>
                      </a:r>
                    </a:p>
                  </a:txBody>
                  <a:tcPr/>
                </a:tc>
                <a:tc>
                  <a:txBody>
                    <a:bodyPr/>
                    <a:lstStyle/>
                    <a:p>
                      <a:r>
                        <a:rPr lang="en-IN" dirty="0"/>
                        <a:t>Technical guidance, Coordination</a:t>
                      </a:r>
                    </a:p>
                  </a:txBody>
                  <a:tcPr/>
                </a:tc>
                <a:tc>
                  <a:txBody>
                    <a:bodyPr/>
                    <a:lstStyle/>
                    <a:p>
                      <a:r>
                        <a:rPr lang="en-IN" dirty="0"/>
                        <a:t>Project/Team Manager</a:t>
                      </a:r>
                    </a:p>
                  </a:txBody>
                  <a:tcPr/>
                </a:tc>
                <a:extLst>
                  <a:ext uri="{0D108BD9-81ED-4DB2-BD59-A6C34878D82A}">
                    <a16:rowId xmlns:a16="http://schemas.microsoft.com/office/drawing/2014/main" val="935548158"/>
                  </a:ext>
                </a:extLst>
              </a:tr>
              <a:tr h="898033">
                <a:tc>
                  <a:txBody>
                    <a:bodyPr/>
                    <a:lstStyle/>
                    <a:p>
                      <a:r>
                        <a:rPr lang="en-IN" dirty="0"/>
                        <a:t>Developer Lead</a:t>
                      </a:r>
                    </a:p>
                  </a:txBody>
                  <a:tcPr/>
                </a:tc>
                <a:tc>
                  <a:txBody>
                    <a:bodyPr/>
                    <a:lstStyle/>
                    <a:p>
                      <a:r>
                        <a:rPr lang="en-IN" dirty="0" err="1"/>
                        <a:t>Mahipal</a:t>
                      </a:r>
                      <a:r>
                        <a:rPr lang="en-IN" dirty="0"/>
                        <a:t> Reddy</a:t>
                      </a:r>
                    </a:p>
                  </a:txBody>
                  <a:tcPr/>
                </a:tc>
                <a:tc>
                  <a:txBody>
                    <a:bodyPr/>
                    <a:lstStyle/>
                    <a:p>
                      <a:r>
                        <a:rPr lang="en-IN" dirty="0"/>
                        <a:t>Backend and Frontend Development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Team Lead</a:t>
                      </a:r>
                    </a:p>
                  </a:txBody>
                  <a:tcPr/>
                </a:tc>
                <a:extLst>
                  <a:ext uri="{0D108BD9-81ED-4DB2-BD59-A6C34878D82A}">
                    <a16:rowId xmlns:a16="http://schemas.microsoft.com/office/drawing/2014/main" val="3206116602"/>
                  </a:ext>
                </a:extLst>
              </a:tr>
              <a:tr h="628623">
                <a:tc>
                  <a:txBody>
                    <a:bodyPr/>
                    <a:lstStyle/>
                    <a:p>
                      <a:r>
                        <a:rPr lang="en-IN" dirty="0"/>
                        <a:t>Cloud Infra Engineer</a:t>
                      </a:r>
                    </a:p>
                  </a:txBody>
                  <a:tcPr/>
                </a:tc>
                <a:tc>
                  <a:txBody>
                    <a:bodyPr/>
                    <a:lstStyle/>
                    <a:p>
                      <a:r>
                        <a:rPr lang="en-IN" dirty="0"/>
                        <a:t>Suresh</a:t>
                      </a:r>
                    </a:p>
                  </a:txBody>
                  <a:tcPr/>
                </a:tc>
                <a:tc>
                  <a:txBody>
                    <a:bodyPr/>
                    <a:lstStyle/>
                    <a:p>
                      <a:r>
                        <a:rPr lang="en-IN" dirty="0"/>
                        <a:t>Cloud Management</a:t>
                      </a:r>
                    </a:p>
                  </a:txBody>
                  <a:tcPr/>
                </a:tc>
                <a:tc>
                  <a:txBody>
                    <a:bodyPr/>
                    <a:lstStyle/>
                    <a:p>
                      <a:r>
                        <a:rPr lang="en-IN" dirty="0"/>
                        <a:t>Project/Team  Manager</a:t>
                      </a:r>
                    </a:p>
                  </a:txBody>
                  <a:tcPr/>
                </a:tc>
                <a:extLst>
                  <a:ext uri="{0D108BD9-81ED-4DB2-BD59-A6C34878D82A}">
                    <a16:rowId xmlns:a16="http://schemas.microsoft.com/office/drawing/2014/main" val="1879392566"/>
                  </a:ext>
                </a:extLst>
              </a:tr>
              <a:tr h="628623">
                <a:tc>
                  <a:txBody>
                    <a:bodyPr/>
                    <a:lstStyle/>
                    <a:p>
                      <a:r>
                        <a:rPr lang="en-IN" dirty="0" err="1"/>
                        <a:t>Devops</a:t>
                      </a:r>
                      <a:r>
                        <a:rPr lang="en-IN" dirty="0"/>
                        <a:t> Engineer</a:t>
                      </a:r>
                    </a:p>
                  </a:txBody>
                  <a:tcPr/>
                </a:tc>
                <a:tc>
                  <a:txBody>
                    <a:bodyPr/>
                    <a:lstStyle/>
                    <a:p>
                      <a:r>
                        <a:rPr lang="en-IN" dirty="0"/>
                        <a:t>Mounika</a:t>
                      </a:r>
                    </a:p>
                  </a:txBody>
                  <a:tcPr/>
                </a:tc>
                <a:tc>
                  <a:txBody>
                    <a:bodyPr/>
                    <a:lstStyle/>
                    <a:p>
                      <a:r>
                        <a:rPr lang="en-IN" dirty="0"/>
                        <a:t>Automation and Deployment</a:t>
                      </a:r>
                    </a:p>
                  </a:txBody>
                  <a:tcPr/>
                </a:tc>
                <a:tc>
                  <a:txBody>
                    <a:bodyPr/>
                    <a:lstStyle/>
                    <a:p>
                      <a:r>
                        <a:rPr lang="en-IN" dirty="0"/>
                        <a:t>Team Lead</a:t>
                      </a:r>
                    </a:p>
                  </a:txBody>
                  <a:tcPr/>
                </a:tc>
                <a:extLst>
                  <a:ext uri="{0D108BD9-81ED-4DB2-BD59-A6C34878D82A}">
                    <a16:rowId xmlns:a16="http://schemas.microsoft.com/office/drawing/2014/main" val="1276181029"/>
                  </a:ext>
                </a:extLst>
              </a:tr>
              <a:tr h="628623">
                <a:tc>
                  <a:txBody>
                    <a:bodyPr/>
                    <a:lstStyle/>
                    <a:p>
                      <a:r>
                        <a:rPr lang="en-IN" dirty="0"/>
                        <a:t>QA Lead</a:t>
                      </a:r>
                    </a:p>
                  </a:txBody>
                  <a:tcPr/>
                </a:tc>
                <a:tc>
                  <a:txBody>
                    <a:bodyPr/>
                    <a:lstStyle/>
                    <a:p>
                      <a:r>
                        <a:rPr lang="en-IN" dirty="0" err="1"/>
                        <a:t>Sharavathi</a:t>
                      </a:r>
                      <a:endParaRPr lang="en-IN" dirty="0"/>
                    </a:p>
                  </a:txBody>
                  <a:tcPr/>
                </a:tc>
                <a:tc>
                  <a:txBody>
                    <a:bodyPr/>
                    <a:lstStyle/>
                    <a:p>
                      <a:r>
                        <a:rPr lang="en-IN" dirty="0"/>
                        <a:t>Quality assurance &amp; testing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Project/Team  Manager</a:t>
                      </a:r>
                    </a:p>
                  </a:txBody>
                  <a:tcPr/>
                </a:tc>
                <a:extLst>
                  <a:ext uri="{0D108BD9-81ED-4DB2-BD59-A6C34878D82A}">
                    <a16:rowId xmlns:a16="http://schemas.microsoft.com/office/drawing/2014/main" val="2834816921"/>
                  </a:ext>
                </a:extLst>
              </a:tr>
              <a:tr h="373329">
                <a:tc>
                  <a:txBody>
                    <a:bodyPr/>
                    <a:lstStyle/>
                    <a:p>
                      <a:r>
                        <a:rPr lang="en-IN" dirty="0"/>
                        <a:t>Intern (Developer)</a:t>
                      </a:r>
                    </a:p>
                  </a:txBody>
                  <a:tcPr/>
                </a:tc>
                <a:tc>
                  <a:txBody>
                    <a:bodyPr/>
                    <a:lstStyle/>
                    <a:p>
                      <a:r>
                        <a:rPr lang="en-IN" dirty="0"/>
                        <a:t>Hamsa Girish</a:t>
                      </a:r>
                    </a:p>
                  </a:txBody>
                  <a:tcPr/>
                </a:tc>
                <a:tc>
                  <a:txBody>
                    <a:bodyPr/>
                    <a:lstStyle/>
                    <a:p>
                      <a:r>
                        <a:rPr lang="en-IN" dirty="0"/>
                        <a:t>Data Analysis</a:t>
                      </a:r>
                    </a:p>
                  </a:txBody>
                  <a:tcPr/>
                </a:tc>
                <a:tc>
                  <a:txBody>
                    <a:bodyPr/>
                    <a:lstStyle/>
                    <a:p>
                      <a:r>
                        <a:rPr lang="en-IN" dirty="0"/>
                        <a:t>Developer Lead</a:t>
                      </a:r>
                    </a:p>
                  </a:txBody>
                  <a:tcPr/>
                </a:tc>
                <a:extLst>
                  <a:ext uri="{0D108BD9-81ED-4DB2-BD59-A6C34878D82A}">
                    <a16:rowId xmlns:a16="http://schemas.microsoft.com/office/drawing/2014/main" val="2186218272"/>
                  </a:ext>
                </a:extLst>
              </a:tr>
            </a:tbl>
          </a:graphicData>
        </a:graphic>
      </p:graphicFrame>
    </p:spTree>
    <p:extLst>
      <p:ext uri="{BB962C8B-B14F-4D97-AF65-F5344CB8AC3E}">
        <p14:creationId xmlns:p14="http://schemas.microsoft.com/office/powerpoint/2010/main" val="2038055882"/>
      </p:ext>
    </p:extLst>
  </p:cSld>
  <p:clrMapOvr>
    <a:masterClrMapping/>
  </p:clrMapOvr>
  <p:transition spd="slow">
    <p:blinds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0038" y="365125"/>
            <a:ext cx="11053762" cy="819241"/>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Challenges Faced in Internship</a:t>
            </a:r>
          </a:p>
        </p:txBody>
      </p:sp>
      <p:sp>
        <p:nvSpPr>
          <p:cNvPr id="3" name="Content Placeholder 2"/>
          <p:cNvSpPr>
            <a:spLocks noGrp="1"/>
          </p:cNvSpPr>
          <p:nvPr>
            <p:ph idx="1"/>
          </p:nvPr>
        </p:nvSpPr>
        <p:spPr>
          <a:xfrm>
            <a:off x="157164" y="1184367"/>
            <a:ext cx="11930062" cy="4616358"/>
          </a:xfrm>
        </p:spPr>
        <p:txBody>
          <a:bodyPr/>
          <a:lstStyle/>
          <a:p>
            <a:r>
              <a:rPr lang="en-US" dirty="0">
                <a:latin typeface="Times New Roman" panose="02020603050405020304" pitchFamily="18" charset="0"/>
                <a:cs typeface="Times New Roman" panose="02020603050405020304" pitchFamily="18" charset="0"/>
              </a:rPr>
              <a:t>Lack of networking opportunities to get leads on internships.</a:t>
            </a:r>
          </a:p>
          <a:p>
            <a:r>
              <a:rPr lang="en-US" dirty="0">
                <a:latin typeface="Times New Roman" panose="02020603050405020304" pitchFamily="18" charset="0"/>
                <a:cs typeface="Times New Roman" panose="02020603050405020304" pitchFamily="18" charset="0"/>
              </a:rPr>
              <a:t>Learning to communicate effectively with supervisors and team members.</a:t>
            </a:r>
          </a:p>
          <a:p>
            <a:r>
              <a:rPr lang="en-US" dirty="0">
                <a:latin typeface="Times New Roman" panose="02020603050405020304" pitchFamily="18" charset="0"/>
                <a:cs typeface="Times New Roman" panose="02020603050405020304" pitchFamily="18" charset="0"/>
              </a:rPr>
              <a:t>Having to quickly learn new software, tools, or industry-specific technologies.</a:t>
            </a:r>
          </a:p>
          <a:p>
            <a:r>
              <a:rPr lang="en-US" dirty="0">
                <a:latin typeface="Times New Roman" panose="02020603050405020304" pitchFamily="18" charset="0"/>
                <a:cs typeface="Times New Roman" panose="02020603050405020304" pitchFamily="18" charset="0"/>
              </a:rPr>
              <a:t>Understanding the scope of the internship and the role they’re expected to play.</a:t>
            </a:r>
          </a:p>
          <a:p>
            <a:r>
              <a:rPr lang="en-US" dirty="0">
                <a:latin typeface="Times New Roman" panose="02020603050405020304" pitchFamily="18" charset="0"/>
                <a:cs typeface="Times New Roman" panose="02020603050405020304" pitchFamily="18" charset="0"/>
              </a:rPr>
              <a:t>Handling pressure when assigned tasks with tight deadlines or high expectations.</a:t>
            </a:r>
          </a:p>
          <a:p>
            <a:r>
              <a:rPr lang="en-US" dirty="0">
                <a:latin typeface="Times New Roman" panose="02020603050405020304" pitchFamily="18" charset="0"/>
                <a:cs typeface="Times New Roman" panose="02020603050405020304" pitchFamily="18" charset="0"/>
              </a:rPr>
              <a:t>Navigating office politics or hierarchy.</a:t>
            </a:r>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8</a:t>
            </a:fld>
            <a:endParaRPr lang="en-US" altLang="en-US"/>
          </a:p>
        </p:txBody>
      </p:sp>
    </p:spTree>
    <p:extLst>
      <p:ext uri="{BB962C8B-B14F-4D97-AF65-F5344CB8AC3E}">
        <p14:creationId xmlns:p14="http://schemas.microsoft.com/office/powerpoint/2010/main" val="2206842332"/>
      </p:ext>
    </p:extLst>
  </p:cSld>
  <p:clrMapOvr>
    <a:masterClrMapping/>
  </p:clrMapOvr>
  <p:transition spd="slow">
    <p:blinds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Objectives of the work</a:t>
            </a:r>
          </a:p>
        </p:txBody>
      </p:sp>
      <p:sp>
        <p:nvSpPr>
          <p:cNvPr id="3" name="Content Placeholder 2"/>
          <p:cNvSpPr>
            <a:spLocks noGrp="1"/>
          </p:cNvSpPr>
          <p:nvPr>
            <p:ph idx="1"/>
          </p:nvPr>
        </p:nvSpPr>
        <p:spPr>
          <a:xfrm>
            <a:off x="838200" y="1184367"/>
            <a:ext cx="10515600" cy="4058194"/>
          </a:xfrm>
        </p:spPr>
        <p:txBody>
          <a:bodyPr/>
          <a:lstStyle/>
          <a:p>
            <a:r>
              <a:rPr lang="en-US" dirty="0">
                <a:latin typeface="Times New Roman" panose="02020603050405020304" pitchFamily="18" charset="0"/>
                <a:cs typeface="Times New Roman" panose="02020603050405020304" pitchFamily="18" charset="0"/>
              </a:rPr>
              <a:t>The work done is pivotal in turning raw data into meaningful insights that drive strategic decision-making. </a:t>
            </a:r>
          </a:p>
          <a:p>
            <a:r>
              <a:rPr lang="en-US" dirty="0">
                <a:latin typeface="Times New Roman" panose="02020603050405020304" pitchFamily="18" charset="0"/>
                <a:cs typeface="Times New Roman" panose="02020603050405020304" pitchFamily="18" charset="0"/>
              </a:rPr>
              <a:t>Contributed to tasks such as cleaning and analyzing data, generating reports, and using BI tools to create visualizations, all of which are essential for helping businesses identify trends, assess performance, and optimize operations. </a:t>
            </a:r>
          </a:p>
          <a:p>
            <a:r>
              <a:rPr lang="en-US" dirty="0">
                <a:latin typeface="Times New Roman" panose="02020603050405020304" pitchFamily="18" charset="0"/>
                <a:cs typeface="Times New Roman" panose="02020603050405020304" pitchFamily="18" charset="0"/>
              </a:rPr>
              <a:t>Our work directly influences key business strategies, providing actionable insights that improve productivity and performance across departments.</a:t>
            </a:r>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9</a:t>
            </a:fld>
            <a:endParaRPr lang="en-US" altLang="en-US"/>
          </a:p>
        </p:txBody>
      </p:sp>
    </p:spTree>
    <p:extLst>
      <p:ext uri="{BB962C8B-B14F-4D97-AF65-F5344CB8AC3E}">
        <p14:creationId xmlns:p14="http://schemas.microsoft.com/office/powerpoint/2010/main" val="3432951823"/>
      </p:ext>
    </p:extLst>
  </p:cSld>
  <p:clrMapOvr>
    <a:masterClrMapping/>
  </p:clrMapOvr>
  <p:transition spd="slow">
    <p:blinds dir="vert"/>
  </p:transition>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10606</TotalTime>
  <Words>674</Words>
  <Application>Microsoft Office PowerPoint</Application>
  <PresentationFormat>Widescreen</PresentationFormat>
  <Paragraphs>141</Paragraphs>
  <Slides>13</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vt:lpstr>
      <vt:lpstr>Calibri</vt:lpstr>
      <vt:lpstr>Calibri Light</vt:lpstr>
      <vt:lpstr>Cambria</vt:lpstr>
      <vt:lpstr>Open Sans</vt:lpstr>
      <vt:lpstr>Times New Roman</vt:lpstr>
      <vt:lpstr>Verdana</vt:lpstr>
      <vt:lpstr>Wingdings</vt:lpstr>
      <vt:lpstr>Office Theme</vt:lpstr>
      <vt:lpstr>PowerPoint Presentation</vt:lpstr>
      <vt:lpstr>Content</vt:lpstr>
      <vt:lpstr>About Company </vt:lpstr>
      <vt:lpstr>About Company </vt:lpstr>
      <vt:lpstr>About Company </vt:lpstr>
      <vt:lpstr>Working domain or the technology</vt:lpstr>
      <vt:lpstr>About your team and reporting Manager</vt:lpstr>
      <vt:lpstr>Challenges Faced in Internship</vt:lpstr>
      <vt:lpstr>Objectives of the work</vt:lpstr>
      <vt:lpstr>Internship Road Map</vt:lpstr>
      <vt:lpstr>Github Link</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Preeteesh</dc:creator>
  <cp:lastModifiedBy>Hamsa G</cp:lastModifiedBy>
  <cp:revision>915</cp:revision>
  <cp:lastPrinted>2018-07-24T06:37:20Z</cp:lastPrinted>
  <dcterms:created xsi:type="dcterms:W3CDTF">2018-06-07T04:06:17Z</dcterms:created>
  <dcterms:modified xsi:type="dcterms:W3CDTF">2025-03-21T09:51:00Z</dcterms:modified>
</cp:coreProperties>
</file>