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273" r:id="rId4"/>
    <p:sldId id="274" r:id="rId5"/>
    <p:sldId id="275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87" r:id="rId22"/>
    <p:sldId id="2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4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AC473-9A23-4F9C-82FC-6B5D071E3F7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CCC8-D155-469E-AFCB-2762D9B4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3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7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5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5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3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5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1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9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6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0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7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3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9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8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F7DF5-1247-DD55-B4A6-D0341BFE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ADC82-9B4D-F2E0-CA40-E1F8CD970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19651-F7C0-D091-C91E-5CA5A0ED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B11E8-5323-9ED4-ECC9-3A0E176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B74-F1DC-A927-6381-2AD66FC8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07AF-78D4-8048-4990-B1524D90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BA1BE-B79E-DB37-83A9-BAE91AF6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3196C-9C0E-79FF-E6C4-E038814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01128-8954-B66E-A5C1-262658DE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F004-2FD0-2480-FA61-937F68A3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09140-9309-BFC5-6C9E-37EF8469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377DD-C197-26D5-B4F7-CD472D5D3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F6F1A-F1A2-BAE0-1144-FA0BB64D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28E3A-075E-3DC7-C44C-1C72B26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0375-8047-481B-00DA-5C67E56D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03E8-008A-64B1-71BD-57030FA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0F3C-67CD-9B56-7955-ADD68D62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8F7E8-5B3E-E596-5025-3A85BB99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54B9D-BC3C-6D10-2E15-29BA3087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A105D-0C16-2E4A-8F3A-0127607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BE2C-7FF0-0FD9-00D2-340E5862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14609-CC98-6002-EFE4-2E0FDB3D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B3B9F-C469-193A-780E-5439819C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48C2B-6C9B-F95E-1475-4ACA8027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BD9CC-FDC8-378D-947E-AE98CDE8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ECEB-E8E2-BE4E-E466-7F413AA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6148A-9468-294B-E7C0-266447BDC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D9E4D-B38F-3E4F-F84C-2FC00252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693BD-FF2E-F9D0-FFF5-152F653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D3236-B440-6C41-7331-CC0F1610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E85FF-1398-165B-288A-849C43C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F928-BEE3-BAE9-3AEE-305286CD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CA442-C2AA-CDAC-E7CA-D68C18CA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672D-F435-E772-6142-AB86BDB8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CE39D-F159-2DA2-D99C-4232CCF5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11B77-3EA3-3799-8336-5346499B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59E32-4DCB-F696-3197-BCDDF6F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90017-0782-4533-B6DE-99FBADAD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6AED7-C1AC-E6BA-E7CF-1ED0D68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0943-122A-D227-8807-20915826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297CE-8801-630B-5E95-E73F7E92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F346B-6BF7-D782-17F3-FDFB1E90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528B3-001A-301E-AC55-F09EE79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5F16C0-D9A6-36A4-9537-0C8EC0BC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4A597-DC36-B81A-2F7C-6A3ED563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50725-036A-4F3E-5C99-7A2636F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8B63-899F-1E3C-817A-D52C5CFC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040CA-E843-ED90-0195-216C4159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16E45-AE83-1B62-D584-F8A98ACA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2DBAB-A746-59A8-12AA-70455018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1DB69-73C2-DB11-3BAF-93AE87CC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17A97-8A98-6F14-19F1-EC9E7A6C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689C-9795-61CD-8BA3-1297973E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C9EF2-1B1C-77EE-D543-8E8F3D32B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6E5C5-F2A4-FFED-8FB6-A1A5C37B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6136C-4E5A-47CA-1970-C8F793A1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3A92-B24C-4B7E-143B-785F791C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7F5A5-0B30-4C0D-A18B-E7BB7BFD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5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E5287-9993-257E-3E1A-6E07A6A6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BA9A-C982-D6D3-AD32-8E066648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1EDA5-A769-D75E-4CA1-92468944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AC82-5EA6-4FD5-8161-CCFB486C15C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7582-B069-DC58-E5A3-7C6CF5D18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6723A-7620-57DE-CC34-3E374CAE4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CA23-175B-EE88-4886-099ECDB9274A}"/>
              </a:ext>
            </a:extLst>
          </p:cNvPr>
          <p:cNvSpPr txBox="1"/>
          <p:nvPr/>
        </p:nvSpPr>
        <p:spPr>
          <a:xfrm>
            <a:off x="4420701" y="2305615"/>
            <a:ext cx="335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42223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E66A53C-7C88-805F-71F1-73EF7D47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E5284-E0AB-FC26-0BF9-F23C7EC3D15A}"/>
              </a:ext>
            </a:extLst>
          </p:cNvPr>
          <p:cNvSpPr txBox="1"/>
          <p:nvPr/>
        </p:nvSpPr>
        <p:spPr>
          <a:xfrm>
            <a:off x="7503491" y="371912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.length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배열의 길이를 사용했지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…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후후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BBE7F-238A-3E17-C30F-8027FA68951D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사용한 마루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BF78BA-307F-A744-35DB-6B5CD113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092041" y="4129185"/>
            <a:ext cx="22781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마친 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5B59A-8973-12CA-165D-B806AC82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5001775" y="3632899"/>
            <a:ext cx="16225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다했어요 </a:t>
            </a:r>
            <a:r>
              <a:rPr lang="ko-KR" altLang="en-US" sz="13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퇴근할게요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0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퇴근하려던 마루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flipH="1">
            <a:off x="3257550" y="3429000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8729043" y="5162257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???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3963624" y="3632899"/>
            <a:ext cx="1279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???: </a:t>
            </a:r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이것도 해줘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326E12-5723-5398-477B-A98D6020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673"/>
            <a:ext cx="5772956" cy="3467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8E6C5F-87F3-DEC2-B30B-BA1F59793609}"/>
              </a:ext>
            </a:extLst>
          </p:cNvPr>
          <p:cNvSpPr txBox="1"/>
          <p:nvPr/>
        </p:nvSpPr>
        <p:spPr>
          <a:xfrm>
            <a:off x="7652158" y="1984780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en-US" altLang="ko-KR" sz="11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1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라인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660B76-CEE2-8567-B190-742FD1B4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766" y="2880701"/>
            <a:ext cx="990738" cy="1095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C2318E-CE72-9F91-D801-2BAFF0F1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17" y="2325648"/>
            <a:ext cx="2326019" cy="28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깨달은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45AEB-ED9D-D79B-5772-51AC7C51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66" y="2880701"/>
            <a:ext cx="990738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8BFC3D-7859-A0B8-935E-F0C70E0B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83602-EF1D-59C0-AE36-10E7BB385E7E}"/>
              </a:ext>
            </a:extLst>
          </p:cNvPr>
          <p:cNvSpPr txBox="1"/>
          <p:nvPr/>
        </p:nvSpPr>
        <p:spPr>
          <a:xfrm>
            <a:off x="7503491" y="371912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이건 그냥 배열로는 해결할 수 없어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3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DE8F1F-713A-7AA2-E36B-537FEE0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87" y="2886098"/>
            <a:ext cx="6649848" cy="124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E9FC6-C54E-C848-06F4-550F7A63C7E8}"/>
              </a:ext>
            </a:extLst>
          </p:cNvPr>
          <p:cNvSpPr txBox="1"/>
          <p:nvPr/>
        </p:nvSpPr>
        <p:spPr>
          <a:xfrm>
            <a:off x="4831081" y="4129185"/>
            <a:ext cx="420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차원 배열은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int[][] 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= new int[2][3]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과 같이 선언하고 생성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행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][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]  /  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[row][column]</a:t>
            </a:r>
          </a:p>
        </p:txBody>
      </p:sp>
    </p:spTree>
    <p:extLst>
      <p:ext uri="{BB962C8B-B14F-4D97-AF65-F5344CB8AC3E}">
        <p14:creationId xmlns:p14="http://schemas.microsoft.com/office/powerpoint/2010/main" val="15679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EE3011-EB5C-7D3E-B3F4-E39BDBA6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191199" cy="416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사용하는 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20A8E-FCE9-2343-AAD9-9FC660698B09}"/>
              </a:ext>
            </a:extLst>
          </p:cNvPr>
          <p:cNvSpPr txBox="1"/>
          <p:nvPr/>
        </p:nvSpPr>
        <p:spPr>
          <a:xfrm>
            <a:off x="7503491" y="3719120"/>
            <a:ext cx="309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범위를 벗어나면 오류가 난다고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들었는데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42734-0849-5CF2-173C-5A4692C84940}"/>
              </a:ext>
            </a:extLst>
          </p:cNvPr>
          <p:cNvSpPr txBox="1"/>
          <p:nvPr/>
        </p:nvSpPr>
        <p:spPr>
          <a:xfrm>
            <a:off x="5324503" y="5512279"/>
            <a:ext cx="488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발표의 편의를 위해 </a:t>
            </a:r>
            <a:r>
              <a:rPr lang="ko-KR" altLang="en-US" sz="12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개노답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삼형제의 요청 품목은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개로 동일하다고 가정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3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E860A3-55CB-2101-078C-C8E58FAD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232059" cy="4167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CA454-3DA7-D44A-903A-A9FD911B8888}"/>
              </a:ext>
            </a:extLst>
          </p:cNvPr>
          <p:cNvSpPr txBox="1"/>
          <p:nvPr/>
        </p:nvSpPr>
        <p:spPr>
          <a:xfrm>
            <a:off x="8069099" y="3726324"/>
            <a:ext cx="309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.length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배열의 길이를 한 번 더 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응용했지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…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후후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8D7778-4FE1-53E1-3CCC-EE7BE2BBF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087" y="4931336"/>
            <a:ext cx="6649848" cy="124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A8971-B2B8-C800-4EB2-6C563688417D}"/>
              </a:ext>
            </a:extLst>
          </p:cNvPr>
          <p:cNvSpPr txBox="1"/>
          <p:nvPr/>
        </p:nvSpPr>
        <p:spPr>
          <a:xfrm>
            <a:off x="5529809" y="6107996"/>
            <a:ext cx="451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lengt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행의 길이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여기서는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출력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코드에서는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3)</a:t>
            </a:r>
          </a:p>
          <a:p>
            <a:pPr algn="ctr"/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[row].length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열의 길이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여기서는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 출력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코드에서는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AEB65-BA52-0945-E0A3-380F7DC467F7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사용하는 마루</a:t>
            </a:r>
          </a:p>
        </p:txBody>
      </p:sp>
    </p:spTree>
    <p:extLst>
      <p:ext uri="{BB962C8B-B14F-4D97-AF65-F5344CB8AC3E}">
        <p14:creationId xmlns:p14="http://schemas.microsoft.com/office/powerpoint/2010/main" val="41398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975325" y="3632899"/>
            <a:ext cx="16754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다했어요 진짜 갈게요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9BD6-58E2-451B-EB09-61DA3164E303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퇴근하려는 마루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124139" y="3632899"/>
            <a:ext cx="33778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난 품목이 몇 번째 인지는 관심 없어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다시 작성해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9BD6-58E2-451B-EB09-61DA3164E303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붙잡힌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마루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F2DB64-5CFA-CB32-D9AE-FDDBDE2E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93" y="1344652"/>
            <a:ext cx="7173452" cy="4167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1D87BC-86FC-4124-98C9-C018ECFE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AF0F4-2612-2768-22FC-596003A103D6}"/>
              </a:ext>
            </a:extLst>
          </p:cNvPr>
          <p:cNvSpPr txBox="1"/>
          <p:nvPr/>
        </p:nvSpPr>
        <p:spPr>
          <a:xfrm>
            <a:off x="7437502" y="3726324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내 실력을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“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향상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”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시켜서 </a:t>
            </a:r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퇴사할테다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1146A-A349-503D-7D41-5644CA0DC0CC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붙잡힌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마루</a:t>
            </a:r>
          </a:p>
        </p:txBody>
      </p:sp>
    </p:spTree>
    <p:extLst>
      <p:ext uri="{BB962C8B-B14F-4D97-AF65-F5344CB8AC3E}">
        <p14:creationId xmlns:p14="http://schemas.microsoft.com/office/powerpoint/2010/main" val="4212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09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5765620" y="4129185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05C1B-FD65-DC91-5CBA-52687031644B}"/>
              </a:ext>
            </a:extLst>
          </p:cNvPr>
          <p:cNvSpPr txBox="1"/>
          <p:nvPr/>
        </p:nvSpPr>
        <p:spPr>
          <a:xfrm>
            <a:off x="5067512" y="4529295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아는 것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변수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2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반복문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scanner</a:t>
            </a:r>
          </a:p>
        </p:txBody>
      </p:sp>
    </p:spTree>
    <p:extLst>
      <p:ext uri="{BB962C8B-B14F-4D97-AF65-F5344CB8AC3E}">
        <p14:creationId xmlns:p14="http://schemas.microsoft.com/office/powerpoint/2010/main" val="114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F2DB64-5CFA-CB32-D9AE-FDDBDE2E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93" y="1344652"/>
            <a:ext cx="7173452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AF0F4-2612-2768-22FC-596003A103D6}"/>
              </a:ext>
            </a:extLst>
          </p:cNvPr>
          <p:cNvSpPr txBox="1"/>
          <p:nvPr/>
        </p:nvSpPr>
        <p:spPr>
          <a:xfrm>
            <a:off x="6777626" y="4555883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향상된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for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문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index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필요 없을 때 사용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40136F-7F30-DADC-674A-48BAE5F47AFF}"/>
              </a:ext>
            </a:extLst>
          </p:cNvPr>
          <p:cNvSpPr/>
          <p:nvPr/>
        </p:nvSpPr>
        <p:spPr>
          <a:xfrm>
            <a:off x="5165889" y="4555883"/>
            <a:ext cx="4707376" cy="6005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C339D-B6E5-19FF-D0EC-CA756089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964" y="2799570"/>
            <a:ext cx="3343742" cy="158137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2C6045C9-3109-12DE-2816-586279C65332}"/>
              </a:ext>
            </a:extLst>
          </p:cNvPr>
          <p:cNvSpPr/>
          <p:nvPr/>
        </p:nvSpPr>
        <p:spPr>
          <a:xfrm>
            <a:off x="8913287" y="1948523"/>
            <a:ext cx="2144354" cy="68815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A90CF-EC0B-1C0A-5EF2-489A44BF764D}"/>
              </a:ext>
            </a:extLst>
          </p:cNvPr>
          <p:cNvSpPr txBox="1"/>
          <p:nvPr/>
        </p:nvSpPr>
        <p:spPr>
          <a:xfrm>
            <a:off x="9157718" y="2154101"/>
            <a:ext cx="163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난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180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번째 값이 필요해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A697D-E204-3C1B-2DB6-7890A7C72C8C}"/>
              </a:ext>
            </a:extLst>
          </p:cNvPr>
          <p:cNvSpPr txBox="1"/>
          <p:nvPr/>
        </p:nvSpPr>
        <p:spPr>
          <a:xfrm>
            <a:off x="6777626" y="480811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index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필요 할 때엔 사용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불가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68DEC9-FD06-AFD6-562C-EDC096DA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818" y="2814017"/>
            <a:ext cx="1314633" cy="1228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0DD049-A4B9-1D12-CC3F-CED5EBF64E02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붙잡혀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각성한 마루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F8DDA-DF9A-187C-03D5-0825E7B75CFB}"/>
              </a:ext>
            </a:extLst>
          </p:cNvPr>
          <p:cNvSpPr txBox="1"/>
          <p:nvPr/>
        </p:nvSpPr>
        <p:spPr>
          <a:xfrm>
            <a:off x="2272247" y="4129283"/>
            <a:ext cx="4241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200" u="sng" dirty="0">
                <a:solidFill>
                  <a:srgbClr val="FF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과장을 괴롭히기 위해 모기떼를 침투시키기로 결심한다</a:t>
            </a:r>
            <a:r>
              <a:rPr lang="en-US" altLang="ko-KR" sz="1200" u="sng" dirty="0">
                <a:solidFill>
                  <a:srgbClr val="FF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  <a:endParaRPr lang="ko-KR" altLang="en-US" sz="1200" u="sng" dirty="0">
              <a:solidFill>
                <a:srgbClr val="FF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66A6F1-A7B0-EC32-E788-BD06DAEAF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501" y="2852122"/>
            <a:ext cx="118126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0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95C4DA4-FF88-540D-7A16-26F4B7B5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72244"/>
              </p:ext>
            </p:extLst>
          </p:nvPr>
        </p:nvGraphicFramePr>
        <p:xfrm>
          <a:off x="609339" y="350778"/>
          <a:ext cx="10973322" cy="615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87">
                  <a:extLst>
                    <a:ext uri="{9D8B030D-6E8A-4147-A177-3AD203B41FA5}">
                      <a16:colId xmlns:a16="http://schemas.microsoft.com/office/drawing/2014/main" val="343921571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708357322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948286705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3118261688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1799620195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2187819470"/>
                    </a:ext>
                  </a:extLst>
                </a:gridCol>
              </a:tblGrid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17977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49074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0708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8590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CFBBDDD-3776-1218-C1A3-7F647D27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4" y="5108928"/>
            <a:ext cx="1394320" cy="13605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BD84E7-B684-E6A8-4382-7725ABD2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685" y="498750"/>
            <a:ext cx="1093911" cy="1235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74EF8E-4130-64DD-9FCB-5170B0F6C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348" y="5005322"/>
            <a:ext cx="492314" cy="4901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1EAECA8-04BF-E2DC-754B-4F9FDE8CA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671" y="5005322"/>
            <a:ext cx="492314" cy="4901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C5B7F7-39DD-0260-2AA4-7BC747AEC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5005322"/>
            <a:ext cx="492314" cy="49010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0B87511-A373-111E-3352-1A7A8E9A7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317" y="5004589"/>
            <a:ext cx="492314" cy="49010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3376C4-4DE6-BD56-982B-020F1E41E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5004589"/>
            <a:ext cx="492314" cy="49010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5276442-3C7C-E317-511C-124017CB7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5004589"/>
            <a:ext cx="492314" cy="49010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DA8974D-E67B-5992-83D4-FE1B23CED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3428171"/>
            <a:ext cx="492314" cy="4901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62ED0B6-C882-FDB2-3390-89993FA27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3427438"/>
            <a:ext cx="492314" cy="49010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FC45CBB-D8A9-CC5F-3147-EEE1AE469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3427438"/>
            <a:ext cx="492314" cy="49010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B57B0FE-9B07-B088-CBFD-773CEE9BF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3427438"/>
            <a:ext cx="492314" cy="4901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938E7DB-708D-722F-2F65-F6F79A873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3428171"/>
            <a:ext cx="492314" cy="4901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36FFEA4-5599-C129-7D6E-555A0629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3428171"/>
            <a:ext cx="492314" cy="49010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45B6F83-88E4-3ABD-BEE7-BF2865AFA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1924805"/>
            <a:ext cx="492314" cy="49010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86DC038-FB9B-4BC1-0D70-53BC41FC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1924072"/>
            <a:ext cx="492314" cy="49010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4015C28-5681-2F12-41DB-6ED1E515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1924072"/>
            <a:ext cx="492314" cy="49010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EC82AFE-9869-7A22-B058-01AED6142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1924072"/>
            <a:ext cx="492314" cy="49010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250462-4CB2-B17B-F41E-8E9474D0C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1924805"/>
            <a:ext cx="492314" cy="4901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53288C4-812D-9F67-B4E0-C37C2D4CB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1924805"/>
            <a:ext cx="492314" cy="49010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84B94B3-3D41-4FE9-57B7-724905B89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423836"/>
            <a:ext cx="492314" cy="49010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EC22F56-74A9-0CFE-5B78-B362E690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423103"/>
            <a:ext cx="492314" cy="49010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ED142E6-C8C6-0FF0-ABC1-944D597E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423103"/>
            <a:ext cx="492314" cy="49010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5175D06-6E91-3EF0-918E-8D366D51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423103"/>
            <a:ext cx="492314" cy="49010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5A77A2A-5DC3-9C2E-B2E9-03B1D7EC2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423836"/>
            <a:ext cx="492314" cy="49010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F223812-CD55-682C-7CB6-D11ED20B0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423836"/>
            <a:ext cx="492314" cy="4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2FF17-8273-578E-8F12-3E54894BC284}"/>
              </a:ext>
            </a:extLst>
          </p:cNvPr>
          <p:cNvSpPr txBox="1"/>
          <p:nvPr/>
        </p:nvSpPr>
        <p:spPr>
          <a:xfrm>
            <a:off x="1733267" y="2305615"/>
            <a:ext cx="87254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28E2-648F-2295-2CC0-9524102002E3}"/>
              </a:ext>
            </a:extLst>
          </p:cNvPr>
          <p:cNvSpPr txBox="1"/>
          <p:nvPr/>
        </p:nvSpPr>
        <p:spPr>
          <a:xfrm>
            <a:off x="9041649" y="5392206"/>
            <a:ext cx="30685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자료 출처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그림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김영한 자바입문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 일러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카카오 이모티콘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 외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구글 캡쳐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82 -0.26644 L -0.25182 -0.26644 C -0.26172 -0.25231 -0.30352 -0.20394 -0.29674 -0.1662 C -0.29076 -0.13333 -0.27435 -0.10509 -0.25651 -0.0919 C -0.19766 -0.04815 -0.13385 -0.03056 -0.07253 0.00023 C -0.05078 -0.00671 -0.02578 0.00139 -0.00755 -0.02037 C 0.00417 -0.03426 0.00716 -0.06736 0.00482 -0.0919 C -0.00651 -0.21204 -0.05677 -0.20787 -0.11263 -0.24722 C -0.1349 -0.24537 -0.15729 -0.24884 -0.17917 -0.24167 C -0.19167 -0.23773 -0.18164 -0.19398 -0.17995 -0.19236 C -0.16133 -0.17269 -0.13893 -0.16806 -0.11888 -0.1537 C -0.04245 -0.09954 -0.04766 -0.09884 0.02422 -0.02593 C 0.02695 -0.01759 0.03333 -0.01065 0.03268 -0.00116 C 0.03164 0.01481 0.02643 0.03079 0.01953 0.04144 C -0.01497 0.09537 -0.03542 0.08171 -0.08099 0.08681 C -0.09271 0.08565 -0.20273 0.07338 -0.21784 0.07847 C -0.23125 0.0831 -0.24154 0.10231 -0.25339 0.11435 C -0.25365 0.13819 -0.25807 0.16296 -0.25417 0.18588 C -0.25091 0.2044 -0.2431 0.22222 -0.23333 0.23125 C -0.20807 0.25463 -0.15872 0.24977 -0.13281 0.25046 C -0.10885 0.26042 -0.08424 0.26667 -0.06081 0.28079 C -0.04805 0.28843 -0.03477 0.29792 -0.02526 0.31505 C -0.02227 0.32037 -0.02656 0.33403 -0.03073 0.33565 C -0.05195 0.34352 -0.07396 0.33935 -0.0957 0.3412 C -0.11419 0.33657 -0.13451 0.3419 -0.1513 0.32731 C -0.19818 0.28704 -0.21094 0.1669 -0.2263 0.09792 C -0.22526 0.07454 -0.22773 0.04977 -0.22331 0.02778 C -0.21146 -0.03056 -0.17969 -0.02292 -0.1513 -0.03426 C -0.13125 -0.025 -0.10599 -0.03218 -0.09102 -0.00671 C -0.05846 0.04861 -0.0418 0.12755 -0.0168 0.19398 C -0.01029 0.21134 -0.00651 0.2338 0.00326 0.24491 L 0.02721 0.27245 C 0.04688 0.26782 0.0681 0.27361 0.08607 0.2588 C 0.12891 0.22292 0.1293 0.18704 0.14167 0.12269 C 0.14271 0.10023 0.14948 0.07616 0.14479 0.05532 C 0.12422 -0.03657 0.07409 -0.01181 0.02956 -0.01898 C 0.01419 -0.00949 -0.00482 -0.00995 -0.0168 0.00995 C -0.06484 0.08981 -0.05547 0.12523 -0.05625 0.22292 C -0.04844 0.25 -0.04427 0.28102 -0.03307 0.30417 C -0.01862 0.33356 0.0474 0.41852 0.06901 0.44699 C 0.08815 0.50185 0.09557 0.50671 0.01185 0.45949 C -0.0418 0.42917 -0.09284 0.38611 -0.14518 0.34954 C -0.17734 0.29398 -0.21263 0.24352 -0.2418 0.1831 C -0.24935 0.16759 -0.25391 0.14583 -0.25339 0.12523 C -0.25273 0.09653 -0.24753 0.0669 -0.23867 0.04282 C -0.2319 0.02407 -0.2207 0.00856 -0.20859 0.00301 C -0.17995 -0.01042 -0.14974 -0.00718 -0.12044 -0.01204 C -0.10846 -0.0081 -0.00456 0.01644 0.01484 0.05116 C 0.02786 0.07407 0.04232 0.23727 0.04818 0.25185 C 0.07383 0.31574 0.13268 0.29792 0.16563 0.29861 C 0.18294 0.28843 0.20286 0.2875 0.21745 0.26829 C 0.24544 0.23125 0.24036 0.14861 0.24219 0.10069 C 0.21276 0.04352 0.1944 -0.02269 0.14089 -0.0081 C 0.12253 -0.00301 0.11003 0.0287 0.09453 0.04699 C 0.09375 0.07731 0.08646 0.10926 0.09219 0.13773 C 0.1013 0.18287 0.12044 0.21968 0.13711 0.25741 C 0.19271 0.3831 0.18971 0.3669 0.25768 0.44699 C 0.27448 0.44606 0.29362 0.45972 0.30794 0.44421 C 0.34049 0.4088 0.34609 0.32037 0.35352 0.26412 C 0.35664 0.17801 0.36667 0.13657 0.32109 0.06204 C 0.30286 0.03241 0.27578 0.02731 0.25299 0.00995 C 0.24479 0.01134 0.16185 -0.00093 0.16185 0.07176 C 0.16185 0.0956 0.17773 0.11019 0.18581 0.1294 C 0.21237 0.10833 0.24375 0.10069 0.26536 0.0662 C 0.29453 0.01991 0.31628 -0.1088 0.2832 -0.17014 C 0.2556 -0.22153 0.21315 -0.23796 0.17799 -0.27199 C 0.15482 -0.26829 0.12786 -0.2838 0.10846 -0.26088 C 0.09466 -0.24491 0.09518 -0.20509 0.09609 -0.17569 C 0.09792 -0.11667 0.13073 -0.0912 0.15247 -0.06296 C 0.17318 -0.07037 0.19648 -0.06551 0.21432 -0.08495 C 0.25339 -0.12755 0.26289 -0.19884 0.27773 -0.26644 C 0.27292 -0.28125 0.27083 -0.30046 0.26315 -0.31042 C 0.20924 -0.38102 0.15456 -0.37083 0.08841 -0.38611 C 0.07526 -0.37917 0.05859 -0.38287 0.04896 -0.36551 C 0.02591 -0.32384 0.03385 -0.20787 0.04349 -0.17014 C 0.04987 -0.14537 0.06667 -0.13449 0.07826 -0.11667 C 0.08867 -0.1294 0.10182 -0.13704 0.10924 -0.15509 C 0.12773 -0.20093 0.1375 -0.27361 0.10534 -0.31597 C 0.08607 -0.34144 0.05951 -0.34074 0.03659 -0.35301 C -0.01641 -0.35069 -0.06823 -0.35718 -0.11732 -0.30509 C -0.13125 -0.29028 -0.13229 -0.2537 -0.13971 -0.22801 C -0.13542 -0.20139 -0.1375 -0.16782 -0.12656 -0.14815 C -0.10872 -0.11597 -0.05937 -0.08356 -0.05937 -0.08356 C -0.06784 -0.10208 -0.07747 -0.11875 -0.0849 -0.13866 C -0.12812 -0.25417 -0.14049 -0.34884 -0.21315 -0.41227 C -0.25404 -0.44792 -0.29974 -0.46181 -0.3431 -0.48634 C -0.35286 -0.46991 -0.36927 -0.46019 -0.37253 -0.43704 C -0.37917 -0.38935 -0.36198 -0.28843 -0.33763 -0.25694 C -0.31966 -0.23333 -0.29596 -0.22847 -0.275 -0.21435 C -0.2418 -0.2331 -0.20703 -0.24468 -0.17526 -0.2706 C -0.14714 -0.29352 -0.14896 -0.29838 -0.1513 -0.32431 C -0.17344 -0.28843 -0.18971 -0.275 -0.19154 -0.21296 C -0.19245 -0.18426 -0.1849 -0.15694 -0.18151 -0.12894 C -0.18099 -0.11296 -0.17344 -0.09213 -0.17995 -0.08079 C -0.20651 -0.03449 -0.26289 -0.0963 -0.28047 -0.10833 C -0.30378 -0.15648 -0.33685 -0.1912 -0.31914 -0.26644 C -0.31615 -0.2794 -0.30417 -0.27477 -0.29674 -0.27894 C -0.26901 -0.21481 -0.28763 -0.26991 -0.35078 -0.12755 C -0.36354 -0.09907 -0.38711 -0.03958 -0.38711 -0.03958 C -0.38307 -0.00764 -0.38802 0.03356 -0.37474 0.05648 C -0.34323 0.11134 -0.16263 0.16713 -0.15365 0.1706 C -0.13711 0.19676 -0.08359 0.25579 -0.0849 0.31921 C -0.08503 0.33032 -0.0957 0.33009 -0.10104 0.33565 C -0.1944 0.3338 -0.18424 0.34722 -0.29206 0.2588 C -0.30469 0.24838 -0.31263 0.22569 -0.32305 0.20926 C -0.32174 0.16713 -0.32773 0.12199 -0.31914 0.08264 C -0.3013 0.00046 -0.25846 -0.00023 -0.2194 -0.01898 C -0.17214 0.01157 -0.13177 0.00324 -0.12422 0.10463 C -0.12227 0.13241 -0.12122 0.16968 -0.13359 0.18727 C -0.15078 0.21181 -0.17643 0.20718 -0.19844 0.21065 C -0.27044 0.22153 -0.34284 0.22338 -0.41497 0.22986 C -0.41979 0.28495 -0.4237 0.27593 -0.39102 0.33565 C -0.33294 0.4419 -0.32617 0.41759 -0.23633 0.45671 C -0.20417 0.45625 -0.16966 0.47616 -0.13971 0.45532 C -0.10352 0.42986 -0.0349 0.30185 -0.0013 0.24213 C 0.00508 0.21782 0.01823 0.19606 0.01797 0.16921 C 0.01667 0.00648 -0.0556 -0.01181 -0.12422 -0.10162 C -0.13529 -0.11597 -0.14492 -0.13356 -0.15521 -0.14954 C -0.15 -0.15185 -0.14505 -0.15764 -0.13971 -0.15648 C -0.06068 -0.1412 -0.06758 -0.12431 0.01107 -0.03958 C 0.025 0.02361 0.04479 0.08356 0.05273 0.15 C 0.05508 0.16898 0.05 0.19444 0.04036 0.2037 C 0.02747 0.2162 0.01107 0.20463 -0.00365 0.20509 C -0.02474 0.18032 -0.05117 0.16574 -0.06706 0.13079 C -0.08255 0.09699 -0.09909 0.05093 -0.09336 0.00856 C -0.07773 -0.10833 0.0681 -0.07176 0.08529 -0.07269 C 0.11745 -0.03958 0.1543 -0.01806 0.1819 0.02639 C 0.22109 0.08935 0.19297 0.14514 0.15482 0.16389 C 0.12995 0.17593 0.10326 0.16667 0.07747 0.16806 C 0.04076 0.14954 0.03216 0.15046 0.00326 0.12269 C 0.00221 0.12153 0.00156 0.11921 0.00104 0.11713 C -0.0013 0.10764 -0.00312 0.09792 -0.00521 0.08819 C -0.0013 0.07731 0.00143 0.06481 0.00638 0.05532 C 0.00755 0.05301 0.01471 0.04884 0.01797 0.04699 " pathEditMode="relative" ptsTypes="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2CE835-BE24-0D42-FECA-5B6962482D06}"/>
              </a:ext>
            </a:extLst>
          </p:cNvPr>
          <p:cNvSpPr txBox="1"/>
          <p:nvPr/>
        </p:nvSpPr>
        <p:spPr>
          <a:xfrm>
            <a:off x="3605903" y="5467120"/>
            <a:ext cx="42562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지출결의서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</a:p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지출이 예상되는 비용을 사전에 승인 요청할 때 사용하는 서식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45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411038" y="412918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퇴근하던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/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79D071-516B-589A-92BE-B023E5B0489F}"/>
              </a:ext>
            </a:extLst>
          </p:cNvPr>
          <p:cNvSpPr txBox="1"/>
          <p:nvPr/>
        </p:nvSpPr>
        <p:spPr>
          <a:xfrm>
            <a:off x="5114777" y="3632899"/>
            <a:ext cx="1396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지출결의서 작성해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FC169-9968-A662-6A2C-0BD8EB132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2" y="772889"/>
            <a:ext cx="3867406" cy="46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45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390200" y="4129185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일하는 마루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D08F28-0718-FB27-C8CE-5E92D8F5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82" y="1345721"/>
            <a:ext cx="7223393" cy="41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54745" y="4129185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제출하려던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/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920818" y="3632899"/>
            <a:ext cx="1784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이것도 추가해서 작성해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9C1B85-DF66-9AD8-2F51-0703D64D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31" y="1264576"/>
            <a:ext cx="3555838" cy="43288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0B3326-4A32-30F2-B16D-7AB8773F9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23393" cy="4166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315660" y="4129185"/>
            <a:ext cx="1830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중인 마루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8101849" y="2508973"/>
            <a:ext cx="249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새로 추가할 품목이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반복문을 한 번 사용해보자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43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EAD6A9-5E52-F9A0-C673-7258476B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02969" cy="4166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07457" y="4129185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깨달은 마루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6374324" y="3933526"/>
            <a:ext cx="294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thing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뒤에 숫자를 바꿀 수 있으면 좋겠는데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9CFA9-56BA-49A5-6C7C-652965F25DE8}"/>
              </a:ext>
            </a:extLst>
          </p:cNvPr>
          <p:cNvSpPr txBox="1"/>
          <p:nvPr/>
        </p:nvSpPr>
        <p:spPr>
          <a:xfrm>
            <a:off x="6303460" y="5512278"/>
            <a:ext cx="294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발표의 편의를 위해 변수명을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things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수정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12840-6CD4-CB3B-982A-EFCE79241404}"/>
              </a:ext>
            </a:extLst>
          </p:cNvPr>
          <p:cNvSpPr txBox="1"/>
          <p:nvPr/>
        </p:nvSpPr>
        <p:spPr>
          <a:xfrm>
            <a:off x="8308390" y="5052515"/>
            <a:ext cx="294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이것이 배열이 필요한 이유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2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공부하는 마루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14D55-1037-14BE-D5FF-6411C668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2" y="1779891"/>
            <a:ext cx="2452117" cy="9260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6DF03E-3230-9043-6D3A-3AEF2287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42" y="3175580"/>
            <a:ext cx="2548422" cy="170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529D5B-8E38-3D97-5CA2-1A1E63667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42" y="3374249"/>
            <a:ext cx="4222677" cy="948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FBF1E0-5B46-D791-80D4-893A0D2AC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243" y="4935936"/>
            <a:ext cx="6842484" cy="9217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216774-0523-636B-D0A8-363DCBE0680C}"/>
              </a:ext>
            </a:extLst>
          </p:cNvPr>
          <p:cNvSpPr txBox="1"/>
          <p:nvPr/>
        </p:nvSpPr>
        <p:spPr>
          <a:xfrm>
            <a:off x="7828805" y="2104404"/>
            <a:ext cx="320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사용하기 위해 배열 변수를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선언해야함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B5A8CB-8F14-96A2-2BA2-964745F91C8E}"/>
              </a:ext>
            </a:extLst>
          </p:cNvPr>
          <p:cNvSpPr txBox="1"/>
          <p:nvPr/>
        </p:nvSpPr>
        <p:spPr>
          <a:xfrm>
            <a:off x="7773332" y="3770305"/>
            <a:ext cx="395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New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새로 생성한다는 뜻이고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int[5]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형 변수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개라는 뜻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형 변수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개를 다룰 수 있는 배열을 새로 만든다는 것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크기만큼 메모리를 확보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생성하고 나면 배열에 접근할 수 있는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참조값을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반환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87DA1-86FB-DFBA-F591-993052B8AB66}"/>
              </a:ext>
            </a:extLst>
          </p:cNvPr>
          <p:cNvSpPr txBox="1"/>
          <p:nvPr/>
        </p:nvSpPr>
        <p:spPr>
          <a:xfrm>
            <a:off x="7828805" y="6003070"/>
            <a:ext cx="320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Int[]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students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에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x001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이라는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참조값을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보관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C7EAF-C1C7-9FBF-1359-E46826852D4F}"/>
              </a:ext>
            </a:extLst>
          </p:cNvPr>
          <p:cNvSpPr txBox="1"/>
          <p:nvPr/>
        </p:nvSpPr>
        <p:spPr>
          <a:xfrm>
            <a:off x="4147310" y="5915357"/>
            <a:ext cx="3209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이미지 출처</a:t>
            </a:r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김영한의 자바 입문</a:t>
            </a:r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F51D18-1BB0-478B-4445-C3C766FDE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370" y="2838367"/>
            <a:ext cx="109552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8D91BB-44C3-795C-3582-0CFDC652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02969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7773466" y="2974403"/>
            <a:ext cx="294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쓰긴 했는데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다를 게 없다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금액을 콘솔로 입력 받고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이번엔 정말 반복문을 사용해보자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DC92A-2838-55F2-89AB-A6D9B303DACD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사용한 마루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BF77C7-A9A6-BB6A-4908-D1594926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896</Words>
  <Application>Microsoft Office PowerPoint</Application>
  <PresentationFormat>와이드스크린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THE외계인설명서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wan han</dc:creator>
  <cp:lastModifiedBy>jae wan han</cp:lastModifiedBy>
  <cp:revision>16</cp:revision>
  <dcterms:created xsi:type="dcterms:W3CDTF">2024-04-10T11:26:26Z</dcterms:created>
  <dcterms:modified xsi:type="dcterms:W3CDTF">2024-04-10T16:28:35Z</dcterms:modified>
</cp:coreProperties>
</file>