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C3C7-F62F-FE78-9033-4B32E9C5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B186E-C114-3B1C-0813-7BD3896DE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92640-B831-B0B5-2C5C-BCEA29A5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3DC26-026D-5FFB-92AB-BD1E6973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54769-4C0F-782F-E708-CA60A367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8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491CA-F97C-0BD3-1B06-15077BE9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FB576-DF1E-B5F9-B0A2-7CFCFB9A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490C4-8AB4-1768-85FA-E9E7738E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BBC8-BF70-C070-A224-B52FC48F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FDBAC-5E3B-ECEE-DEE8-83206ABE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291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135964-A9B0-F49B-B33C-2958DF1C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B3DADF-9DFF-ED72-7232-B4E29666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AC71-80A9-4C54-4B79-C2032CFF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5E46E-B54C-7F2D-2332-05ABA0B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0FD8C-CED7-FD3E-F147-B9A1CBD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90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DB466-344A-9B58-DBC3-2F71F4AD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6B238-95E5-EFD3-B836-DE66B35D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AF5E1-3F8E-8626-6A22-1D99BC73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51EA0-A979-D4FA-1A0D-98C76D7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3B09-7CD0-EFC0-7023-86AB9C9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43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0B992-7A1E-C6F6-91D5-24F8C540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3A267-20C2-186B-1260-D7787102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9F698-A774-DFFC-DA77-E685E26B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E4AF5-7405-48C2-BB37-AD6C8560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09B31-3F8B-6CD0-9F5E-3424D351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5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B2922-6903-845D-16B8-F48746A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E2D09-4DB4-89F5-63FF-5A84907A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B3B1D-D012-5BBD-48D0-3E8F48DC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5F3CA-6F0C-7745-6F97-7C41B33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FA38-CF58-DCD7-9A1A-455E7267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F7123-0C13-BD01-693E-0B2BBB97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212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E7DE0-2BCF-ACC0-8490-16EFF34E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D4B7-D602-2D0A-8C30-FA887D3A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AF4B2-10C6-73A0-6551-FAAF79CF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C60331-5ED2-726C-1C6C-A775746A7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31D68A-3989-3281-5884-CD727304A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C6B42-E7B2-98DC-5AEE-8AA0AC14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78D87-37DE-3D07-3492-55A3B83E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C9BD4F-9557-D810-0AB0-3641CBF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6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B9F32-5611-733F-F908-5199C7A5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8E1A3-9462-A028-4854-D474F269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2564D-A0BD-1AB9-1F04-5B4A622F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2A7DC-C7EE-7E20-2C1C-A0AB58C0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7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7BD1B-4E8C-46DC-0DA5-55F98B0C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5F17A-F275-F099-B567-9CC6C49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EC98DC-1DF5-566F-ED33-4FD4053C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5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00340-80A1-1755-4652-DED0ACDE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E9C73-FA9C-E78A-3617-46A175B6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47711-8DA8-3060-0ABC-3C065BC8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F9E2B-DA29-9BBB-CEB1-F909BCD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011EC-489B-1B08-065A-D9329237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6DC4A-0E02-EF73-663A-1D1667F6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95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BA51-A249-1079-27E0-E41672F9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8C5BBE-3065-BC65-5016-8AC56A81E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761F9-3A07-37A5-267B-27CF66A3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84025-24EC-40E2-9599-9C4A83CD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97626-50C5-A618-022E-660CF676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AC030-AB6F-00F8-F703-B4F672A4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42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A45B7F-C3F7-3BC3-7408-806117D3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E619B-553C-7941-2EDA-0E85786D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17F7B-D0AF-7538-3C33-9C0E0920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D1C91-C630-9041-AF6D-F3E5F59745EB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345D6-48A0-FC9D-2E9F-EE6E35E79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6CBA8-8839-A7AF-3F67-4E44B6BB1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F0188-3961-0840-B2BD-E8D574D284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82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FA8A1-66EB-EE9E-FA9E-F0763CD0E9E9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3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1896998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3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1476866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3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1476866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3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6562EBF-1275-C0E0-9FC8-3120C4866BD2}"/>
              </a:ext>
            </a:extLst>
          </p:cNvPr>
          <p:cNvSpPr/>
          <p:nvPr/>
        </p:nvSpPr>
        <p:spPr>
          <a:xfrm>
            <a:off x="2760528" y="1487285"/>
            <a:ext cx="493986" cy="493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110B36A-C60C-D0E3-8EEC-5AC6E6F97E06}"/>
              </a:ext>
            </a:extLst>
          </p:cNvPr>
          <p:cNvCxnSpPr/>
          <p:nvPr/>
        </p:nvCxnSpPr>
        <p:spPr>
          <a:xfrm>
            <a:off x="2844612" y="103001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3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2749611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4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9C8799B-7A5A-7C17-6F55-0C3B97733DF4}"/>
              </a:ext>
            </a:extLst>
          </p:cNvPr>
          <p:cNvCxnSpPr/>
          <p:nvPr/>
        </p:nvCxnSpPr>
        <p:spPr>
          <a:xfrm>
            <a:off x="1504828" y="102919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4F8E4890-2FAD-5C1C-7B4F-E31006B9F9C5}"/>
              </a:ext>
            </a:extLst>
          </p:cNvPr>
          <p:cNvSpPr/>
          <p:nvPr/>
        </p:nvSpPr>
        <p:spPr>
          <a:xfrm>
            <a:off x="1396317" y="2724897"/>
            <a:ext cx="557046" cy="45720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45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2749611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4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9C8799B-7A5A-7C17-6F55-0C3B97733DF4}"/>
              </a:ext>
            </a:extLst>
          </p:cNvPr>
          <p:cNvCxnSpPr/>
          <p:nvPr/>
        </p:nvCxnSpPr>
        <p:spPr>
          <a:xfrm>
            <a:off x="3271849" y="102919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7E65EAB-E607-6944-C920-9AA0919A5012}"/>
              </a:ext>
            </a:extLst>
          </p:cNvPr>
          <p:cNvSpPr/>
          <p:nvPr/>
        </p:nvSpPr>
        <p:spPr>
          <a:xfrm>
            <a:off x="3194868" y="2737539"/>
            <a:ext cx="493986" cy="493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35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175687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5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270DDA-A984-AF99-C62C-D0A202A87DFD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4134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169743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5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089C62-9A95-80E5-9821-4EC48662A0A3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5058E38-2DE7-8C0B-1FCA-50C974C2A904}"/>
              </a:ext>
            </a:extLst>
          </p:cNvPr>
          <p:cNvCxnSpPr/>
          <p:nvPr/>
        </p:nvCxnSpPr>
        <p:spPr>
          <a:xfrm>
            <a:off x="2839358" y="102919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삼각형 11">
            <a:extLst>
              <a:ext uri="{FF2B5EF4-FFF2-40B4-BE49-F238E27FC236}">
                <a16:creationId xmlns:a16="http://schemas.microsoft.com/office/drawing/2014/main" id="{879B7A5E-E67B-43C2-77B3-2E3668F4735C}"/>
              </a:ext>
            </a:extLst>
          </p:cNvPr>
          <p:cNvSpPr/>
          <p:nvPr/>
        </p:nvSpPr>
        <p:spPr>
          <a:xfrm>
            <a:off x="2718490" y="3132672"/>
            <a:ext cx="557046" cy="45720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829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169743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5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089C62-9A95-80E5-9821-4EC48662A0A3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01856F7-7861-71D7-19EF-B19B6727555F}"/>
              </a:ext>
            </a:extLst>
          </p:cNvPr>
          <p:cNvCxnSpPr/>
          <p:nvPr/>
        </p:nvCxnSpPr>
        <p:spPr>
          <a:xfrm>
            <a:off x="3716692" y="1041550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A1C9906-C5B8-9419-9939-A04A95185742}"/>
              </a:ext>
            </a:extLst>
          </p:cNvPr>
          <p:cNvSpPr/>
          <p:nvPr/>
        </p:nvSpPr>
        <p:spPr>
          <a:xfrm>
            <a:off x="3639711" y="3157670"/>
            <a:ext cx="493986" cy="493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39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589875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089C62-9A95-80E5-9821-4EC48662A0A3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9F779E-168D-A177-3243-53803CDABE9B}"/>
              </a:ext>
            </a:extLst>
          </p:cNvPr>
          <p:cNvSpPr/>
          <p:nvPr/>
        </p:nvSpPr>
        <p:spPr>
          <a:xfrm>
            <a:off x="7630510" y="3226676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DFS(6)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684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589875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089C62-9A95-80E5-9821-4EC48662A0A3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9F779E-168D-A177-3243-53803CDABE9B}"/>
              </a:ext>
            </a:extLst>
          </p:cNvPr>
          <p:cNvSpPr/>
          <p:nvPr/>
        </p:nvSpPr>
        <p:spPr>
          <a:xfrm>
            <a:off x="7630510" y="3226676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DFS(6)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9BBCD740-A8F7-1944-E7CE-0C143A4891C7}"/>
              </a:ext>
            </a:extLst>
          </p:cNvPr>
          <p:cNvCxnSpPr/>
          <p:nvPr/>
        </p:nvCxnSpPr>
        <p:spPr>
          <a:xfrm>
            <a:off x="3284203" y="102919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42D8181F-650D-DF95-004D-B1A4E0DE284D}"/>
              </a:ext>
            </a:extLst>
          </p:cNvPr>
          <p:cNvSpPr/>
          <p:nvPr/>
        </p:nvSpPr>
        <p:spPr>
          <a:xfrm>
            <a:off x="3175692" y="3565161"/>
            <a:ext cx="557046" cy="45720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3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59424" y="1505678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A355E1-3685-C654-BF61-683B1A09F0E9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1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8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589875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089C62-9A95-80E5-9821-4EC48662A0A3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9F779E-168D-A177-3243-53803CDABE9B}"/>
              </a:ext>
            </a:extLst>
          </p:cNvPr>
          <p:cNvSpPr/>
          <p:nvPr/>
        </p:nvSpPr>
        <p:spPr>
          <a:xfrm>
            <a:off x="7630510" y="3226676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DFS(6)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7919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3182101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089C62-9A95-80E5-9821-4EC48662A0A3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DFS(5)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392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2737256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466755-E66B-1DB4-2E7C-8F4065644A48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DFS(4)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263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1489223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60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6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59424" y="1505678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2F4AD-EE57-7D12-2B14-194EAC8E38AF}"/>
              </a:ext>
            </a:extLst>
          </p:cNvPr>
          <p:cNvSpPr/>
          <p:nvPr/>
        </p:nvSpPr>
        <p:spPr>
          <a:xfrm>
            <a:off x="1870842" y="1487285"/>
            <a:ext cx="493986" cy="493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8896612-CBEC-9FD0-B4FE-EE8CD7FD6033}"/>
              </a:ext>
            </a:extLst>
          </p:cNvPr>
          <p:cNvCxnSpPr/>
          <p:nvPr/>
        </p:nvCxnSpPr>
        <p:spPr>
          <a:xfrm>
            <a:off x="1954926" y="103001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2D4023-9FEA-C3B1-30C2-5361E8880B81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1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59424" y="1905071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F13BB-A8A2-76CC-A110-DAB5FEA0420B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59424" y="1905071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69B4004B-A58D-E4E7-5127-276ECD7EBCC4}"/>
              </a:ext>
            </a:extLst>
          </p:cNvPr>
          <p:cNvCxnSpPr/>
          <p:nvPr/>
        </p:nvCxnSpPr>
        <p:spPr>
          <a:xfrm>
            <a:off x="1492471" y="103001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삼각형 20">
            <a:extLst>
              <a:ext uri="{FF2B5EF4-FFF2-40B4-BE49-F238E27FC236}">
                <a16:creationId xmlns:a16="http://schemas.microsoft.com/office/drawing/2014/main" id="{FE94BE90-E004-35DD-0053-1DDAF2DE6292}"/>
              </a:ext>
            </a:extLst>
          </p:cNvPr>
          <p:cNvSpPr/>
          <p:nvPr/>
        </p:nvSpPr>
        <p:spPr>
          <a:xfrm>
            <a:off x="1392623" y="1873541"/>
            <a:ext cx="557046" cy="45720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AB214D-D688-A66A-79C7-9B55068F7240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8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59424" y="1905071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69B4004B-A58D-E4E7-5127-276ECD7EBCC4}"/>
              </a:ext>
            </a:extLst>
          </p:cNvPr>
          <p:cNvCxnSpPr/>
          <p:nvPr/>
        </p:nvCxnSpPr>
        <p:spPr>
          <a:xfrm>
            <a:off x="2396358" y="103001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921B4C5-ADD1-EF7D-D53D-B57AE8E6D2AA}"/>
              </a:ext>
            </a:extLst>
          </p:cNvPr>
          <p:cNvSpPr/>
          <p:nvPr/>
        </p:nvSpPr>
        <p:spPr>
          <a:xfrm>
            <a:off x="2307020" y="1886678"/>
            <a:ext cx="493986" cy="493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152F95-1AD0-9B2B-91FB-B825FBAFE3BD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2329485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4F7F9B-19C0-3EA6-08EE-3BB43E2D05F6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3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9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2329485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4F7F9B-19C0-3EA6-08EE-3BB43E2D05F6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3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D72C505-4462-1EBF-33F2-EE5F77D63B96}"/>
              </a:ext>
            </a:extLst>
          </p:cNvPr>
          <p:cNvCxnSpPr/>
          <p:nvPr/>
        </p:nvCxnSpPr>
        <p:spPr>
          <a:xfrm>
            <a:off x="1949672" y="1030014"/>
            <a:ext cx="315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삼각형 4">
            <a:extLst>
              <a:ext uri="{FF2B5EF4-FFF2-40B4-BE49-F238E27FC236}">
                <a16:creationId xmlns:a16="http://schemas.microsoft.com/office/drawing/2014/main" id="{BC549479-1A84-8823-24C6-91BB293D3B67}"/>
              </a:ext>
            </a:extLst>
          </p:cNvPr>
          <p:cNvSpPr/>
          <p:nvPr/>
        </p:nvSpPr>
        <p:spPr>
          <a:xfrm>
            <a:off x="1807782" y="2268517"/>
            <a:ext cx="557046" cy="45720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4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D77BAC03-6870-5D8E-BA01-991A592C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8"/>
          <a:stretch/>
        </p:blipFill>
        <p:spPr>
          <a:xfrm>
            <a:off x="7306177" y="285475"/>
            <a:ext cx="3277740" cy="62828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829456-AE1F-C19E-C6F2-DDF91DA1E0FC}"/>
              </a:ext>
            </a:extLst>
          </p:cNvPr>
          <p:cNvSpPr/>
          <p:nvPr/>
        </p:nvSpPr>
        <p:spPr>
          <a:xfrm>
            <a:off x="7630510" y="5244662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DFS(1)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704E5-259D-B2D4-48F0-4EA72615DAE7}"/>
              </a:ext>
            </a:extLst>
          </p:cNvPr>
          <p:cNvSpPr/>
          <p:nvPr/>
        </p:nvSpPr>
        <p:spPr>
          <a:xfrm>
            <a:off x="7630510" y="4572000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DFS(2)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그림 9" descr="스크린샷, 텍스트, 패턴, 흑백이(가) 표시된 사진&#10;&#10;자동 생성된 설명">
            <a:extLst>
              <a:ext uri="{FF2B5EF4-FFF2-40B4-BE49-F238E27FC236}">
                <a16:creationId xmlns:a16="http://schemas.microsoft.com/office/drawing/2014/main" id="{F9581F52-F389-2478-E2BB-A4176C6C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94" y="675705"/>
            <a:ext cx="5959452" cy="5502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F450B-306D-63FC-A559-F0A26A70DE56}"/>
              </a:ext>
            </a:extLst>
          </p:cNvPr>
          <p:cNvSpPr/>
          <p:nvPr/>
        </p:nvSpPr>
        <p:spPr>
          <a:xfrm>
            <a:off x="971781" y="2329485"/>
            <a:ext cx="5437608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4F7F9B-19C0-3EA6-08EE-3BB43E2D05F6}"/>
              </a:ext>
            </a:extLst>
          </p:cNvPr>
          <p:cNvSpPr/>
          <p:nvPr/>
        </p:nvSpPr>
        <p:spPr>
          <a:xfrm>
            <a:off x="7630510" y="3899338"/>
            <a:ext cx="2617076" cy="67266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chemeClr val="bg1"/>
                  </a:solidFill>
                </a:ln>
              </a:rPr>
              <a:t>DFS(3)</a:t>
            </a:r>
            <a:endParaRPr kumimoji="1"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4F2DC-1E5C-570F-B3A0-F6C6DBB35745}"/>
              </a:ext>
            </a:extLst>
          </p:cNvPr>
          <p:cNvSpPr/>
          <p:nvPr/>
        </p:nvSpPr>
        <p:spPr>
          <a:xfrm>
            <a:off x="10485421" y="5315322"/>
            <a:ext cx="1470454" cy="53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cnt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= 3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7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280</Words>
  <Application>Microsoft Macintosh PowerPoint</Application>
  <PresentationFormat>와이드스크린</PresentationFormat>
  <Paragraphs>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함상진</dc:creator>
  <cp:lastModifiedBy>함상진</cp:lastModifiedBy>
  <cp:revision>1</cp:revision>
  <dcterms:created xsi:type="dcterms:W3CDTF">2024-04-23T11:13:16Z</dcterms:created>
  <dcterms:modified xsi:type="dcterms:W3CDTF">2024-04-23T11:32:36Z</dcterms:modified>
</cp:coreProperties>
</file>