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305" r:id="rId2"/>
    <p:sldId id="379" r:id="rId3"/>
    <p:sldId id="377" r:id="rId4"/>
    <p:sldId id="378" r:id="rId5"/>
    <p:sldId id="380" r:id="rId6"/>
    <p:sldId id="381" r:id="rId7"/>
    <p:sldId id="376" r:id="rId8"/>
    <p:sldId id="372" r:id="rId9"/>
    <p:sldId id="374" r:id="rId10"/>
    <p:sldId id="375" r:id="rId11"/>
    <p:sldId id="373" r:id="rId12"/>
    <p:sldId id="276" r:id="rId13"/>
    <p:sldId id="272" r:id="rId14"/>
    <p:sldId id="260" r:id="rId15"/>
    <p:sldId id="382" r:id="rId16"/>
    <p:sldId id="383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oc8yIVULp6K+dfz3fr5kxV1yK+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-02" initials="P" lastIdx="4" clrIdx="0">
    <p:extLst>
      <p:ext uri="{19B8F6BF-5375-455C-9EA6-DF929625EA0E}">
        <p15:presenceInfo xmlns:p15="http://schemas.microsoft.com/office/powerpoint/2012/main" userId="PC-0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3C"/>
    <a:srgbClr val="FBE5D6"/>
    <a:srgbClr val="F89D30"/>
    <a:srgbClr val="D1A87A"/>
    <a:srgbClr val="47290F"/>
    <a:srgbClr val="BA9872"/>
    <a:srgbClr val="FB9027"/>
    <a:srgbClr val="5A3715"/>
    <a:srgbClr val="2C3C3A"/>
    <a:srgbClr val="536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6136" autoAdjust="0"/>
  </p:normalViewPr>
  <p:slideViewPr>
    <p:cSldViewPr snapToGrid="0">
      <p:cViewPr varScale="1">
        <p:scale>
          <a:sx n="106" d="100"/>
          <a:sy n="106" d="100"/>
        </p:scale>
        <p:origin x="720" y="9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58630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4340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3554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777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0405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4064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https://assetstore.unity.com/packages/2d/gui/arrow-mobile-ui-64369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4799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https://assetstore.unity.com/packages/2d/gui/arrow-mobile-ui-64369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462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https://assetstore.unity.com/packages/2d/gui/arrow-mobile-ui-64369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4799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https://assetstore.unity.com/packages/2d/gui/arrow-mobile-ui-64369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4627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https://assetstore.unity.com/packages/2d/gui/arrow-mobile-ui-64369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4799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https://assetstore.unity.com/packages/2d/gui/arrow-mobile-ui-64369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4627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https://assetstore.unity.com/packages/2d/gui/arrow-mobile-ui-64369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64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https://assetstore.unity.com/packages/2d/gui/arrow-mobile-ui-64369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288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구역 머리글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410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vfx/particles/spells/52-special-effects-pack-10419#descrip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ssetstore.unity.com/packages/vfx/particles/spells/100-best-effects-pack-25634#descripti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vfx/particles/spells/100-best-effects-pack-25634#descripti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vfx/particles/spells/100-best-effects-pack-25634#descrip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vfx/particles/spells/100-best-effects-pack-25634#descrip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ssetstore.unity.com/packages/vfx/particles/spells/100-best-effects-pack-25634#descrip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7F6F4F3A-DFBF-5FE7-7550-978F0CBF9E94}"/>
              </a:ext>
            </a:extLst>
          </p:cNvPr>
          <p:cNvSpPr/>
          <p:nvPr/>
        </p:nvSpPr>
        <p:spPr>
          <a:xfrm>
            <a:off x="4189813" y="714735"/>
            <a:ext cx="4011059" cy="401105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F36C124-7D0D-EE83-F4A7-44EDF1241F96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1BBC7C0-EE85-0A37-C5D3-B7422D1B647B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905DA8-8F9A-8279-C6F7-48DC77351EFF}"/>
              </a:ext>
            </a:extLst>
          </p:cNvPr>
          <p:cNvSpPr txBox="1"/>
          <p:nvPr/>
        </p:nvSpPr>
        <p:spPr>
          <a:xfrm>
            <a:off x="437933" y="5219935"/>
            <a:ext cx="11514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5400" kern="1800" spc="1100" dirty="0">
                <a:solidFill>
                  <a:schemeClr val="accent6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PYG </a:t>
            </a:r>
            <a:r>
              <a:rPr lang="ko-KR" altLang="en-US" sz="5400" kern="1800" spc="1100" dirty="0">
                <a:solidFill>
                  <a:schemeClr val="accent6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지원형 정령 스킬 기획서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267EA7-B351-A9D2-51FB-2CB0BDC49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813" y="714735"/>
            <a:ext cx="4011059" cy="401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84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89A857E-776C-0582-C49E-791E630EFB3F}"/>
              </a:ext>
            </a:extLst>
          </p:cNvPr>
          <p:cNvGrpSpPr/>
          <p:nvPr/>
        </p:nvGrpSpPr>
        <p:grpSpPr>
          <a:xfrm>
            <a:off x="657630" y="1562800"/>
            <a:ext cx="7422689" cy="2712178"/>
            <a:chOff x="1325535" y="3683694"/>
            <a:chExt cx="6587585" cy="250276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E978D5-598F-53ED-8D45-339FFB02C528}"/>
                </a:ext>
              </a:extLst>
            </p:cNvPr>
            <p:cNvSpPr/>
            <p:nvPr/>
          </p:nvSpPr>
          <p:spPr>
            <a:xfrm>
              <a:off x="1325535" y="3683694"/>
              <a:ext cx="3037427" cy="2236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육각형 11">
              <a:extLst>
                <a:ext uri="{FF2B5EF4-FFF2-40B4-BE49-F238E27FC236}">
                  <a16:creationId xmlns:a16="http://schemas.microsoft.com/office/drawing/2014/main" id="{CCDAAF96-A86E-4E7A-4A7A-93C09891D9C5}"/>
                </a:ext>
              </a:extLst>
            </p:cNvPr>
            <p:cNvSpPr/>
            <p:nvPr/>
          </p:nvSpPr>
          <p:spPr>
            <a:xfrm rot="16200000">
              <a:off x="1520448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육각형 12">
              <a:extLst>
                <a:ext uri="{FF2B5EF4-FFF2-40B4-BE49-F238E27FC236}">
                  <a16:creationId xmlns:a16="http://schemas.microsoft.com/office/drawing/2014/main" id="{675E99F1-AB45-73AE-13A6-34922426664A}"/>
                </a:ext>
              </a:extLst>
            </p:cNvPr>
            <p:cNvSpPr/>
            <p:nvPr/>
          </p:nvSpPr>
          <p:spPr>
            <a:xfrm rot="16200000">
              <a:off x="192566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육각형 14">
              <a:extLst>
                <a:ext uri="{FF2B5EF4-FFF2-40B4-BE49-F238E27FC236}">
                  <a16:creationId xmlns:a16="http://schemas.microsoft.com/office/drawing/2014/main" id="{D0723D83-0533-59DD-871D-98FADC894C87}"/>
                </a:ext>
              </a:extLst>
            </p:cNvPr>
            <p:cNvSpPr/>
            <p:nvPr/>
          </p:nvSpPr>
          <p:spPr>
            <a:xfrm rot="16200000">
              <a:off x="2330877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육각형 15">
              <a:extLst>
                <a:ext uri="{FF2B5EF4-FFF2-40B4-BE49-F238E27FC236}">
                  <a16:creationId xmlns:a16="http://schemas.microsoft.com/office/drawing/2014/main" id="{A702D957-609F-B4C7-1F8F-B484AD51E9B4}"/>
                </a:ext>
              </a:extLst>
            </p:cNvPr>
            <p:cNvSpPr/>
            <p:nvPr/>
          </p:nvSpPr>
          <p:spPr>
            <a:xfrm rot="16200000">
              <a:off x="2736092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육각형 16">
              <a:extLst>
                <a:ext uri="{FF2B5EF4-FFF2-40B4-BE49-F238E27FC236}">
                  <a16:creationId xmlns:a16="http://schemas.microsoft.com/office/drawing/2014/main" id="{7E3B9481-AE3F-E912-812C-1C70F710D56C}"/>
                </a:ext>
              </a:extLst>
            </p:cNvPr>
            <p:cNvSpPr/>
            <p:nvPr/>
          </p:nvSpPr>
          <p:spPr>
            <a:xfrm rot="16200000">
              <a:off x="314130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육각형 17">
              <a:extLst>
                <a:ext uri="{FF2B5EF4-FFF2-40B4-BE49-F238E27FC236}">
                  <a16:creationId xmlns:a16="http://schemas.microsoft.com/office/drawing/2014/main" id="{F2A4EFDD-0E3C-6C19-1251-7BCD5423DFC2}"/>
                </a:ext>
              </a:extLst>
            </p:cNvPr>
            <p:cNvSpPr/>
            <p:nvPr/>
          </p:nvSpPr>
          <p:spPr>
            <a:xfrm rot="16200000">
              <a:off x="3546521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육각형 18">
              <a:extLst>
                <a:ext uri="{FF2B5EF4-FFF2-40B4-BE49-F238E27FC236}">
                  <a16:creationId xmlns:a16="http://schemas.microsoft.com/office/drawing/2014/main" id="{EBAC5F68-4627-DDB9-9596-2B5D9630C771}"/>
                </a:ext>
              </a:extLst>
            </p:cNvPr>
            <p:cNvSpPr/>
            <p:nvPr/>
          </p:nvSpPr>
          <p:spPr>
            <a:xfrm rot="16200000">
              <a:off x="172528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육각형 19">
              <a:extLst>
                <a:ext uri="{FF2B5EF4-FFF2-40B4-BE49-F238E27FC236}">
                  <a16:creationId xmlns:a16="http://schemas.microsoft.com/office/drawing/2014/main" id="{D882E33B-BA02-1127-DA1A-87E23FDAB29C}"/>
                </a:ext>
              </a:extLst>
            </p:cNvPr>
            <p:cNvSpPr/>
            <p:nvPr/>
          </p:nvSpPr>
          <p:spPr>
            <a:xfrm rot="16200000">
              <a:off x="2130499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1E7F17A0-8D09-AD10-D83D-07E8A88537C1}"/>
                </a:ext>
              </a:extLst>
            </p:cNvPr>
            <p:cNvSpPr/>
            <p:nvPr/>
          </p:nvSpPr>
          <p:spPr>
            <a:xfrm rot="16200000">
              <a:off x="2535713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육각형 21">
              <a:extLst>
                <a:ext uri="{FF2B5EF4-FFF2-40B4-BE49-F238E27FC236}">
                  <a16:creationId xmlns:a16="http://schemas.microsoft.com/office/drawing/2014/main" id="{3EF2A86F-977B-BFC3-B379-DBB83A6B01D6}"/>
                </a:ext>
              </a:extLst>
            </p:cNvPr>
            <p:cNvSpPr/>
            <p:nvPr/>
          </p:nvSpPr>
          <p:spPr>
            <a:xfrm rot="16200000">
              <a:off x="2940928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육각형 22">
              <a:extLst>
                <a:ext uri="{FF2B5EF4-FFF2-40B4-BE49-F238E27FC236}">
                  <a16:creationId xmlns:a16="http://schemas.microsoft.com/office/drawing/2014/main" id="{B7C00F38-CF2C-267C-E6C7-D523CFB7EFA1}"/>
                </a:ext>
              </a:extLst>
            </p:cNvPr>
            <p:cNvSpPr/>
            <p:nvPr/>
          </p:nvSpPr>
          <p:spPr>
            <a:xfrm rot="16200000">
              <a:off x="334614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육각형 23">
              <a:extLst>
                <a:ext uri="{FF2B5EF4-FFF2-40B4-BE49-F238E27FC236}">
                  <a16:creationId xmlns:a16="http://schemas.microsoft.com/office/drawing/2014/main" id="{19014ED3-AB65-6AEA-D276-3772035415FB}"/>
                </a:ext>
              </a:extLst>
            </p:cNvPr>
            <p:cNvSpPr/>
            <p:nvPr/>
          </p:nvSpPr>
          <p:spPr>
            <a:xfrm rot="16200000">
              <a:off x="3751357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B377363F-CF34-E82D-5EB9-4142B61D9CEA}"/>
                </a:ext>
              </a:extLst>
            </p:cNvPr>
            <p:cNvSpPr/>
            <p:nvPr/>
          </p:nvSpPr>
          <p:spPr>
            <a:xfrm rot="16200000">
              <a:off x="1518933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F8DA80FF-B4AC-C8C2-7512-B2D38417C328}"/>
                </a:ext>
              </a:extLst>
            </p:cNvPr>
            <p:cNvSpPr/>
            <p:nvPr/>
          </p:nvSpPr>
          <p:spPr>
            <a:xfrm rot="16200000">
              <a:off x="1924147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육각형 26">
              <a:extLst>
                <a:ext uri="{FF2B5EF4-FFF2-40B4-BE49-F238E27FC236}">
                  <a16:creationId xmlns:a16="http://schemas.microsoft.com/office/drawing/2014/main" id="{D1D2E2F2-256F-071F-F7C9-2BA506A66502}"/>
                </a:ext>
              </a:extLst>
            </p:cNvPr>
            <p:cNvSpPr/>
            <p:nvPr/>
          </p:nvSpPr>
          <p:spPr>
            <a:xfrm rot="16200000">
              <a:off x="2329361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육각형 27">
              <a:extLst>
                <a:ext uri="{FF2B5EF4-FFF2-40B4-BE49-F238E27FC236}">
                  <a16:creationId xmlns:a16="http://schemas.microsoft.com/office/drawing/2014/main" id="{0ED948FB-5193-6D68-7961-7C8FE9CCF3A2}"/>
                </a:ext>
              </a:extLst>
            </p:cNvPr>
            <p:cNvSpPr/>
            <p:nvPr/>
          </p:nvSpPr>
          <p:spPr>
            <a:xfrm rot="16200000">
              <a:off x="2734575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육각형 28">
              <a:extLst>
                <a:ext uri="{FF2B5EF4-FFF2-40B4-BE49-F238E27FC236}">
                  <a16:creationId xmlns:a16="http://schemas.microsoft.com/office/drawing/2014/main" id="{E705C118-DD86-D19C-AC63-24C9C84E3F39}"/>
                </a:ext>
              </a:extLst>
            </p:cNvPr>
            <p:cNvSpPr/>
            <p:nvPr/>
          </p:nvSpPr>
          <p:spPr>
            <a:xfrm rot="16200000">
              <a:off x="3139791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육각형 29">
              <a:extLst>
                <a:ext uri="{FF2B5EF4-FFF2-40B4-BE49-F238E27FC236}">
                  <a16:creationId xmlns:a16="http://schemas.microsoft.com/office/drawing/2014/main" id="{D1D39A63-821C-C49B-EDB8-FE14AE8E0E17}"/>
                </a:ext>
              </a:extLst>
            </p:cNvPr>
            <p:cNvSpPr/>
            <p:nvPr/>
          </p:nvSpPr>
          <p:spPr>
            <a:xfrm rot="16200000">
              <a:off x="3545004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육각형 30">
              <a:extLst>
                <a:ext uri="{FF2B5EF4-FFF2-40B4-BE49-F238E27FC236}">
                  <a16:creationId xmlns:a16="http://schemas.microsoft.com/office/drawing/2014/main" id="{4382F994-1A39-B0C4-87F6-459B2BC47FD4}"/>
                </a:ext>
              </a:extLst>
            </p:cNvPr>
            <p:cNvSpPr/>
            <p:nvPr/>
          </p:nvSpPr>
          <p:spPr>
            <a:xfrm rot="16200000">
              <a:off x="1723769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육각형 31">
              <a:extLst>
                <a:ext uri="{FF2B5EF4-FFF2-40B4-BE49-F238E27FC236}">
                  <a16:creationId xmlns:a16="http://schemas.microsoft.com/office/drawing/2014/main" id="{5D7392A3-A769-2E13-E09C-3FF06700DD22}"/>
                </a:ext>
              </a:extLst>
            </p:cNvPr>
            <p:cNvSpPr/>
            <p:nvPr/>
          </p:nvSpPr>
          <p:spPr>
            <a:xfrm rot="16200000">
              <a:off x="2128983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육각형 32">
              <a:extLst>
                <a:ext uri="{FF2B5EF4-FFF2-40B4-BE49-F238E27FC236}">
                  <a16:creationId xmlns:a16="http://schemas.microsoft.com/office/drawing/2014/main" id="{0E01A3E1-74D9-7BFF-CBBE-629E112A033C}"/>
                </a:ext>
              </a:extLst>
            </p:cNvPr>
            <p:cNvSpPr/>
            <p:nvPr/>
          </p:nvSpPr>
          <p:spPr>
            <a:xfrm rot="16200000">
              <a:off x="2534198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육각형 33">
              <a:extLst>
                <a:ext uri="{FF2B5EF4-FFF2-40B4-BE49-F238E27FC236}">
                  <a16:creationId xmlns:a16="http://schemas.microsoft.com/office/drawing/2014/main" id="{CBAC58AD-5DFD-BB47-F7F0-BAE8936DE05D}"/>
                </a:ext>
              </a:extLst>
            </p:cNvPr>
            <p:cNvSpPr/>
            <p:nvPr/>
          </p:nvSpPr>
          <p:spPr>
            <a:xfrm rot="16200000">
              <a:off x="2939412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육각형 34">
              <a:extLst>
                <a:ext uri="{FF2B5EF4-FFF2-40B4-BE49-F238E27FC236}">
                  <a16:creationId xmlns:a16="http://schemas.microsoft.com/office/drawing/2014/main" id="{B1E738D6-B361-7CB6-C956-F7AEC43DE49E}"/>
                </a:ext>
              </a:extLst>
            </p:cNvPr>
            <p:cNvSpPr/>
            <p:nvPr/>
          </p:nvSpPr>
          <p:spPr>
            <a:xfrm rot="16200000">
              <a:off x="3344626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CD27CDAA-7E9C-D164-9056-852053CA8C4F}"/>
                </a:ext>
              </a:extLst>
            </p:cNvPr>
            <p:cNvSpPr/>
            <p:nvPr/>
          </p:nvSpPr>
          <p:spPr>
            <a:xfrm rot="16200000">
              <a:off x="374984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id="{50C160D0-15C4-5B97-5A41-DE662BA6F272}"/>
                </a:ext>
              </a:extLst>
            </p:cNvPr>
            <p:cNvSpPr/>
            <p:nvPr/>
          </p:nvSpPr>
          <p:spPr>
            <a:xfrm rot="16200000">
              <a:off x="151893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육각형 37">
              <a:extLst>
                <a:ext uri="{FF2B5EF4-FFF2-40B4-BE49-F238E27FC236}">
                  <a16:creationId xmlns:a16="http://schemas.microsoft.com/office/drawing/2014/main" id="{94761FA8-D948-DE74-7A53-DC2B84FF27B2}"/>
                </a:ext>
              </a:extLst>
            </p:cNvPr>
            <p:cNvSpPr/>
            <p:nvPr/>
          </p:nvSpPr>
          <p:spPr>
            <a:xfrm rot="16200000">
              <a:off x="1924146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육각형 38">
              <a:extLst>
                <a:ext uri="{FF2B5EF4-FFF2-40B4-BE49-F238E27FC236}">
                  <a16:creationId xmlns:a16="http://schemas.microsoft.com/office/drawing/2014/main" id="{AC114D68-1CC2-48FC-C1DD-C74A5616FD4C}"/>
                </a:ext>
              </a:extLst>
            </p:cNvPr>
            <p:cNvSpPr/>
            <p:nvPr/>
          </p:nvSpPr>
          <p:spPr>
            <a:xfrm rot="16200000">
              <a:off x="2329362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육각형 39">
              <a:extLst>
                <a:ext uri="{FF2B5EF4-FFF2-40B4-BE49-F238E27FC236}">
                  <a16:creationId xmlns:a16="http://schemas.microsoft.com/office/drawing/2014/main" id="{6301D149-12DA-07D3-B0B8-806CF6FE4D4C}"/>
                </a:ext>
              </a:extLst>
            </p:cNvPr>
            <p:cNvSpPr/>
            <p:nvPr/>
          </p:nvSpPr>
          <p:spPr>
            <a:xfrm rot="16200000">
              <a:off x="2734577" y="5346931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육각형 40">
              <a:extLst>
                <a:ext uri="{FF2B5EF4-FFF2-40B4-BE49-F238E27FC236}">
                  <a16:creationId xmlns:a16="http://schemas.microsoft.com/office/drawing/2014/main" id="{8EEB08EC-6609-4789-B5AB-241C2B00B93C}"/>
                </a:ext>
              </a:extLst>
            </p:cNvPr>
            <p:cNvSpPr/>
            <p:nvPr/>
          </p:nvSpPr>
          <p:spPr>
            <a:xfrm rot="16200000">
              <a:off x="3139791" y="5346930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육각형 41">
              <a:extLst>
                <a:ext uri="{FF2B5EF4-FFF2-40B4-BE49-F238E27FC236}">
                  <a16:creationId xmlns:a16="http://schemas.microsoft.com/office/drawing/2014/main" id="{78506C63-B595-AC65-D39D-61613EF9FC73}"/>
                </a:ext>
              </a:extLst>
            </p:cNvPr>
            <p:cNvSpPr/>
            <p:nvPr/>
          </p:nvSpPr>
          <p:spPr>
            <a:xfrm rot="16200000">
              <a:off x="3545005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003BA06-9E2E-DD9D-B91F-6FC9AF8BE595}"/>
                </a:ext>
              </a:extLst>
            </p:cNvPr>
            <p:cNvSpPr/>
            <p:nvPr/>
          </p:nvSpPr>
          <p:spPr>
            <a:xfrm>
              <a:off x="4597082" y="3683694"/>
              <a:ext cx="3037427" cy="2236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육각형 45">
              <a:extLst>
                <a:ext uri="{FF2B5EF4-FFF2-40B4-BE49-F238E27FC236}">
                  <a16:creationId xmlns:a16="http://schemas.microsoft.com/office/drawing/2014/main" id="{ADE2F562-304E-3EE6-BBD9-6AB9D2EE072D}"/>
                </a:ext>
              </a:extLst>
            </p:cNvPr>
            <p:cNvSpPr/>
            <p:nvPr/>
          </p:nvSpPr>
          <p:spPr>
            <a:xfrm rot="16200000">
              <a:off x="479199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육각형 46">
              <a:extLst>
                <a:ext uri="{FF2B5EF4-FFF2-40B4-BE49-F238E27FC236}">
                  <a16:creationId xmlns:a16="http://schemas.microsoft.com/office/drawing/2014/main" id="{D7EC9715-CE25-8960-105F-F95EF327ECCB}"/>
                </a:ext>
              </a:extLst>
            </p:cNvPr>
            <p:cNvSpPr/>
            <p:nvPr/>
          </p:nvSpPr>
          <p:spPr>
            <a:xfrm rot="16200000">
              <a:off x="5197211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육각형 47">
              <a:extLst>
                <a:ext uri="{FF2B5EF4-FFF2-40B4-BE49-F238E27FC236}">
                  <a16:creationId xmlns:a16="http://schemas.microsoft.com/office/drawing/2014/main" id="{47E132A0-CBF9-414F-9D6F-838D522D4EC8}"/>
                </a:ext>
              </a:extLst>
            </p:cNvPr>
            <p:cNvSpPr/>
            <p:nvPr/>
          </p:nvSpPr>
          <p:spPr>
            <a:xfrm rot="16200000">
              <a:off x="5602424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육각형 48">
              <a:extLst>
                <a:ext uri="{FF2B5EF4-FFF2-40B4-BE49-F238E27FC236}">
                  <a16:creationId xmlns:a16="http://schemas.microsoft.com/office/drawing/2014/main" id="{B3D5165F-9CE4-803D-9FC1-DBBDCE1E1F54}"/>
                </a:ext>
              </a:extLst>
            </p:cNvPr>
            <p:cNvSpPr/>
            <p:nvPr/>
          </p:nvSpPr>
          <p:spPr>
            <a:xfrm rot="16200000">
              <a:off x="6007639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육각형 49">
              <a:extLst>
                <a:ext uri="{FF2B5EF4-FFF2-40B4-BE49-F238E27FC236}">
                  <a16:creationId xmlns:a16="http://schemas.microsoft.com/office/drawing/2014/main" id="{76D1A3BC-F8C9-C42B-90E4-2B0624D3DAF9}"/>
                </a:ext>
              </a:extLst>
            </p:cNvPr>
            <p:cNvSpPr/>
            <p:nvPr/>
          </p:nvSpPr>
          <p:spPr>
            <a:xfrm rot="16200000">
              <a:off x="641285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육각형 50">
              <a:extLst>
                <a:ext uri="{FF2B5EF4-FFF2-40B4-BE49-F238E27FC236}">
                  <a16:creationId xmlns:a16="http://schemas.microsoft.com/office/drawing/2014/main" id="{E72346BB-98EB-BDB7-A1B8-3D51EF732D52}"/>
                </a:ext>
              </a:extLst>
            </p:cNvPr>
            <p:cNvSpPr/>
            <p:nvPr/>
          </p:nvSpPr>
          <p:spPr>
            <a:xfrm rot="16200000">
              <a:off x="6818068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육각형 51">
              <a:extLst>
                <a:ext uri="{FF2B5EF4-FFF2-40B4-BE49-F238E27FC236}">
                  <a16:creationId xmlns:a16="http://schemas.microsoft.com/office/drawing/2014/main" id="{7840E1E0-3A08-6769-43E3-32B9CC479532}"/>
                </a:ext>
              </a:extLst>
            </p:cNvPr>
            <p:cNvSpPr/>
            <p:nvPr/>
          </p:nvSpPr>
          <p:spPr>
            <a:xfrm rot="16200000">
              <a:off x="499683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육각형 52">
              <a:extLst>
                <a:ext uri="{FF2B5EF4-FFF2-40B4-BE49-F238E27FC236}">
                  <a16:creationId xmlns:a16="http://schemas.microsoft.com/office/drawing/2014/main" id="{3A3752E5-F132-3DC3-840E-B70F45D58DD0}"/>
                </a:ext>
              </a:extLst>
            </p:cNvPr>
            <p:cNvSpPr/>
            <p:nvPr/>
          </p:nvSpPr>
          <p:spPr>
            <a:xfrm rot="16200000">
              <a:off x="5402047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육각형 53">
              <a:extLst>
                <a:ext uri="{FF2B5EF4-FFF2-40B4-BE49-F238E27FC236}">
                  <a16:creationId xmlns:a16="http://schemas.microsoft.com/office/drawing/2014/main" id="{9693EC2F-C088-0313-939B-5CB0EDAFFA46}"/>
                </a:ext>
              </a:extLst>
            </p:cNvPr>
            <p:cNvSpPr/>
            <p:nvPr/>
          </p:nvSpPr>
          <p:spPr>
            <a:xfrm rot="16200000">
              <a:off x="5807261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육각형 54">
              <a:extLst>
                <a:ext uri="{FF2B5EF4-FFF2-40B4-BE49-F238E27FC236}">
                  <a16:creationId xmlns:a16="http://schemas.microsoft.com/office/drawing/2014/main" id="{8A6256AC-4A32-290F-6A47-620A1650DDBE}"/>
                </a:ext>
              </a:extLst>
            </p:cNvPr>
            <p:cNvSpPr/>
            <p:nvPr/>
          </p:nvSpPr>
          <p:spPr>
            <a:xfrm rot="16200000">
              <a:off x="6212475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육각형 55">
              <a:extLst>
                <a:ext uri="{FF2B5EF4-FFF2-40B4-BE49-F238E27FC236}">
                  <a16:creationId xmlns:a16="http://schemas.microsoft.com/office/drawing/2014/main" id="{F35709A9-0ADA-535D-D96D-574434B1B82B}"/>
                </a:ext>
              </a:extLst>
            </p:cNvPr>
            <p:cNvSpPr/>
            <p:nvPr/>
          </p:nvSpPr>
          <p:spPr>
            <a:xfrm rot="16200000">
              <a:off x="6617689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육각형 56">
              <a:extLst>
                <a:ext uri="{FF2B5EF4-FFF2-40B4-BE49-F238E27FC236}">
                  <a16:creationId xmlns:a16="http://schemas.microsoft.com/office/drawing/2014/main" id="{7E3354F1-F19C-ECFA-EB8D-E8C3E1512ADB}"/>
                </a:ext>
              </a:extLst>
            </p:cNvPr>
            <p:cNvSpPr/>
            <p:nvPr/>
          </p:nvSpPr>
          <p:spPr>
            <a:xfrm rot="16200000">
              <a:off x="702290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육각형 57">
              <a:extLst>
                <a:ext uri="{FF2B5EF4-FFF2-40B4-BE49-F238E27FC236}">
                  <a16:creationId xmlns:a16="http://schemas.microsoft.com/office/drawing/2014/main" id="{A6848701-F7EA-40D4-C511-2F29A3EA06D2}"/>
                </a:ext>
              </a:extLst>
            </p:cNvPr>
            <p:cNvSpPr/>
            <p:nvPr/>
          </p:nvSpPr>
          <p:spPr>
            <a:xfrm rot="16200000">
              <a:off x="4790480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육각형 58">
              <a:extLst>
                <a:ext uri="{FF2B5EF4-FFF2-40B4-BE49-F238E27FC236}">
                  <a16:creationId xmlns:a16="http://schemas.microsoft.com/office/drawing/2014/main" id="{27E17B69-BA7B-AD98-1E0D-974816700D6D}"/>
                </a:ext>
              </a:extLst>
            </p:cNvPr>
            <p:cNvSpPr/>
            <p:nvPr/>
          </p:nvSpPr>
          <p:spPr>
            <a:xfrm rot="16200000">
              <a:off x="5195695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육각형 59">
              <a:extLst>
                <a:ext uri="{FF2B5EF4-FFF2-40B4-BE49-F238E27FC236}">
                  <a16:creationId xmlns:a16="http://schemas.microsoft.com/office/drawing/2014/main" id="{610DE60B-A4BD-4781-7B66-C0FDD2697DA7}"/>
                </a:ext>
              </a:extLst>
            </p:cNvPr>
            <p:cNvSpPr/>
            <p:nvPr/>
          </p:nvSpPr>
          <p:spPr>
            <a:xfrm rot="16200000">
              <a:off x="5600909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육각형 60">
              <a:extLst>
                <a:ext uri="{FF2B5EF4-FFF2-40B4-BE49-F238E27FC236}">
                  <a16:creationId xmlns:a16="http://schemas.microsoft.com/office/drawing/2014/main" id="{A2E8CCCF-7637-B061-4800-6C162FB0E8E7}"/>
                </a:ext>
              </a:extLst>
            </p:cNvPr>
            <p:cNvSpPr/>
            <p:nvPr/>
          </p:nvSpPr>
          <p:spPr>
            <a:xfrm rot="16200000">
              <a:off x="6006123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육각형 61">
              <a:extLst>
                <a:ext uri="{FF2B5EF4-FFF2-40B4-BE49-F238E27FC236}">
                  <a16:creationId xmlns:a16="http://schemas.microsoft.com/office/drawing/2014/main" id="{20255F30-A8F2-FE40-EDDB-436A036D8D21}"/>
                </a:ext>
              </a:extLst>
            </p:cNvPr>
            <p:cNvSpPr/>
            <p:nvPr/>
          </p:nvSpPr>
          <p:spPr>
            <a:xfrm rot="16200000">
              <a:off x="6411338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육각형 62">
              <a:extLst>
                <a:ext uri="{FF2B5EF4-FFF2-40B4-BE49-F238E27FC236}">
                  <a16:creationId xmlns:a16="http://schemas.microsoft.com/office/drawing/2014/main" id="{4D7ED909-89A3-BBE4-6540-3B60002962FC}"/>
                </a:ext>
              </a:extLst>
            </p:cNvPr>
            <p:cNvSpPr/>
            <p:nvPr/>
          </p:nvSpPr>
          <p:spPr>
            <a:xfrm rot="16200000">
              <a:off x="6816551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육각형 63">
              <a:extLst>
                <a:ext uri="{FF2B5EF4-FFF2-40B4-BE49-F238E27FC236}">
                  <a16:creationId xmlns:a16="http://schemas.microsoft.com/office/drawing/2014/main" id="{A46A8E00-0CC3-3798-AFC8-11FE65E6D6F3}"/>
                </a:ext>
              </a:extLst>
            </p:cNvPr>
            <p:cNvSpPr/>
            <p:nvPr/>
          </p:nvSpPr>
          <p:spPr>
            <a:xfrm rot="16200000">
              <a:off x="4995317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육각형 64">
              <a:extLst>
                <a:ext uri="{FF2B5EF4-FFF2-40B4-BE49-F238E27FC236}">
                  <a16:creationId xmlns:a16="http://schemas.microsoft.com/office/drawing/2014/main" id="{A121D1EE-D62A-65F0-1230-2770AC159ADE}"/>
                </a:ext>
              </a:extLst>
            </p:cNvPr>
            <p:cNvSpPr/>
            <p:nvPr/>
          </p:nvSpPr>
          <p:spPr>
            <a:xfrm rot="16200000">
              <a:off x="540053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육각형 65">
              <a:extLst>
                <a:ext uri="{FF2B5EF4-FFF2-40B4-BE49-F238E27FC236}">
                  <a16:creationId xmlns:a16="http://schemas.microsoft.com/office/drawing/2014/main" id="{2FEBA34E-D003-587E-4227-E973D95D76AD}"/>
                </a:ext>
              </a:extLst>
            </p:cNvPr>
            <p:cNvSpPr/>
            <p:nvPr/>
          </p:nvSpPr>
          <p:spPr>
            <a:xfrm rot="16200000">
              <a:off x="5805746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육각형 66">
              <a:extLst>
                <a:ext uri="{FF2B5EF4-FFF2-40B4-BE49-F238E27FC236}">
                  <a16:creationId xmlns:a16="http://schemas.microsoft.com/office/drawing/2014/main" id="{111C955B-D7F4-8FDE-BA3A-4CBAC95E566F}"/>
                </a:ext>
              </a:extLst>
            </p:cNvPr>
            <p:cNvSpPr/>
            <p:nvPr/>
          </p:nvSpPr>
          <p:spPr>
            <a:xfrm rot="16200000">
              <a:off x="6210959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육각형 67">
              <a:extLst>
                <a:ext uri="{FF2B5EF4-FFF2-40B4-BE49-F238E27FC236}">
                  <a16:creationId xmlns:a16="http://schemas.microsoft.com/office/drawing/2014/main" id="{D20D1582-8657-D1F6-CF9C-E4AC169C89CC}"/>
                </a:ext>
              </a:extLst>
            </p:cNvPr>
            <p:cNvSpPr/>
            <p:nvPr/>
          </p:nvSpPr>
          <p:spPr>
            <a:xfrm rot="16200000">
              <a:off x="6616173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육각형 68">
              <a:extLst>
                <a:ext uri="{FF2B5EF4-FFF2-40B4-BE49-F238E27FC236}">
                  <a16:creationId xmlns:a16="http://schemas.microsoft.com/office/drawing/2014/main" id="{20A3665E-B64B-1295-6A1D-1616AC560591}"/>
                </a:ext>
              </a:extLst>
            </p:cNvPr>
            <p:cNvSpPr/>
            <p:nvPr/>
          </p:nvSpPr>
          <p:spPr>
            <a:xfrm rot="16200000">
              <a:off x="7021388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육각형 69">
              <a:extLst>
                <a:ext uri="{FF2B5EF4-FFF2-40B4-BE49-F238E27FC236}">
                  <a16:creationId xmlns:a16="http://schemas.microsoft.com/office/drawing/2014/main" id="{CB021EC3-625E-4FE8-1D08-8503A8EC84B1}"/>
                </a:ext>
              </a:extLst>
            </p:cNvPr>
            <p:cNvSpPr/>
            <p:nvPr/>
          </p:nvSpPr>
          <p:spPr>
            <a:xfrm rot="16200000">
              <a:off x="4790481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육각형 70">
              <a:extLst>
                <a:ext uri="{FF2B5EF4-FFF2-40B4-BE49-F238E27FC236}">
                  <a16:creationId xmlns:a16="http://schemas.microsoft.com/office/drawing/2014/main" id="{A70CE7D0-434A-314E-B96E-5D8DD4127F8B}"/>
                </a:ext>
              </a:extLst>
            </p:cNvPr>
            <p:cNvSpPr/>
            <p:nvPr/>
          </p:nvSpPr>
          <p:spPr>
            <a:xfrm rot="16200000">
              <a:off x="519569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육각형 71">
              <a:extLst>
                <a:ext uri="{FF2B5EF4-FFF2-40B4-BE49-F238E27FC236}">
                  <a16:creationId xmlns:a16="http://schemas.microsoft.com/office/drawing/2014/main" id="{D35CC786-962D-0D0E-FB8C-49EA9FE197BF}"/>
                </a:ext>
              </a:extLst>
            </p:cNvPr>
            <p:cNvSpPr/>
            <p:nvPr/>
          </p:nvSpPr>
          <p:spPr>
            <a:xfrm rot="16200000">
              <a:off x="5600909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육각형 72">
              <a:extLst>
                <a:ext uri="{FF2B5EF4-FFF2-40B4-BE49-F238E27FC236}">
                  <a16:creationId xmlns:a16="http://schemas.microsoft.com/office/drawing/2014/main" id="{502DECCC-6897-2294-E54B-D64788AACDAA}"/>
                </a:ext>
              </a:extLst>
            </p:cNvPr>
            <p:cNvSpPr/>
            <p:nvPr/>
          </p:nvSpPr>
          <p:spPr>
            <a:xfrm rot="16200000">
              <a:off x="6006124" y="5346931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육각형 73">
              <a:extLst>
                <a:ext uri="{FF2B5EF4-FFF2-40B4-BE49-F238E27FC236}">
                  <a16:creationId xmlns:a16="http://schemas.microsoft.com/office/drawing/2014/main" id="{312B9F9E-0B86-3FDB-F73C-21CE594B03E9}"/>
                </a:ext>
              </a:extLst>
            </p:cNvPr>
            <p:cNvSpPr/>
            <p:nvPr/>
          </p:nvSpPr>
          <p:spPr>
            <a:xfrm rot="16200000">
              <a:off x="6411338" y="5346930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육각형 74">
              <a:extLst>
                <a:ext uri="{FF2B5EF4-FFF2-40B4-BE49-F238E27FC236}">
                  <a16:creationId xmlns:a16="http://schemas.microsoft.com/office/drawing/2014/main" id="{8BEA548C-4314-BC20-7FC9-E5E3F61DE168}"/>
                </a:ext>
              </a:extLst>
            </p:cNvPr>
            <p:cNvSpPr/>
            <p:nvPr/>
          </p:nvSpPr>
          <p:spPr>
            <a:xfrm rot="16200000">
              <a:off x="6816552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66013453-69EC-A503-3217-08F6EC7FE67F}"/>
                </a:ext>
              </a:extLst>
            </p:cNvPr>
            <p:cNvCxnSpPr>
              <a:cxnSpLocks/>
              <a:stCxn id="11" idx="3"/>
              <a:endCxn id="45" idx="1"/>
            </p:cNvCxnSpPr>
            <p:nvPr/>
          </p:nvCxnSpPr>
          <p:spPr>
            <a:xfrm>
              <a:off x="4362962" y="4802158"/>
              <a:ext cx="234121" cy="0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9" name="Google Shape;194;p7">
              <a:extLst>
                <a:ext uri="{FF2B5EF4-FFF2-40B4-BE49-F238E27FC236}">
                  <a16:creationId xmlns:a16="http://schemas.microsoft.com/office/drawing/2014/main" id="{A4434BA5-874D-4A5A-01C2-1A6484D435BD}"/>
                </a:ext>
              </a:extLst>
            </p:cNvPr>
            <p:cNvSpPr txBox="1"/>
            <p:nvPr/>
          </p:nvSpPr>
          <p:spPr>
            <a:xfrm>
              <a:off x="1334937" y="5945084"/>
              <a:ext cx="3333231" cy="241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시전자를 중심으로 반경 </a:t>
              </a:r>
              <a:r>
                <a:rPr lang="en-US" altLang="ko-KR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5M </a:t>
              </a: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쫄 진입불가</a:t>
              </a:r>
              <a:endParaRPr sz="11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80" name="Google Shape;194;p7">
              <a:extLst>
                <a:ext uri="{FF2B5EF4-FFF2-40B4-BE49-F238E27FC236}">
                  <a16:creationId xmlns:a16="http://schemas.microsoft.com/office/drawing/2014/main" id="{41BFED4F-37DD-16C7-F0FF-336383D2F4A6}"/>
                </a:ext>
              </a:extLst>
            </p:cNvPr>
            <p:cNvSpPr txBox="1"/>
            <p:nvPr/>
          </p:nvSpPr>
          <p:spPr>
            <a:xfrm>
              <a:off x="4579889" y="5936335"/>
              <a:ext cx="3333231" cy="241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3</a:t>
              </a: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초 지속 후 제거</a:t>
              </a:r>
              <a:endParaRPr sz="11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00136828-E97F-CA3A-15F1-49C6650A6B2A}"/>
              </a:ext>
            </a:extLst>
          </p:cNvPr>
          <p:cNvSpPr/>
          <p:nvPr/>
        </p:nvSpPr>
        <p:spPr>
          <a:xfrm>
            <a:off x="2105423" y="2355358"/>
            <a:ext cx="772492" cy="772492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rgbClr val="FAB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10</a:t>
            </a:fld>
            <a:endParaRPr lang="ko-KR" altLang="en-US" dirty="0"/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C023415-E8D9-0FA2-FA97-AA87DBE82797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BC0DFF5B-DD29-676A-FB41-9C6D48C08771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D467990-BFA3-B552-39C3-A8935C8F3CAC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8D3E50D-73D3-5418-B805-5FA348EEE000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스킬 설명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F6AEBEC-46B0-6085-FAD7-519FC433CE4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8F2DA19D-9817-E397-051A-5294A3BD118F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83B40F22-2255-F2A2-160D-DCCC19D66A80}"/>
              </a:ext>
            </a:extLst>
          </p:cNvPr>
          <p:cNvSpPr/>
          <p:nvPr/>
        </p:nvSpPr>
        <p:spPr>
          <a:xfrm>
            <a:off x="2377075" y="2623279"/>
            <a:ext cx="197423" cy="194236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B6349B9-666D-220F-75D2-0CE910A41108}"/>
              </a:ext>
            </a:extLst>
          </p:cNvPr>
          <p:cNvSpPr/>
          <p:nvPr/>
        </p:nvSpPr>
        <p:spPr>
          <a:xfrm>
            <a:off x="6526125" y="2623279"/>
            <a:ext cx="197423" cy="194236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0A9CE5-49BD-975B-4222-47344C5E2EB2}"/>
              </a:ext>
            </a:extLst>
          </p:cNvPr>
          <p:cNvSpPr txBox="1"/>
          <p:nvPr/>
        </p:nvSpPr>
        <p:spPr>
          <a:xfrm>
            <a:off x="8218927" y="1507018"/>
            <a:ext cx="3912726" cy="3657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설명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 지역에 </a:t>
            </a:r>
            <a:r>
              <a:rPr lang="ko-KR" alt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쫄몹들의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진입을 막는다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(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이미 반경안에 들어왔다면 밀어낸다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이름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신성 지대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 형태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비 타일형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정령 지속시간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3S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지속시간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3S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정령 위치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시전된</a:t>
            </a:r>
            <a:r>
              <a:rPr lang="ko-KR" altLang="en-US" sz="12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위치에 고정된다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공격속도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4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 거리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0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 범위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5M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쿨타임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20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2937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11</a:t>
            </a:fld>
            <a:endParaRPr lang="ko-KR" altLang="en-US" dirty="0"/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C023415-E8D9-0FA2-FA97-AA87DBE82797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BC0DFF5B-DD29-676A-FB41-9C6D48C08771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D467990-BFA3-B552-39C3-A8935C8F3CAC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8D3E50D-73D3-5418-B805-5FA348EEE000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사용할 </a:t>
              </a:r>
              <a:r>
                <a:rPr lang="ko-KR" altLang="en-US" sz="3600" b="1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에셋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F6AEBEC-46B0-6085-FAD7-519FC433CE4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8F2DA19D-9817-E397-051A-5294A3BD118F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0A0B220-D72F-B0CC-5DAB-BC15182490F7}"/>
              </a:ext>
            </a:extLst>
          </p:cNvPr>
          <p:cNvSpPr txBox="1"/>
          <p:nvPr/>
        </p:nvSpPr>
        <p:spPr>
          <a:xfrm>
            <a:off x="8218927" y="1507018"/>
            <a:ext cx="3912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52-special-effects-pack</a:t>
            </a:r>
          </a:p>
          <a:p>
            <a:pPr algn="l"/>
            <a:endParaRPr lang="en-US" altLang="ko-KR" sz="1200" b="1" i="0" dirty="0">
              <a:solidFill>
                <a:srgbClr val="21212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r>
              <a:rPr lang="en-US" altLang="ko-KR" sz="1200" dirty="0">
                <a:hlinkClick r:id="rId3"/>
              </a:rPr>
              <a:t>52 Special Effects Pack | Spells | Unity Asset Store</a:t>
            </a:r>
            <a:endParaRPr lang="en-US" altLang="ko-KR" sz="1200" b="1" i="0" dirty="0">
              <a:solidFill>
                <a:srgbClr val="21212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5" name="Picture 2" descr="screenshot">
            <a:extLst>
              <a:ext uri="{FF2B5EF4-FFF2-40B4-BE49-F238E27FC236}">
                <a16:creationId xmlns:a16="http://schemas.microsoft.com/office/drawing/2014/main" id="{67D20893-BEE7-72B5-C359-A0101F24BE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2" r="74010" b="50031"/>
          <a:stretch/>
        </p:blipFill>
        <p:spPr bwMode="auto">
          <a:xfrm>
            <a:off x="3104915" y="2547010"/>
            <a:ext cx="2409764" cy="235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5AECCD-4277-3C8A-C2F1-3A322D171E37}"/>
              </a:ext>
            </a:extLst>
          </p:cNvPr>
          <p:cNvSpPr/>
          <p:nvPr/>
        </p:nvSpPr>
        <p:spPr>
          <a:xfrm>
            <a:off x="3114598" y="1554889"/>
            <a:ext cx="2406628" cy="5095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Effects Performance Upgrade</a:t>
            </a:r>
            <a:endParaRPr lang="ko-KR" altLang="en-US" sz="1600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0824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FA787-CE3B-33AA-5F91-2E84FEB2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 anchor="ctr"/>
          <a:lstStyle/>
          <a:p>
            <a:pPr algn="ctr"/>
            <a:r>
              <a:rPr lang="ko-KR" altLang="en-US" dirty="0"/>
              <a:t>지원형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2ADAEF-30C6-1C46-146B-9CDDB15410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753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13</a:t>
            </a:fld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E553665-575D-0513-134E-88A3018C48F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CD14F23-1E15-254D-2F56-848755B91457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D345BA3-EDFE-C52C-34D8-B76BD7A2A9B8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6897E91-ECF6-0F75-2DEB-210FAA80A5F0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4E98DC4-F295-14F9-00D7-AB46D8408F94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A37B162-DCAA-5ADB-F098-76C7CCE197BD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스킬 설명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18F9C191-EF12-0D32-E6D6-26094ED74D89}"/>
              </a:ext>
            </a:extLst>
          </p:cNvPr>
          <p:cNvSpPr txBox="1"/>
          <p:nvPr/>
        </p:nvSpPr>
        <p:spPr>
          <a:xfrm>
            <a:off x="8218927" y="1507018"/>
            <a:ext cx="3912726" cy="3195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설명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HP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증가 버프가 있는 스킬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 latinLnBrk="1"/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이름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힐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 형태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타일형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정령 지속시간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5S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지속시간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5S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정령 위치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타일에 고정되어 있다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공격속도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6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 범위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1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타일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쿨타임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35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회복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초당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 HP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회복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MAX HP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될 시 회복 중단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CA74195-BAB5-7004-4AE3-9DA83C010150}"/>
              </a:ext>
            </a:extLst>
          </p:cNvPr>
          <p:cNvGrpSpPr/>
          <p:nvPr/>
        </p:nvGrpSpPr>
        <p:grpSpPr>
          <a:xfrm>
            <a:off x="657630" y="1562800"/>
            <a:ext cx="7422689" cy="2712178"/>
            <a:chOff x="1325535" y="3683694"/>
            <a:chExt cx="6587585" cy="2502763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8BAC340-0571-A166-1944-3D77DF1136D4}"/>
                </a:ext>
              </a:extLst>
            </p:cNvPr>
            <p:cNvSpPr/>
            <p:nvPr/>
          </p:nvSpPr>
          <p:spPr>
            <a:xfrm>
              <a:off x="1325535" y="3683694"/>
              <a:ext cx="3037427" cy="2236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육각형 96">
              <a:extLst>
                <a:ext uri="{FF2B5EF4-FFF2-40B4-BE49-F238E27FC236}">
                  <a16:creationId xmlns:a16="http://schemas.microsoft.com/office/drawing/2014/main" id="{738E377F-3D2E-26A0-3DF4-EEB74C5974AA}"/>
                </a:ext>
              </a:extLst>
            </p:cNvPr>
            <p:cNvSpPr/>
            <p:nvPr/>
          </p:nvSpPr>
          <p:spPr>
            <a:xfrm rot="16200000">
              <a:off x="1520448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육각형 97">
              <a:extLst>
                <a:ext uri="{FF2B5EF4-FFF2-40B4-BE49-F238E27FC236}">
                  <a16:creationId xmlns:a16="http://schemas.microsoft.com/office/drawing/2014/main" id="{1FF16252-F4FF-8825-29DA-4A998C72F36F}"/>
                </a:ext>
              </a:extLst>
            </p:cNvPr>
            <p:cNvSpPr/>
            <p:nvPr/>
          </p:nvSpPr>
          <p:spPr>
            <a:xfrm rot="16200000">
              <a:off x="192566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육각형 98">
              <a:extLst>
                <a:ext uri="{FF2B5EF4-FFF2-40B4-BE49-F238E27FC236}">
                  <a16:creationId xmlns:a16="http://schemas.microsoft.com/office/drawing/2014/main" id="{45B52994-1D72-5375-5013-6AD5C621FEB2}"/>
                </a:ext>
              </a:extLst>
            </p:cNvPr>
            <p:cNvSpPr/>
            <p:nvPr/>
          </p:nvSpPr>
          <p:spPr>
            <a:xfrm rot="16200000">
              <a:off x="2330877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육각형 99">
              <a:extLst>
                <a:ext uri="{FF2B5EF4-FFF2-40B4-BE49-F238E27FC236}">
                  <a16:creationId xmlns:a16="http://schemas.microsoft.com/office/drawing/2014/main" id="{D90E13F0-69E9-37F4-FAAA-11325D180A44}"/>
                </a:ext>
              </a:extLst>
            </p:cNvPr>
            <p:cNvSpPr/>
            <p:nvPr/>
          </p:nvSpPr>
          <p:spPr>
            <a:xfrm rot="16200000">
              <a:off x="2736092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육각형 100">
              <a:extLst>
                <a:ext uri="{FF2B5EF4-FFF2-40B4-BE49-F238E27FC236}">
                  <a16:creationId xmlns:a16="http://schemas.microsoft.com/office/drawing/2014/main" id="{46946500-8FC6-3AD3-661A-BF8811A371AC}"/>
                </a:ext>
              </a:extLst>
            </p:cNvPr>
            <p:cNvSpPr/>
            <p:nvPr/>
          </p:nvSpPr>
          <p:spPr>
            <a:xfrm rot="16200000">
              <a:off x="314130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육각형 101">
              <a:extLst>
                <a:ext uri="{FF2B5EF4-FFF2-40B4-BE49-F238E27FC236}">
                  <a16:creationId xmlns:a16="http://schemas.microsoft.com/office/drawing/2014/main" id="{2A95F174-5AF5-C844-699F-2BB06492C165}"/>
                </a:ext>
              </a:extLst>
            </p:cNvPr>
            <p:cNvSpPr/>
            <p:nvPr/>
          </p:nvSpPr>
          <p:spPr>
            <a:xfrm rot="16200000">
              <a:off x="3546521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육각형 102">
              <a:extLst>
                <a:ext uri="{FF2B5EF4-FFF2-40B4-BE49-F238E27FC236}">
                  <a16:creationId xmlns:a16="http://schemas.microsoft.com/office/drawing/2014/main" id="{1AF5901D-F742-D2B2-8FEE-DEB5D6633C29}"/>
                </a:ext>
              </a:extLst>
            </p:cNvPr>
            <p:cNvSpPr/>
            <p:nvPr/>
          </p:nvSpPr>
          <p:spPr>
            <a:xfrm rot="16200000">
              <a:off x="172528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육각형 103">
              <a:extLst>
                <a:ext uri="{FF2B5EF4-FFF2-40B4-BE49-F238E27FC236}">
                  <a16:creationId xmlns:a16="http://schemas.microsoft.com/office/drawing/2014/main" id="{502FBCA1-A62B-576B-B7B3-BF73EDB7EEFC}"/>
                </a:ext>
              </a:extLst>
            </p:cNvPr>
            <p:cNvSpPr/>
            <p:nvPr/>
          </p:nvSpPr>
          <p:spPr>
            <a:xfrm rot="16200000">
              <a:off x="2130499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육각형 104">
              <a:extLst>
                <a:ext uri="{FF2B5EF4-FFF2-40B4-BE49-F238E27FC236}">
                  <a16:creationId xmlns:a16="http://schemas.microsoft.com/office/drawing/2014/main" id="{A76B71AE-3628-9900-F8C7-DF4D002678F3}"/>
                </a:ext>
              </a:extLst>
            </p:cNvPr>
            <p:cNvSpPr/>
            <p:nvPr/>
          </p:nvSpPr>
          <p:spPr>
            <a:xfrm rot="16200000">
              <a:off x="2535713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" name="육각형 105">
              <a:extLst>
                <a:ext uri="{FF2B5EF4-FFF2-40B4-BE49-F238E27FC236}">
                  <a16:creationId xmlns:a16="http://schemas.microsoft.com/office/drawing/2014/main" id="{2437BDEE-0147-8CFE-A2F7-4DD4A6EF9F38}"/>
                </a:ext>
              </a:extLst>
            </p:cNvPr>
            <p:cNvSpPr/>
            <p:nvPr/>
          </p:nvSpPr>
          <p:spPr>
            <a:xfrm rot="16200000">
              <a:off x="2940928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육각형 106">
              <a:extLst>
                <a:ext uri="{FF2B5EF4-FFF2-40B4-BE49-F238E27FC236}">
                  <a16:creationId xmlns:a16="http://schemas.microsoft.com/office/drawing/2014/main" id="{F0EE7588-8110-DA30-3752-B1049B69DF75}"/>
                </a:ext>
              </a:extLst>
            </p:cNvPr>
            <p:cNvSpPr/>
            <p:nvPr/>
          </p:nvSpPr>
          <p:spPr>
            <a:xfrm rot="16200000">
              <a:off x="334614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육각형 107">
              <a:extLst>
                <a:ext uri="{FF2B5EF4-FFF2-40B4-BE49-F238E27FC236}">
                  <a16:creationId xmlns:a16="http://schemas.microsoft.com/office/drawing/2014/main" id="{945BF2D8-4D9D-F02B-5AB1-6CAE3F15AE71}"/>
                </a:ext>
              </a:extLst>
            </p:cNvPr>
            <p:cNvSpPr/>
            <p:nvPr/>
          </p:nvSpPr>
          <p:spPr>
            <a:xfrm rot="16200000">
              <a:off x="3751357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육각형 108">
              <a:extLst>
                <a:ext uri="{FF2B5EF4-FFF2-40B4-BE49-F238E27FC236}">
                  <a16:creationId xmlns:a16="http://schemas.microsoft.com/office/drawing/2014/main" id="{AFECC07D-16FD-65F1-541F-631096398184}"/>
                </a:ext>
              </a:extLst>
            </p:cNvPr>
            <p:cNvSpPr/>
            <p:nvPr/>
          </p:nvSpPr>
          <p:spPr>
            <a:xfrm rot="16200000">
              <a:off x="1518933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육각형 109">
              <a:extLst>
                <a:ext uri="{FF2B5EF4-FFF2-40B4-BE49-F238E27FC236}">
                  <a16:creationId xmlns:a16="http://schemas.microsoft.com/office/drawing/2014/main" id="{1D8E8B66-01CD-2325-FEB6-E66ACBC35E72}"/>
                </a:ext>
              </a:extLst>
            </p:cNvPr>
            <p:cNvSpPr/>
            <p:nvPr/>
          </p:nvSpPr>
          <p:spPr>
            <a:xfrm rot="16200000">
              <a:off x="1924147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육각형 110">
              <a:extLst>
                <a:ext uri="{FF2B5EF4-FFF2-40B4-BE49-F238E27FC236}">
                  <a16:creationId xmlns:a16="http://schemas.microsoft.com/office/drawing/2014/main" id="{3DF3BAD8-0045-C68D-E0EB-D5D95F15843F}"/>
                </a:ext>
              </a:extLst>
            </p:cNvPr>
            <p:cNvSpPr/>
            <p:nvPr/>
          </p:nvSpPr>
          <p:spPr>
            <a:xfrm rot="16200000">
              <a:off x="2329361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육각형 111">
              <a:extLst>
                <a:ext uri="{FF2B5EF4-FFF2-40B4-BE49-F238E27FC236}">
                  <a16:creationId xmlns:a16="http://schemas.microsoft.com/office/drawing/2014/main" id="{721E7FCE-CE9A-6F26-9EE3-E97AA5C1DA54}"/>
                </a:ext>
              </a:extLst>
            </p:cNvPr>
            <p:cNvSpPr/>
            <p:nvPr/>
          </p:nvSpPr>
          <p:spPr>
            <a:xfrm rot="16200000">
              <a:off x="2734575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육각형 112">
              <a:extLst>
                <a:ext uri="{FF2B5EF4-FFF2-40B4-BE49-F238E27FC236}">
                  <a16:creationId xmlns:a16="http://schemas.microsoft.com/office/drawing/2014/main" id="{FDA9A7F7-0214-C649-E772-F7253A1312E5}"/>
                </a:ext>
              </a:extLst>
            </p:cNvPr>
            <p:cNvSpPr/>
            <p:nvPr/>
          </p:nvSpPr>
          <p:spPr>
            <a:xfrm rot="16200000">
              <a:off x="3139791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육각형 113">
              <a:extLst>
                <a:ext uri="{FF2B5EF4-FFF2-40B4-BE49-F238E27FC236}">
                  <a16:creationId xmlns:a16="http://schemas.microsoft.com/office/drawing/2014/main" id="{8FE7FFDD-C483-5DCE-8316-208AF65A24A2}"/>
                </a:ext>
              </a:extLst>
            </p:cNvPr>
            <p:cNvSpPr/>
            <p:nvPr/>
          </p:nvSpPr>
          <p:spPr>
            <a:xfrm rot="16200000">
              <a:off x="3545004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육각형 114">
              <a:extLst>
                <a:ext uri="{FF2B5EF4-FFF2-40B4-BE49-F238E27FC236}">
                  <a16:creationId xmlns:a16="http://schemas.microsoft.com/office/drawing/2014/main" id="{D774C6B7-9C88-7F7E-A751-3A3FDE24BB9B}"/>
                </a:ext>
              </a:extLst>
            </p:cNvPr>
            <p:cNvSpPr/>
            <p:nvPr/>
          </p:nvSpPr>
          <p:spPr>
            <a:xfrm rot="16200000">
              <a:off x="1723769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육각형 115">
              <a:extLst>
                <a:ext uri="{FF2B5EF4-FFF2-40B4-BE49-F238E27FC236}">
                  <a16:creationId xmlns:a16="http://schemas.microsoft.com/office/drawing/2014/main" id="{62486235-12F1-04C6-3B83-F13C5FAA536B}"/>
                </a:ext>
              </a:extLst>
            </p:cNvPr>
            <p:cNvSpPr/>
            <p:nvPr/>
          </p:nvSpPr>
          <p:spPr>
            <a:xfrm rot="16200000">
              <a:off x="2128983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육각형 117">
              <a:extLst>
                <a:ext uri="{FF2B5EF4-FFF2-40B4-BE49-F238E27FC236}">
                  <a16:creationId xmlns:a16="http://schemas.microsoft.com/office/drawing/2014/main" id="{4CF74388-1B57-71FF-EB6B-F5B9BDCF93B5}"/>
                </a:ext>
              </a:extLst>
            </p:cNvPr>
            <p:cNvSpPr/>
            <p:nvPr/>
          </p:nvSpPr>
          <p:spPr>
            <a:xfrm rot="16200000">
              <a:off x="2534198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육각형 125">
              <a:extLst>
                <a:ext uri="{FF2B5EF4-FFF2-40B4-BE49-F238E27FC236}">
                  <a16:creationId xmlns:a16="http://schemas.microsoft.com/office/drawing/2014/main" id="{EA08AADF-7A07-E438-FA1C-FB8CDF4BC7B2}"/>
                </a:ext>
              </a:extLst>
            </p:cNvPr>
            <p:cNvSpPr/>
            <p:nvPr/>
          </p:nvSpPr>
          <p:spPr>
            <a:xfrm rot="16200000">
              <a:off x="2939412" y="4964313"/>
              <a:ext cx="451951" cy="380858"/>
            </a:xfrm>
            <a:prstGeom prst="hexagon">
              <a:avLst/>
            </a:prstGeom>
            <a:solidFill>
              <a:srgbClr val="FAB23C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육각형 126">
              <a:extLst>
                <a:ext uri="{FF2B5EF4-FFF2-40B4-BE49-F238E27FC236}">
                  <a16:creationId xmlns:a16="http://schemas.microsoft.com/office/drawing/2014/main" id="{624B966A-D105-AF5C-E517-5B9AF0709571}"/>
                </a:ext>
              </a:extLst>
            </p:cNvPr>
            <p:cNvSpPr/>
            <p:nvPr/>
          </p:nvSpPr>
          <p:spPr>
            <a:xfrm rot="16200000">
              <a:off x="3344626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육각형 127">
              <a:extLst>
                <a:ext uri="{FF2B5EF4-FFF2-40B4-BE49-F238E27FC236}">
                  <a16:creationId xmlns:a16="http://schemas.microsoft.com/office/drawing/2014/main" id="{CEF4FA93-AD28-15C4-FCC6-AD7DBFB82529}"/>
                </a:ext>
              </a:extLst>
            </p:cNvPr>
            <p:cNvSpPr/>
            <p:nvPr/>
          </p:nvSpPr>
          <p:spPr>
            <a:xfrm rot="16200000">
              <a:off x="374984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육각형 128">
              <a:extLst>
                <a:ext uri="{FF2B5EF4-FFF2-40B4-BE49-F238E27FC236}">
                  <a16:creationId xmlns:a16="http://schemas.microsoft.com/office/drawing/2014/main" id="{6785B0B9-EB98-0B16-D590-82C2F56B73D0}"/>
                </a:ext>
              </a:extLst>
            </p:cNvPr>
            <p:cNvSpPr/>
            <p:nvPr/>
          </p:nvSpPr>
          <p:spPr>
            <a:xfrm rot="16200000">
              <a:off x="151893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육각형 129">
              <a:extLst>
                <a:ext uri="{FF2B5EF4-FFF2-40B4-BE49-F238E27FC236}">
                  <a16:creationId xmlns:a16="http://schemas.microsoft.com/office/drawing/2014/main" id="{8FDBD336-1C78-3080-900B-0F14C2D48CE0}"/>
                </a:ext>
              </a:extLst>
            </p:cNvPr>
            <p:cNvSpPr/>
            <p:nvPr/>
          </p:nvSpPr>
          <p:spPr>
            <a:xfrm rot="16200000">
              <a:off x="1924146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1" name="육각형 130">
              <a:extLst>
                <a:ext uri="{FF2B5EF4-FFF2-40B4-BE49-F238E27FC236}">
                  <a16:creationId xmlns:a16="http://schemas.microsoft.com/office/drawing/2014/main" id="{9BAC2198-73CD-D1B8-6CA5-8CAC73C75B53}"/>
                </a:ext>
              </a:extLst>
            </p:cNvPr>
            <p:cNvSpPr/>
            <p:nvPr/>
          </p:nvSpPr>
          <p:spPr>
            <a:xfrm rot="16200000">
              <a:off x="2329362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육각형 131">
              <a:extLst>
                <a:ext uri="{FF2B5EF4-FFF2-40B4-BE49-F238E27FC236}">
                  <a16:creationId xmlns:a16="http://schemas.microsoft.com/office/drawing/2014/main" id="{9640639B-60B7-6A89-6D68-679FEAAB6F82}"/>
                </a:ext>
              </a:extLst>
            </p:cNvPr>
            <p:cNvSpPr/>
            <p:nvPr/>
          </p:nvSpPr>
          <p:spPr>
            <a:xfrm rot="16200000">
              <a:off x="2734577" y="5346931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육각형 132">
              <a:extLst>
                <a:ext uri="{FF2B5EF4-FFF2-40B4-BE49-F238E27FC236}">
                  <a16:creationId xmlns:a16="http://schemas.microsoft.com/office/drawing/2014/main" id="{60F0D53F-ECA0-BF2C-D018-E6E9801D0405}"/>
                </a:ext>
              </a:extLst>
            </p:cNvPr>
            <p:cNvSpPr/>
            <p:nvPr/>
          </p:nvSpPr>
          <p:spPr>
            <a:xfrm rot="16200000">
              <a:off x="3139791" y="5346930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육각형 133">
              <a:extLst>
                <a:ext uri="{FF2B5EF4-FFF2-40B4-BE49-F238E27FC236}">
                  <a16:creationId xmlns:a16="http://schemas.microsoft.com/office/drawing/2014/main" id="{3969B005-D98C-B777-489B-182ABF5043C4}"/>
                </a:ext>
              </a:extLst>
            </p:cNvPr>
            <p:cNvSpPr/>
            <p:nvPr/>
          </p:nvSpPr>
          <p:spPr>
            <a:xfrm rot="16200000">
              <a:off x="3545005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50385979-09F9-998B-7830-FAB0CC2E2CED}"/>
                </a:ext>
              </a:extLst>
            </p:cNvPr>
            <p:cNvSpPr/>
            <p:nvPr/>
          </p:nvSpPr>
          <p:spPr>
            <a:xfrm>
              <a:off x="4597082" y="3683694"/>
              <a:ext cx="3037427" cy="2236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육각형 135">
              <a:extLst>
                <a:ext uri="{FF2B5EF4-FFF2-40B4-BE49-F238E27FC236}">
                  <a16:creationId xmlns:a16="http://schemas.microsoft.com/office/drawing/2014/main" id="{DEBAE6B2-0C73-36FB-CF3C-69A93F8FDC83}"/>
                </a:ext>
              </a:extLst>
            </p:cNvPr>
            <p:cNvSpPr/>
            <p:nvPr/>
          </p:nvSpPr>
          <p:spPr>
            <a:xfrm rot="16200000">
              <a:off x="479199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육각형 136">
              <a:extLst>
                <a:ext uri="{FF2B5EF4-FFF2-40B4-BE49-F238E27FC236}">
                  <a16:creationId xmlns:a16="http://schemas.microsoft.com/office/drawing/2014/main" id="{7783B446-3EE2-43A2-D145-C3C1C1167758}"/>
                </a:ext>
              </a:extLst>
            </p:cNvPr>
            <p:cNvSpPr/>
            <p:nvPr/>
          </p:nvSpPr>
          <p:spPr>
            <a:xfrm rot="16200000">
              <a:off x="5197211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육각형 137">
              <a:extLst>
                <a:ext uri="{FF2B5EF4-FFF2-40B4-BE49-F238E27FC236}">
                  <a16:creationId xmlns:a16="http://schemas.microsoft.com/office/drawing/2014/main" id="{F1FA0BC0-A31D-449B-3A4A-AAB12BA0D4DE}"/>
                </a:ext>
              </a:extLst>
            </p:cNvPr>
            <p:cNvSpPr/>
            <p:nvPr/>
          </p:nvSpPr>
          <p:spPr>
            <a:xfrm rot="16200000">
              <a:off x="5602424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육각형 138">
              <a:extLst>
                <a:ext uri="{FF2B5EF4-FFF2-40B4-BE49-F238E27FC236}">
                  <a16:creationId xmlns:a16="http://schemas.microsoft.com/office/drawing/2014/main" id="{820F96C6-09AF-D0DA-F167-DE7F95BE8854}"/>
                </a:ext>
              </a:extLst>
            </p:cNvPr>
            <p:cNvSpPr/>
            <p:nvPr/>
          </p:nvSpPr>
          <p:spPr>
            <a:xfrm rot="16200000">
              <a:off x="6007639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육각형 139">
              <a:extLst>
                <a:ext uri="{FF2B5EF4-FFF2-40B4-BE49-F238E27FC236}">
                  <a16:creationId xmlns:a16="http://schemas.microsoft.com/office/drawing/2014/main" id="{C69B5B9B-93FA-146F-17A0-0A0F5DED75FA}"/>
                </a:ext>
              </a:extLst>
            </p:cNvPr>
            <p:cNvSpPr/>
            <p:nvPr/>
          </p:nvSpPr>
          <p:spPr>
            <a:xfrm rot="16200000">
              <a:off x="641285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육각형 140">
              <a:extLst>
                <a:ext uri="{FF2B5EF4-FFF2-40B4-BE49-F238E27FC236}">
                  <a16:creationId xmlns:a16="http://schemas.microsoft.com/office/drawing/2014/main" id="{58D77A5D-A4D6-91DC-C044-1994CD5E00A6}"/>
                </a:ext>
              </a:extLst>
            </p:cNvPr>
            <p:cNvSpPr/>
            <p:nvPr/>
          </p:nvSpPr>
          <p:spPr>
            <a:xfrm rot="16200000">
              <a:off x="6818068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육각형 141">
              <a:extLst>
                <a:ext uri="{FF2B5EF4-FFF2-40B4-BE49-F238E27FC236}">
                  <a16:creationId xmlns:a16="http://schemas.microsoft.com/office/drawing/2014/main" id="{DAFAA41D-45CE-5D5F-9D6D-A8082FD0181F}"/>
                </a:ext>
              </a:extLst>
            </p:cNvPr>
            <p:cNvSpPr/>
            <p:nvPr/>
          </p:nvSpPr>
          <p:spPr>
            <a:xfrm rot="16200000">
              <a:off x="499683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3" name="육각형 142">
              <a:extLst>
                <a:ext uri="{FF2B5EF4-FFF2-40B4-BE49-F238E27FC236}">
                  <a16:creationId xmlns:a16="http://schemas.microsoft.com/office/drawing/2014/main" id="{3C25CDA0-E7FE-6145-27E4-392D816579A0}"/>
                </a:ext>
              </a:extLst>
            </p:cNvPr>
            <p:cNvSpPr/>
            <p:nvPr/>
          </p:nvSpPr>
          <p:spPr>
            <a:xfrm rot="16200000">
              <a:off x="5402047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육각형 143">
              <a:extLst>
                <a:ext uri="{FF2B5EF4-FFF2-40B4-BE49-F238E27FC236}">
                  <a16:creationId xmlns:a16="http://schemas.microsoft.com/office/drawing/2014/main" id="{73318EBE-6703-A437-F728-713C9180007E}"/>
                </a:ext>
              </a:extLst>
            </p:cNvPr>
            <p:cNvSpPr/>
            <p:nvPr/>
          </p:nvSpPr>
          <p:spPr>
            <a:xfrm rot="16200000">
              <a:off x="5807261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5" name="육각형 144">
              <a:extLst>
                <a:ext uri="{FF2B5EF4-FFF2-40B4-BE49-F238E27FC236}">
                  <a16:creationId xmlns:a16="http://schemas.microsoft.com/office/drawing/2014/main" id="{F7F12680-E4A7-3B25-44DA-162AE1B22338}"/>
                </a:ext>
              </a:extLst>
            </p:cNvPr>
            <p:cNvSpPr/>
            <p:nvPr/>
          </p:nvSpPr>
          <p:spPr>
            <a:xfrm rot="16200000">
              <a:off x="6212475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6" name="육각형 145">
              <a:extLst>
                <a:ext uri="{FF2B5EF4-FFF2-40B4-BE49-F238E27FC236}">
                  <a16:creationId xmlns:a16="http://schemas.microsoft.com/office/drawing/2014/main" id="{B1517C35-F6A5-68B9-D607-B917DFF9E9D1}"/>
                </a:ext>
              </a:extLst>
            </p:cNvPr>
            <p:cNvSpPr/>
            <p:nvPr/>
          </p:nvSpPr>
          <p:spPr>
            <a:xfrm rot="16200000">
              <a:off x="6617689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7" name="육각형 146">
              <a:extLst>
                <a:ext uri="{FF2B5EF4-FFF2-40B4-BE49-F238E27FC236}">
                  <a16:creationId xmlns:a16="http://schemas.microsoft.com/office/drawing/2014/main" id="{565086AC-E11D-8A15-7007-95DDD7DBA519}"/>
                </a:ext>
              </a:extLst>
            </p:cNvPr>
            <p:cNvSpPr/>
            <p:nvPr/>
          </p:nvSpPr>
          <p:spPr>
            <a:xfrm rot="16200000">
              <a:off x="702290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8" name="육각형 147">
              <a:extLst>
                <a:ext uri="{FF2B5EF4-FFF2-40B4-BE49-F238E27FC236}">
                  <a16:creationId xmlns:a16="http://schemas.microsoft.com/office/drawing/2014/main" id="{3598D46A-A1F1-0354-A3A0-AA93A4BDEA2D}"/>
                </a:ext>
              </a:extLst>
            </p:cNvPr>
            <p:cNvSpPr/>
            <p:nvPr/>
          </p:nvSpPr>
          <p:spPr>
            <a:xfrm rot="16200000">
              <a:off x="4790480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9" name="육각형 148">
              <a:extLst>
                <a:ext uri="{FF2B5EF4-FFF2-40B4-BE49-F238E27FC236}">
                  <a16:creationId xmlns:a16="http://schemas.microsoft.com/office/drawing/2014/main" id="{D3CC457E-352B-3288-CA9A-247F82FC8AFE}"/>
                </a:ext>
              </a:extLst>
            </p:cNvPr>
            <p:cNvSpPr/>
            <p:nvPr/>
          </p:nvSpPr>
          <p:spPr>
            <a:xfrm rot="16200000">
              <a:off x="5195695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0" name="육각형 149">
              <a:extLst>
                <a:ext uri="{FF2B5EF4-FFF2-40B4-BE49-F238E27FC236}">
                  <a16:creationId xmlns:a16="http://schemas.microsoft.com/office/drawing/2014/main" id="{69623C30-2CE5-0285-D3AA-F7A11D2E6ECC}"/>
                </a:ext>
              </a:extLst>
            </p:cNvPr>
            <p:cNvSpPr/>
            <p:nvPr/>
          </p:nvSpPr>
          <p:spPr>
            <a:xfrm rot="16200000">
              <a:off x="5600909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1" name="육각형 150">
              <a:extLst>
                <a:ext uri="{FF2B5EF4-FFF2-40B4-BE49-F238E27FC236}">
                  <a16:creationId xmlns:a16="http://schemas.microsoft.com/office/drawing/2014/main" id="{81363673-3935-DE54-8A35-DFF86DC55587}"/>
                </a:ext>
              </a:extLst>
            </p:cNvPr>
            <p:cNvSpPr/>
            <p:nvPr/>
          </p:nvSpPr>
          <p:spPr>
            <a:xfrm rot="16200000">
              <a:off x="6006123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2" name="육각형 151">
              <a:extLst>
                <a:ext uri="{FF2B5EF4-FFF2-40B4-BE49-F238E27FC236}">
                  <a16:creationId xmlns:a16="http://schemas.microsoft.com/office/drawing/2014/main" id="{A167F230-AFDE-FC32-18B1-A29656104686}"/>
                </a:ext>
              </a:extLst>
            </p:cNvPr>
            <p:cNvSpPr/>
            <p:nvPr/>
          </p:nvSpPr>
          <p:spPr>
            <a:xfrm rot="16200000">
              <a:off x="6411338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육각형 152">
              <a:extLst>
                <a:ext uri="{FF2B5EF4-FFF2-40B4-BE49-F238E27FC236}">
                  <a16:creationId xmlns:a16="http://schemas.microsoft.com/office/drawing/2014/main" id="{3C1B43EC-3ECF-FD8C-6A87-88193188FE41}"/>
                </a:ext>
              </a:extLst>
            </p:cNvPr>
            <p:cNvSpPr/>
            <p:nvPr/>
          </p:nvSpPr>
          <p:spPr>
            <a:xfrm rot="16200000">
              <a:off x="6816551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4" name="육각형 153">
              <a:extLst>
                <a:ext uri="{FF2B5EF4-FFF2-40B4-BE49-F238E27FC236}">
                  <a16:creationId xmlns:a16="http://schemas.microsoft.com/office/drawing/2014/main" id="{E787057C-07A9-4BDA-2DE6-FEDDBD1EB7E0}"/>
                </a:ext>
              </a:extLst>
            </p:cNvPr>
            <p:cNvSpPr/>
            <p:nvPr/>
          </p:nvSpPr>
          <p:spPr>
            <a:xfrm rot="16200000">
              <a:off x="4995317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5" name="육각형 154">
              <a:extLst>
                <a:ext uri="{FF2B5EF4-FFF2-40B4-BE49-F238E27FC236}">
                  <a16:creationId xmlns:a16="http://schemas.microsoft.com/office/drawing/2014/main" id="{F9A01642-E22E-2D5F-594F-B004BD472BB3}"/>
                </a:ext>
              </a:extLst>
            </p:cNvPr>
            <p:cNvSpPr/>
            <p:nvPr/>
          </p:nvSpPr>
          <p:spPr>
            <a:xfrm rot="16200000">
              <a:off x="540053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육각형 155">
              <a:extLst>
                <a:ext uri="{FF2B5EF4-FFF2-40B4-BE49-F238E27FC236}">
                  <a16:creationId xmlns:a16="http://schemas.microsoft.com/office/drawing/2014/main" id="{A56AEEF2-5276-71D8-4D5C-52599DF26E84}"/>
                </a:ext>
              </a:extLst>
            </p:cNvPr>
            <p:cNvSpPr/>
            <p:nvPr/>
          </p:nvSpPr>
          <p:spPr>
            <a:xfrm rot="16200000">
              <a:off x="5805746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7" name="육각형 156">
              <a:extLst>
                <a:ext uri="{FF2B5EF4-FFF2-40B4-BE49-F238E27FC236}">
                  <a16:creationId xmlns:a16="http://schemas.microsoft.com/office/drawing/2014/main" id="{778540DE-A60E-FE79-FB06-F7575F7C27B0}"/>
                </a:ext>
              </a:extLst>
            </p:cNvPr>
            <p:cNvSpPr/>
            <p:nvPr/>
          </p:nvSpPr>
          <p:spPr>
            <a:xfrm rot="16200000">
              <a:off x="6210959" y="4964313"/>
              <a:ext cx="451951" cy="380858"/>
            </a:xfrm>
            <a:prstGeom prst="hexagon">
              <a:avLst/>
            </a:prstGeom>
            <a:solidFill>
              <a:srgbClr val="FAB23C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8" name="육각형 157">
              <a:extLst>
                <a:ext uri="{FF2B5EF4-FFF2-40B4-BE49-F238E27FC236}">
                  <a16:creationId xmlns:a16="http://schemas.microsoft.com/office/drawing/2014/main" id="{DCEE9FBB-CA4C-A4FA-3D62-D5DAF99F59BD}"/>
                </a:ext>
              </a:extLst>
            </p:cNvPr>
            <p:cNvSpPr/>
            <p:nvPr/>
          </p:nvSpPr>
          <p:spPr>
            <a:xfrm rot="16200000">
              <a:off x="6616173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9" name="육각형 158">
              <a:extLst>
                <a:ext uri="{FF2B5EF4-FFF2-40B4-BE49-F238E27FC236}">
                  <a16:creationId xmlns:a16="http://schemas.microsoft.com/office/drawing/2014/main" id="{3586DA7E-523A-BB1F-109F-7FA58928D186}"/>
                </a:ext>
              </a:extLst>
            </p:cNvPr>
            <p:cNvSpPr/>
            <p:nvPr/>
          </p:nvSpPr>
          <p:spPr>
            <a:xfrm rot="16200000">
              <a:off x="7021388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0" name="육각형 159">
              <a:extLst>
                <a:ext uri="{FF2B5EF4-FFF2-40B4-BE49-F238E27FC236}">
                  <a16:creationId xmlns:a16="http://schemas.microsoft.com/office/drawing/2014/main" id="{17A14286-D595-60F0-39A5-A1936280A48A}"/>
                </a:ext>
              </a:extLst>
            </p:cNvPr>
            <p:cNvSpPr/>
            <p:nvPr/>
          </p:nvSpPr>
          <p:spPr>
            <a:xfrm rot="16200000">
              <a:off x="4790481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1" name="육각형 160">
              <a:extLst>
                <a:ext uri="{FF2B5EF4-FFF2-40B4-BE49-F238E27FC236}">
                  <a16:creationId xmlns:a16="http://schemas.microsoft.com/office/drawing/2014/main" id="{738EBCE2-9B17-633D-7D16-1AAEF640C5B6}"/>
                </a:ext>
              </a:extLst>
            </p:cNvPr>
            <p:cNvSpPr/>
            <p:nvPr/>
          </p:nvSpPr>
          <p:spPr>
            <a:xfrm rot="16200000">
              <a:off x="519569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2" name="육각형 161">
              <a:extLst>
                <a:ext uri="{FF2B5EF4-FFF2-40B4-BE49-F238E27FC236}">
                  <a16:creationId xmlns:a16="http://schemas.microsoft.com/office/drawing/2014/main" id="{88A3E6CF-43F4-C3DD-C871-0AFE3E726BB9}"/>
                </a:ext>
              </a:extLst>
            </p:cNvPr>
            <p:cNvSpPr/>
            <p:nvPr/>
          </p:nvSpPr>
          <p:spPr>
            <a:xfrm rot="16200000">
              <a:off x="5600909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3" name="육각형 162">
              <a:extLst>
                <a:ext uri="{FF2B5EF4-FFF2-40B4-BE49-F238E27FC236}">
                  <a16:creationId xmlns:a16="http://schemas.microsoft.com/office/drawing/2014/main" id="{4B7D8612-6CF0-CDAC-88B0-0CE5A40922B7}"/>
                </a:ext>
              </a:extLst>
            </p:cNvPr>
            <p:cNvSpPr/>
            <p:nvPr/>
          </p:nvSpPr>
          <p:spPr>
            <a:xfrm rot="16200000">
              <a:off x="6006124" y="5346931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4" name="육각형 163">
              <a:extLst>
                <a:ext uri="{FF2B5EF4-FFF2-40B4-BE49-F238E27FC236}">
                  <a16:creationId xmlns:a16="http://schemas.microsoft.com/office/drawing/2014/main" id="{6E977F76-B200-85EF-AB82-385C67D18C5C}"/>
                </a:ext>
              </a:extLst>
            </p:cNvPr>
            <p:cNvSpPr/>
            <p:nvPr/>
          </p:nvSpPr>
          <p:spPr>
            <a:xfrm rot="16200000">
              <a:off x="6411338" y="5346930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5" name="육각형 164">
              <a:extLst>
                <a:ext uri="{FF2B5EF4-FFF2-40B4-BE49-F238E27FC236}">
                  <a16:creationId xmlns:a16="http://schemas.microsoft.com/office/drawing/2014/main" id="{BD3121F0-D3A0-6721-CA7A-6853C2E52AF1}"/>
                </a:ext>
              </a:extLst>
            </p:cNvPr>
            <p:cNvSpPr/>
            <p:nvPr/>
          </p:nvSpPr>
          <p:spPr>
            <a:xfrm rot="16200000">
              <a:off x="6816552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id="{F4A35266-F6B1-1471-07D8-E4F36E1658B1}"/>
                </a:ext>
              </a:extLst>
            </p:cNvPr>
            <p:cNvCxnSpPr>
              <a:cxnSpLocks/>
              <a:stCxn id="96" idx="3"/>
              <a:endCxn id="135" idx="1"/>
            </p:cNvCxnSpPr>
            <p:nvPr/>
          </p:nvCxnSpPr>
          <p:spPr>
            <a:xfrm>
              <a:off x="4362962" y="4802158"/>
              <a:ext cx="234121" cy="0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7" name="Google Shape;194;p7">
              <a:extLst>
                <a:ext uri="{FF2B5EF4-FFF2-40B4-BE49-F238E27FC236}">
                  <a16:creationId xmlns:a16="http://schemas.microsoft.com/office/drawing/2014/main" id="{39918159-7BEC-5267-4F3B-8F7A871F47D7}"/>
                </a:ext>
              </a:extLst>
            </p:cNvPr>
            <p:cNvSpPr txBox="1"/>
            <p:nvPr/>
          </p:nvSpPr>
          <p:spPr>
            <a:xfrm>
              <a:off x="1334937" y="5945084"/>
              <a:ext cx="3333231" cy="241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시전 타일에 있는 아군에게 힐을 준다</a:t>
              </a:r>
              <a:endParaRPr lang="en-US" altLang="ko-KR" sz="11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68" name="Google Shape;194;p7">
              <a:extLst>
                <a:ext uri="{FF2B5EF4-FFF2-40B4-BE49-F238E27FC236}">
                  <a16:creationId xmlns:a16="http://schemas.microsoft.com/office/drawing/2014/main" id="{BE5C0F7B-F4CC-28D4-20AE-9FD79FF6646C}"/>
                </a:ext>
              </a:extLst>
            </p:cNvPr>
            <p:cNvSpPr txBox="1"/>
            <p:nvPr/>
          </p:nvSpPr>
          <p:spPr>
            <a:xfrm>
              <a:off x="4579889" y="5936335"/>
              <a:ext cx="3333231" cy="241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초당 </a:t>
              </a:r>
              <a:r>
                <a:rPr lang="en-US" altLang="ko-KR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5 HP </a:t>
              </a: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증가</a:t>
              </a:r>
              <a:r>
                <a:rPr lang="en-US" altLang="ko-KR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, 5</a:t>
              </a: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초 뒤 제거</a:t>
              </a:r>
            </a:p>
          </p:txBody>
        </p:sp>
      </p:grpSp>
      <p:sp>
        <p:nvSpPr>
          <p:cNvPr id="52" name="타원 51">
            <a:extLst>
              <a:ext uri="{FF2B5EF4-FFF2-40B4-BE49-F238E27FC236}">
                <a16:creationId xmlns:a16="http://schemas.microsoft.com/office/drawing/2014/main" id="{FEA18710-A824-3FC2-54ED-CBF618E3F61B}"/>
              </a:ext>
            </a:extLst>
          </p:cNvPr>
          <p:cNvSpPr/>
          <p:nvPr/>
        </p:nvSpPr>
        <p:spPr>
          <a:xfrm>
            <a:off x="2580542" y="3010460"/>
            <a:ext cx="294469" cy="2897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836E27A3-AF82-644B-E53F-03A0200F1574}"/>
              </a:ext>
            </a:extLst>
          </p:cNvPr>
          <p:cNvSpPr/>
          <p:nvPr/>
        </p:nvSpPr>
        <p:spPr>
          <a:xfrm>
            <a:off x="6272706" y="3010983"/>
            <a:ext cx="294469" cy="2897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4627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2BA162-1E45-0611-3D1C-E6CEF21E3D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67" r="48843" b="46905"/>
          <a:stretch/>
        </p:blipFill>
        <p:spPr>
          <a:xfrm>
            <a:off x="3104915" y="2547010"/>
            <a:ext cx="2422224" cy="24275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F01FA3-BAAE-7C31-9074-7C3FC5DE5527}"/>
              </a:ext>
            </a:extLst>
          </p:cNvPr>
          <p:cNvSpPr txBox="1"/>
          <p:nvPr/>
        </p:nvSpPr>
        <p:spPr>
          <a:xfrm>
            <a:off x="8218927" y="1507018"/>
            <a:ext cx="3912726" cy="889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100-best-effects-pack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4"/>
              </a:rPr>
              <a:t>100 Best Effects Pack | Spells | Unity Asset Store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0053C5F-4632-31C7-0345-677FF3367D4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E5990F-0EEF-6442-9750-7C696F93D1F2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F08AE82-42C2-41D5-0908-99BD4702EEAC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8345EF5-1169-F58A-5751-FB6FB7E0D24A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C9110B-7E1F-D14B-D3BD-D3B360D95A2F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F0DCCF-CFCF-AE60-8C5C-318B55A601BA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사용할 스킬 </a:t>
              </a:r>
              <a:r>
                <a:rPr lang="ko-KR" altLang="en-US" sz="3600" b="1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에셋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E7C073-E8D2-FC1C-D4B7-F80CBF8EFF88}"/>
              </a:ext>
            </a:extLst>
          </p:cNvPr>
          <p:cNvSpPr/>
          <p:nvPr/>
        </p:nvSpPr>
        <p:spPr>
          <a:xfrm>
            <a:off x="3104915" y="1545718"/>
            <a:ext cx="2409764" cy="4728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Medical</a:t>
            </a:r>
            <a:r>
              <a:rPr lang="ko-KR" altLang="en-US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Effect</a:t>
            </a:r>
            <a:endParaRPr lang="ko-KR" altLang="en-US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702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15</a:t>
            </a:fld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E553665-575D-0513-134E-88A3018C48F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CD14F23-1E15-254D-2F56-848755B91457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D345BA3-EDFE-C52C-34D8-B76BD7A2A9B8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6897E91-ECF6-0F75-2DEB-210FAA80A5F0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4E98DC4-F295-14F9-00D7-AB46D8408F94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A37B162-DCAA-5ADB-F098-76C7CCE197BD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스킬 설명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18F9C191-EF12-0D32-E6D6-26094ED74D89}"/>
              </a:ext>
            </a:extLst>
          </p:cNvPr>
          <p:cNvSpPr txBox="1"/>
          <p:nvPr/>
        </p:nvSpPr>
        <p:spPr>
          <a:xfrm>
            <a:off x="8218927" y="1507018"/>
            <a:ext cx="3912726" cy="3380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설명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이동속도 증가 버프 스킬 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 latinLnBrk="1"/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 latinLnBrk="1"/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이름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신성한 빛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 형태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타일형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정령 지속시간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10S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지속시간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10S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정령 위치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타일에 고정되어 있다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공격속도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11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 범위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1 </a:t>
            </a:r>
            <a:r>
              <a:rPr lang="ko-KR" altLang="en-US" sz="12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타일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쿨타임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20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이속증가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스킬이 시전 된 타일을 밟고 있는 동안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 20%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증가한다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CA74195-BAB5-7004-4AE3-9DA83C010150}"/>
              </a:ext>
            </a:extLst>
          </p:cNvPr>
          <p:cNvGrpSpPr/>
          <p:nvPr/>
        </p:nvGrpSpPr>
        <p:grpSpPr>
          <a:xfrm>
            <a:off x="657630" y="1562800"/>
            <a:ext cx="7422689" cy="2712178"/>
            <a:chOff x="1325535" y="3683694"/>
            <a:chExt cx="6587585" cy="2502763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8BAC340-0571-A166-1944-3D77DF1136D4}"/>
                </a:ext>
              </a:extLst>
            </p:cNvPr>
            <p:cNvSpPr/>
            <p:nvPr/>
          </p:nvSpPr>
          <p:spPr>
            <a:xfrm>
              <a:off x="1325535" y="3683694"/>
              <a:ext cx="3037427" cy="2236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육각형 96">
              <a:extLst>
                <a:ext uri="{FF2B5EF4-FFF2-40B4-BE49-F238E27FC236}">
                  <a16:creationId xmlns:a16="http://schemas.microsoft.com/office/drawing/2014/main" id="{738E377F-3D2E-26A0-3DF4-EEB74C5974AA}"/>
                </a:ext>
              </a:extLst>
            </p:cNvPr>
            <p:cNvSpPr/>
            <p:nvPr/>
          </p:nvSpPr>
          <p:spPr>
            <a:xfrm rot="16200000">
              <a:off x="1520448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육각형 97">
              <a:extLst>
                <a:ext uri="{FF2B5EF4-FFF2-40B4-BE49-F238E27FC236}">
                  <a16:creationId xmlns:a16="http://schemas.microsoft.com/office/drawing/2014/main" id="{1FF16252-F4FF-8825-29DA-4A998C72F36F}"/>
                </a:ext>
              </a:extLst>
            </p:cNvPr>
            <p:cNvSpPr/>
            <p:nvPr/>
          </p:nvSpPr>
          <p:spPr>
            <a:xfrm rot="16200000">
              <a:off x="192566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육각형 98">
              <a:extLst>
                <a:ext uri="{FF2B5EF4-FFF2-40B4-BE49-F238E27FC236}">
                  <a16:creationId xmlns:a16="http://schemas.microsoft.com/office/drawing/2014/main" id="{45B52994-1D72-5375-5013-6AD5C621FEB2}"/>
                </a:ext>
              </a:extLst>
            </p:cNvPr>
            <p:cNvSpPr/>
            <p:nvPr/>
          </p:nvSpPr>
          <p:spPr>
            <a:xfrm rot="16200000">
              <a:off x="2330877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육각형 99">
              <a:extLst>
                <a:ext uri="{FF2B5EF4-FFF2-40B4-BE49-F238E27FC236}">
                  <a16:creationId xmlns:a16="http://schemas.microsoft.com/office/drawing/2014/main" id="{D90E13F0-69E9-37F4-FAAA-11325D180A44}"/>
                </a:ext>
              </a:extLst>
            </p:cNvPr>
            <p:cNvSpPr/>
            <p:nvPr/>
          </p:nvSpPr>
          <p:spPr>
            <a:xfrm rot="16200000">
              <a:off x="2736092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육각형 100">
              <a:extLst>
                <a:ext uri="{FF2B5EF4-FFF2-40B4-BE49-F238E27FC236}">
                  <a16:creationId xmlns:a16="http://schemas.microsoft.com/office/drawing/2014/main" id="{46946500-8FC6-3AD3-661A-BF8811A371AC}"/>
                </a:ext>
              </a:extLst>
            </p:cNvPr>
            <p:cNvSpPr/>
            <p:nvPr/>
          </p:nvSpPr>
          <p:spPr>
            <a:xfrm rot="16200000">
              <a:off x="314130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육각형 101">
              <a:extLst>
                <a:ext uri="{FF2B5EF4-FFF2-40B4-BE49-F238E27FC236}">
                  <a16:creationId xmlns:a16="http://schemas.microsoft.com/office/drawing/2014/main" id="{2A95F174-5AF5-C844-699F-2BB06492C165}"/>
                </a:ext>
              </a:extLst>
            </p:cNvPr>
            <p:cNvSpPr/>
            <p:nvPr/>
          </p:nvSpPr>
          <p:spPr>
            <a:xfrm rot="16200000">
              <a:off x="3546521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육각형 102">
              <a:extLst>
                <a:ext uri="{FF2B5EF4-FFF2-40B4-BE49-F238E27FC236}">
                  <a16:creationId xmlns:a16="http://schemas.microsoft.com/office/drawing/2014/main" id="{1AF5901D-F742-D2B2-8FEE-DEB5D6633C29}"/>
                </a:ext>
              </a:extLst>
            </p:cNvPr>
            <p:cNvSpPr/>
            <p:nvPr/>
          </p:nvSpPr>
          <p:spPr>
            <a:xfrm rot="16200000">
              <a:off x="172528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육각형 103">
              <a:extLst>
                <a:ext uri="{FF2B5EF4-FFF2-40B4-BE49-F238E27FC236}">
                  <a16:creationId xmlns:a16="http://schemas.microsoft.com/office/drawing/2014/main" id="{502FBCA1-A62B-576B-B7B3-BF73EDB7EEFC}"/>
                </a:ext>
              </a:extLst>
            </p:cNvPr>
            <p:cNvSpPr/>
            <p:nvPr/>
          </p:nvSpPr>
          <p:spPr>
            <a:xfrm rot="16200000">
              <a:off x="2130499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육각형 104">
              <a:extLst>
                <a:ext uri="{FF2B5EF4-FFF2-40B4-BE49-F238E27FC236}">
                  <a16:creationId xmlns:a16="http://schemas.microsoft.com/office/drawing/2014/main" id="{A76B71AE-3628-9900-F8C7-DF4D002678F3}"/>
                </a:ext>
              </a:extLst>
            </p:cNvPr>
            <p:cNvSpPr/>
            <p:nvPr/>
          </p:nvSpPr>
          <p:spPr>
            <a:xfrm rot="16200000">
              <a:off x="2535713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" name="육각형 105">
              <a:extLst>
                <a:ext uri="{FF2B5EF4-FFF2-40B4-BE49-F238E27FC236}">
                  <a16:creationId xmlns:a16="http://schemas.microsoft.com/office/drawing/2014/main" id="{2437BDEE-0147-8CFE-A2F7-4DD4A6EF9F38}"/>
                </a:ext>
              </a:extLst>
            </p:cNvPr>
            <p:cNvSpPr/>
            <p:nvPr/>
          </p:nvSpPr>
          <p:spPr>
            <a:xfrm rot="16200000">
              <a:off x="2940928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육각형 106">
              <a:extLst>
                <a:ext uri="{FF2B5EF4-FFF2-40B4-BE49-F238E27FC236}">
                  <a16:creationId xmlns:a16="http://schemas.microsoft.com/office/drawing/2014/main" id="{F0EE7588-8110-DA30-3752-B1049B69DF75}"/>
                </a:ext>
              </a:extLst>
            </p:cNvPr>
            <p:cNvSpPr/>
            <p:nvPr/>
          </p:nvSpPr>
          <p:spPr>
            <a:xfrm rot="16200000">
              <a:off x="334614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육각형 107">
              <a:extLst>
                <a:ext uri="{FF2B5EF4-FFF2-40B4-BE49-F238E27FC236}">
                  <a16:creationId xmlns:a16="http://schemas.microsoft.com/office/drawing/2014/main" id="{945BF2D8-4D9D-F02B-5AB1-6CAE3F15AE71}"/>
                </a:ext>
              </a:extLst>
            </p:cNvPr>
            <p:cNvSpPr/>
            <p:nvPr/>
          </p:nvSpPr>
          <p:spPr>
            <a:xfrm rot="16200000">
              <a:off x="3751357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육각형 108">
              <a:extLst>
                <a:ext uri="{FF2B5EF4-FFF2-40B4-BE49-F238E27FC236}">
                  <a16:creationId xmlns:a16="http://schemas.microsoft.com/office/drawing/2014/main" id="{AFECC07D-16FD-65F1-541F-631096398184}"/>
                </a:ext>
              </a:extLst>
            </p:cNvPr>
            <p:cNvSpPr/>
            <p:nvPr/>
          </p:nvSpPr>
          <p:spPr>
            <a:xfrm rot="16200000">
              <a:off x="1518933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육각형 109">
              <a:extLst>
                <a:ext uri="{FF2B5EF4-FFF2-40B4-BE49-F238E27FC236}">
                  <a16:creationId xmlns:a16="http://schemas.microsoft.com/office/drawing/2014/main" id="{1D8E8B66-01CD-2325-FEB6-E66ACBC35E72}"/>
                </a:ext>
              </a:extLst>
            </p:cNvPr>
            <p:cNvSpPr/>
            <p:nvPr/>
          </p:nvSpPr>
          <p:spPr>
            <a:xfrm rot="16200000">
              <a:off x="1924147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육각형 110">
              <a:extLst>
                <a:ext uri="{FF2B5EF4-FFF2-40B4-BE49-F238E27FC236}">
                  <a16:creationId xmlns:a16="http://schemas.microsoft.com/office/drawing/2014/main" id="{3DF3BAD8-0045-C68D-E0EB-D5D95F15843F}"/>
                </a:ext>
              </a:extLst>
            </p:cNvPr>
            <p:cNvSpPr/>
            <p:nvPr/>
          </p:nvSpPr>
          <p:spPr>
            <a:xfrm rot="16200000">
              <a:off x="2329361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육각형 111">
              <a:extLst>
                <a:ext uri="{FF2B5EF4-FFF2-40B4-BE49-F238E27FC236}">
                  <a16:creationId xmlns:a16="http://schemas.microsoft.com/office/drawing/2014/main" id="{721E7FCE-CE9A-6F26-9EE3-E97AA5C1DA54}"/>
                </a:ext>
              </a:extLst>
            </p:cNvPr>
            <p:cNvSpPr/>
            <p:nvPr/>
          </p:nvSpPr>
          <p:spPr>
            <a:xfrm rot="16200000">
              <a:off x="2734575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육각형 112">
              <a:extLst>
                <a:ext uri="{FF2B5EF4-FFF2-40B4-BE49-F238E27FC236}">
                  <a16:creationId xmlns:a16="http://schemas.microsoft.com/office/drawing/2014/main" id="{FDA9A7F7-0214-C649-E772-F7253A1312E5}"/>
                </a:ext>
              </a:extLst>
            </p:cNvPr>
            <p:cNvSpPr/>
            <p:nvPr/>
          </p:nvSpPr>
          <p:spPr>
            <a:xfrm rot="16200000">
              <a:off x="3139791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육각형 113">
              <a:extLst>
                <a:ext uri="{FF2B5EF4-FFF2-40B4-BE49-F238E27FC236}">
                  <a16:creationId xmlns:a16="http://schemas.microsoft.com/office/drawing/2014/main" id="{8FE7FFDD-C483-5DCE-8316-208AF65A24A2}"/>
                </a:ext>
              </a:extLst>
            </p:cNvPr>
            <p:cNvSpPr/>
            <p:nvPr/>
          </p:nvSpPr>
          <p:spPr>
            <a:xfrm rot="16200000">
              <a:off x="3545004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육각형 114">
              <a:extLst>
                <a:ext uri="{FF2B5EF4-FFF2-40B4-BE49-F238E27FC236}">
                  <a16:creationId xmlns:a16="http://schemas.microsoft.com/office/drawing/2014/main" id="{D774C6B7-9C88-7F7E-A751-3A3FDE24BB9B}"/>
                </a:ext>
              </a:extLst>
            </p:cNvPr>
            <p:cNvSpPr/>
            <p:nvPr/>
          </p:nvSpPr>
          <p:spPr>
            <a:xfrm rot="16200000">
              <a:off x="1723769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육각형 115">
              <a:extLst>
                <a:ext uri="{FF2B5EF4-FFF2-40B4-BE49-F238E27FC236}">
                  <a16:creationId xmlns:a16="http://schemas.microsoft.com/office/drawing/2014/main" id="{62486235-12F1-04C6-3B83-F13C5FAA536B}"/>
                </a:ext>
              </a:extLst>
            </p:cNvPr>
            <p:cNvSpPr/>
            <p:nvPr/>
          </p:nvSpPr>
          <p:spPr>
            <a:xfrm rot="16200000">
              <a:off x="2128983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육각형 117">
              <a:extLst>
                <a:ext uri="{FF2B5EF4-FFF2-40B4-BE49-F238E27FC236}">
                  <a16:creationId xmlns:a16="http://schemas.microsoft.com/office/drawing/2014/main" id="{4CF74388-1B57-71FF-EB6B-F5B9BDCF93B5}"/>
                </a:ext>
              </a:extLst>
            </p:cNvPr>
            <p:cNvSpPr/>
            <p:nvPr/>
          </p:nvSpPr>
          <p:spPr>
            <a:xfrm rot="16200000">
              <a:off x="2534198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육각형 125">
              <a:extLst>
                <a:ext uri="{FF2B5EF4-FFF2-40B4-BE49-F238E27FC236}">
                  <a16:creationId xmlns:a16="http://schemas.microsoft.com/office/drawing/2014/main" id="{EA08AADF-7A07-E438-FA1C-FB8CDF4BC7B2}"/>
                </a:ext>
              </a:extLst>
            </p:cNvPr>
            <p:cNvSpPr/>
            <p:nvPr/>
          </p:nvSpPr>
          <p:spPr>
            <a:xfrm rot="16200000">
              <a:off x="2939412" y="4964313"/>
              <a:ext cx="451951" cy="380858"/>
            </a:xfrm>
            <a:prstGeom prst="hexagon">
              <a:avLst/>
            </a:prstGeom>
            <a:solidFill>
              <a:srgbClr val="FAB23C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육각형 126">
              <a:extLst>
                <a:ext uri="{FF2B5EF4-FFF2-40B4-BE49-F238E27FC236}">
                  <a16:creationId xmlns:a16="http://schemas.microsoft.com/office/drawing/2014/main" id="{624B966A-D105-AF5C-E517-5B9AF0709571}"/>
                </a:ext>
              </a:extLst>
            </p:cNvPr>
            <p:cNvSpPr/>
            <p:nvPr/>
          </p:nvSpPr>
          <p:spPr>
            <a:xfrm rot="16200000">
              <a:off x="3344626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육각형 127">
              <a:extLst>
                <a:ext uri="{FF2B5EF4-FFF2-40B4-BE49-F238E27FC236}">
                  <a16:creationId xmlns:a16="http://schemas.microsoft.com/office/drawing/2014/main" id="{CEF4FA93-AD28-15C4-FCC6-AD7DBFB82529}"/>
                </a:ext>
              </a:extLst>
            </p:cNvPr>
            <p:cNvSpPr/>
            <p:nvPr/>
          </p:nvSpPr>
          <p:spPr>
            <a:xfrm rot="16200000">
              <a:off x="374984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육각형 128">
              <a:extLst>
                <a:ext uri="{FF2B5EF4-FFF2-40B4-BE49-F238E27FC236}">
                  <a16:creationId xmlns:a16="http://schemas.microsoft.com/office/drawing/2014/main" id="{6785B0B9-EB98-0B16-D590-82C2F56B73D0}"/>
                </a:ext>
              </a:extLst>
            </p:cNvPr>
            <p:cNvSpPr/>
            <p:nvPr/>
          </p:nvSpPr>
          <p:spPr>
            <a:xfrm rot="16200000">
              <a:off x="151893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육각형 129">
              <a:extLst>
                <a:ext uri="{FF2B5EF4-FFF2-40B4-BE49-F238E27FC236}">
                  <a16:creationId xmlns:a16="http://schemas.microsoft.com/office/drawing/2014/main" id="{8FDBD336-1C78-3080-900B-0F14C2D48CE0}"/>
                </a:ext>
              </a:extLst>
            </p:cNvPr>
            <p:cNvSpPr/>
            <p:nvPr/>
          </p:nvSpPr>
          <p:spPr>
            <a:xfrm rot="16200000">
              <a:off x="1924146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1" name="육각형 130">
              <a:extLst>
                <a:ext uri="{FF2B5EF4-FFF2-40B4-BE49-F238E27FC236}">
                  <a16:creationId xmlns:a16="http://schemas.microsoft.com/office/drawing/2014/main" id="{9BAC2198-73CD-D1B8-6CA5-8CAC73C75B53}"/>
                </a:ext>
              </a:extLst>
            </p:cNvPr>
            <p:cNvSpPr/>
            <p:nvPr/>
          </p:nvSpPr>
          <p:spPr>
            <a:xfrm rot="16200000">
              <a:off x="2329362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육각형 131">
              <a:extLst>
                <a:ext uri="{FF2B5EF4-FFF2-40B4-BE49-F238E27FC236}">
                  <a16:creationId xmlns:a16="http://schemas.microsoft.com/office/drawing/2014/main" id="{9640639B-60B7-6A89-6D68-679FEAAB6F82}"/>
                </a:ext>
              </a:extLst>
            </p:cNvPr>
            <p:cNvSpPr/>
            <p:nvPr/>
          </p:nvSpPr>
          <p:spPr>
            <a:xfrm rot="16200000">
              <a:off x="2734577" y="5346931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육각형 132">
              <a:extLst>
                <a:ext uri="{FF2B5EF4-FFF2-40B4-BE49-F238E27FC236}">
                  <a16:creationId xmlns:a16="http://schemas.microsoft.com/office/drawing/2014/main" id="{60F0D53F-ECA0-BF2C-D018-E6E9801D0405}"/>
                </a:ext>
              </a:extLst>
            </p:cNvPr>
            <p:cNvSpPr/>
            <p:nvPr/>
          </p:nvSpPr>
          <p:spPr>
            <a:xfrm rot="16200000">
              <a:off x="3139791" y="5346930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육각형 133">
              <a:extLst>
                <a:ext uri="{FF2B5EF4-FFF2-40B4-BE49-F238E27FC236}">
                  <a16:creationId xmlns:a16="http://schemas.microsoft.com/office/drawing/2014/main" id="{3969B005-D98C-B777-489B-182ABF5043C4}"/>
                </a:ext>
              </a:extLst>
            </p:cNvPr>
            <p:cNvSpPr/>
            <p:nvPr/>
          </p:nvSpPr>
          <p:spPr>
            <a:xfrm rot="16200000">
              <a:off x="3545005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50385979-09F9-998B-7830-FAB0CC2E2CED}"/>
                </a:ext>
              </a:extLst>
            </p:cNvPr>
            <p:cNvSpPr/>
            <p:nvPr/>
          </p:nvSpPr>
          <p:spPr>
            <a:xfrm>
              <a:off x="4597082" y="3683694"/>
              <a:ext cx="3037427" cy="2236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육각형 135">
              <a:extLst>
                <a:ext uri="{FF2B5EF4-FFF2-40B4-BE49-F238E27FC236}">
                  <a16:creationId xmlns:a16="http://schemas.microsoft.com/office/drawing/2014/main" id="{DEBAE6B2-0C73-36FB-CF3C-69A93F8FDC83}"/>
                </a:ext>
              </a:extLst>
            </p:cNvPr>
            <p:cNvSpPr/>
            <p:nvPr/>
          </p:nvSpPr>
          <p:spPr>
            <a:xfrm rot="16200000">
              <a:off x="479199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육각형 136">
              <a:extLst>
                <a:ext uri="{FF2B5EF4-FFF2-40B4-BE49-F238E27FC236}">
                  <a16:creationId xmlns:a16="http://schemas.microsoft.com/office/drawing/2014/main" id="{7783B446-3EE2-43A2-D145-C3C1C1167758}"/>
                </a:ext>
              </a:extLst>
            </p:cNvPr>
            <p:cNvSpPr/>
            <p:nvPr/>
          </p:nvSpPr>
          <p:spPr>
            <a:xfrm rot="16200000">
              <a:off x="5197211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육각형 137">
              <a:extLst>
                <a:ext uri="{FF2B5EF4-FFF2-40B4-BE49-F238E27FC236}">
                  <a16:creationId xmlns:a16="http://schemas.microsoft.com/office/drawing/2014/main" id="{F1FA0BC0-A31D-449B-3A4A-AAB12BA0D4DE}"/>
                </a:ext>
              </a:extLst>
            </p:cNvPr>
            <p:cNvSpPr/>
            <p:nvPr/>
          </p:nvSpPr>
          <p:spPr>
            <a:xfrm rot="16200000">
              <a:off x="5602424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육각형 138">
              <a:extLst>
                <a:ext uri="{FF2B5EF4-FFF2-40B4-BE49-F238E27FC236}">
                  <a16:creationId xmlns:a16="http://schemas.microsoft.com/office/drawing/2014/main" id="{820F96C6-09AF-D0DA-F167-DE7F95BE8854}"/>
                </a:ext>
              </a:extLst>
            </p:cNvPr>
            <p:cNvSpPr/>
            <p:nvPr/>
          </p:nvSpPr>
          <p:spPr>
            <a:xfrm rot="16200000">
              <a:off x="6007639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육각형 139">
              <a:extLst>
                <a:ext uri="{FF2B5EF4-FFF2-40B4-BE49-F238E27FC236}">
                  <a16:creationId xmlns:a16="http://schemas.microsoft.com/office/drawing/2014/main" id="{C69B5B9B-93FA-146F-17A0-0A0F5DED75FA}"/>
                </a:ext>
              </a:extLst>
            </p:cNvPr>
            <p:cNvSpPr/>
            <p:nvPr/>
          </p:nvSpPr>
          <p:spPr>
            <a:xfrm rot="16200000">
              <a:off x="641285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육각형 140">
              <a:extLst>
                <a:ext uri="{FF2B5EF4-FFF2-40B4-BE49-F238E27FC236}">
                  <a16:creationId xmlns:a16="http://schemas.microsoft.com/office/drawing/2014/main" id="{58D77A5D-A4D6-91DC-C044-1994CD5E00A6}"/>
                </a:ext>
              </a:extLst>
            </p:cNvPr>
            <p:cNvSpPr/>
            <p:nvPr/>
          </p:nvSpPr>
          <p:spPr>
            <a:xfrm rot="16200000">
              <a:off x="6818068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육각형 141">
              <a:extLst>
                <a:ext uri="{FF2B5EF4-FFF2-40B4-BE49-F238E27FC236}">
                  <a16:creationId xmlns:a16="http://schemas.microsoft.com/office/drawing/2014/main" id="{DAFAA41D-45CE-5D5F-9D6D-A8082FD0181F}"/>
                </a:ext>
              </a:extLst>
            </p:cNvPr>
            <p:cNvSpPr/>
            <p:nvPr/>
          </p:nvSpPr>
          <p:spPr>
            <a:xfrm rot="16200000">
              <a:off x="499683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3" name="육각형 142">
              <a:extLst>
                <a:ext uri="{FF2B5EF4-FFF2-40B4-BE49-F238E27FC236}">
                  <a16:creationId xmlns:a16="http://schemas.microsoft.com/office/drawing/2014/main" id="{3C25CDA0-E7FE-6145-27E4-392D816579A0}"/>
                </a:ext>
              </a:extLst>
            </p:cNvPr>
            <p:cNvSpPr/>
            <p:nvPr/>
          </p:nvSpPr>
          <p:spPr>
            <a:xfrm rot="16200000">
              <a:off x="5402047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육각형 143">
              <a:extLst>
                <a:ext uri="{FF2B5EF4-FFF2-40B4-BE49-F238E27FC236}">
                  <a16:creationId xmlns:a16="http://schemas.microsoft.com/office/drawing/2014/main" id="{73318EBE-6703-A437-F728-713C9180007E}"/>
                </a:ext>
              </a:extLst>
            </p:cNvPr>
            <p:cNvSpPr/>
            <p:nvPr/>
          </p:nvSpPr>
          <p:spPr>
            <a:xfrm rot="16200000">
              <a:off x="5807261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5" name="육각형 144">
              <a:extLst>
                <a:ext uri="{FF2B5EF4-FFF2-40B4-BE49-F238E27FC236}">
                  <a16:creationId xmlns:a16="http://schemas.microsoft.com/office/drawing/2014/main" id="{F7F12680-E4A7-3B25-44DA-162AE1B22338}"/>
                </a:ext>
              </a:extLst>
            </p:cNvPr>
            <p:cNvSpPr/>
            <p:nvPr/>
          </p:nvSpPr>
          <p:spPr>
            <a:xfrm rot="16200000">
              <a:off x="6212475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6" name="육각형 145">
              <a:extLst>
                <a:ext uri="{FF2B5EF4-FFF2-40B4-BE49-F238E27FC236}">
                  <a16:creationId xmlns:a16="http://schemas.microsoft.com/office/drawing/2014/main" id="{B1517C35-F6A5-68B9-D607-B917DFF9E9D1}"/>
                </a:ext>
              </a:extLst>
            </p:cNvPr>
            <p:cNvSpPr/>
            <p:nvPr/>
          </p:nvSpPr>
          <p:spPr>
            <a:xfrm rot="16200000">
              <a:off x="6617689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7" name="육각형 146">
              <a:extLst>
                <a:ext uri="{FF2B5EF4-FFF2-40B4-BE49-F238E27FC236}">
                  <a16:creationId xmlns:a16="http://schemas.microsoft.com/office/drawing/2014/main" id="{565086AC-E11D-8A15-7007-95DDD7DBA519}"/>
                </a:ext>
              </a:extLst>
            </p:cNvPr>
            <p:cNvSpPr/>
            <p:nvPr/>
          </p:nvSpPr>
          <p:spPr>
            <a:xfrm rot="16200000">
              <a:off x="702290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8" name="육각형 147">
              <a:extLst>
                <a:ext uri="{FF2B5EF4-FFF2-40B4-BE49-F238E27FC236}">
                  <a16:creationId xmlns:a16="http://schemas.microsoft.com/office/drawing/2014/main" id="{3598D46A-A1F1-0354-A3A0-AA93A4BDEA2D}"/>
                </a:ext>
              </a:extLst>
            </p:cNvPr>
            <p:cNvSpPr/>
            <p:nvPr/>
          </p:nvSpPr>
          <p:spPr>
            <a:xfrm rot="16200000">
              <a:off x="4790480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9" name="육각형 148">
              <a:extLst>
                <a:ext uri="{FF2B5EF4-FFF2-40B4-BE49-F238E27FC236}">
                  <a16:creationId xmlns:a16="http://schemas.microsoft.com/office/drawing/2014/main" id="{D3CC457E-352B-3288-CA9A-247F82FC8AFE}"/>
                </a:ext>
              </a:extLst>
            </p:cNvPr>
            <p:cNvSpPr/>
            <p:nvPr/>
          </p:nvSpPr>
          <p:spPr>
            <a:xfrm rot="16200000">
              <a:off x="5195695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0" name="육각형 149">
              <a:extLst>
                <a:ext uri="{FF2B5EF4-FFF2-40B4-BE49-F238E27FC236}">
                  <a16:creationId xmlns:a16="http://schemas.microsoft.com/office/drawing/2014/main" id="{69623C30-2CE5-0285-D3AA-F7A11D2E6ECC}"/>
                </a:ext>
              </a:extLst>
            </p:cNvPr>
            <p:cNvSpPr/>
            <p:nvPr/>
          </p:nvSpPr>
          <p:spPr>
            <a:xfrm rot="16200000">
              <a:off x="5600909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1" name="육각형 150">
              <a:extLst>
                <a:ext uri="{FF2B5EF4-FFF2-40B4-BE49-F238E27FC236}">
                  <a16:creationId xmlns:a16="http://schemas.microsoft.com/office/drawing/2014/main" id="{81363673-3935-DE54-8A35-DFF86DC55587}"/>
                </a:ext>
              </a:extLst>
            </p:cNvPr>
            <p:cNvSpPr/>
            <p:nvPr/>
          </p:nvSpPr>
          <p:spPr>
            <a:xfrm rot="16200000">
              <a:off x="6006123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2" name="육각형 151">
              <a:extLst>
                <a:ext uri="{FF2B5EF4-FFF2-40B4-BE49-F238E27FC236}">
                  <a16:creationId xmlns:a16="http://schemas.microsoft.com/office/drawing/2014/main" id="{A167F230-AFDE-FC32-18B1-A29656104686}"/>
                </a:ext>
              </a:extLst>
            </p:cNvPr>
            <p:cNvSpPr/>
            <p:nvPr/>
          </p:nvSpPr>
          <p:spPr>
            <a:xfrm rot="16200000">
              <a:off x="6411338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육각형 152">
              <a:extLst>
                <a:ext uri="{FF2B5EF4-FFF2-40B4-BE49-F238E27FC236}">
                  <a16:creationId xmlns:a16="http://schemas.microsoft.com/office/drawing/2014/main" id="{3C1B43EC-3ECF-FD8C-6A87-88193188FE41}"/>
                </a:ext>
              </a:extLst>
            </p:cNvPr>
            <p:cNvSpPr/>
            <p:nvPr/>
          </p:nvSpPr>
          <p:spPr>
            <a:xfrm rot="16200000">
              <a:off x="6816551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4" name="육각형 153">
              <a:extLst>
                <a:ext uri="{FF2B5EF4-FFF2-40B4-BE49-F238E27FC236}">
                  <a16:creationId xmlns:a16="http://schemas.microsoft.com/office/drawing/2014/main" id="{E787057C-07A9-4BDA-2DE6-FEDDBD1EB7E0}"/>
                </a:ext>
              </a:extLst>
            </p:cNvPr>
            <p:cNvSpPr/>
            <p:nvPr/>
          </p:nvSpPr>
          <p:spPr>
            <a:xfrm rot="16200000">
              <a:off x="4995317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5" name="육각형 154">
              <a:extLst>
                <a:ext uri="{FF2B5EF4-FFF2-40B4-BE49-F238E27FC236}">
                  <a16:creationId xmlns:a16="http://schemas.microsoft.com/office/drawing/2014/main" id="{F9A01642-E22E-2D5F-594F-B004BD472BB3}"/>
                </a:ext>
              </a:extLst>
            </p:cNvPr>
            <p:cNvSpPr/>
            <p:nvPr/>
          </p:nvSpPr>
          <p:spPr>
            <a:xfrm rot="16200000">
              <a:off x="540053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육각형 155">
              <a:extLst>
                <a:ext uri="{FF2B5EF4-FFF2-40B4-BE49-F238E27FC236}">
                  <a16:creationId xmlns:a16="http://schemas.microsoft.com/office/drawing/2014/main" id="{A56AEEF2-5276-71D8-4D5C-52599DF26E84}"/>
                </a:ext>
              </a:extLst>
            </p:cNvPr>
            <p:cNvSpPr/>
            <p:nvPr/>
          </p:nvSpPr>
          <p:spPr>
            <a:xfrm rot="16200000">
              <a:off x="5805746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7" name="육각형 156">
              <a:extLst>
                <a:ext uri="{FF2B5EF4-FFF2-40B4-BE49-F238E27FC236}">
                  <a16:creationId xmlns:a16="http://schemas.microsoft.com/office/drawing/2014/main" id="{778540DE-A60E-FE79-FB06-F7575F7C27B0}"/>
                </a:ext>
              </a:extLst>
            </p:cNvPr>
            <p:cNvSpPr/>
            <p:nvPr/>
          </p:nvSpPr>
          <p:spPr>
            <a:xfrm rot="16200000">
              <a:off x="6210959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8" name="육각형 157">
              <a:extLst>
                <a:ext uri="{FF2B5EF4-FFF2-40B4-BE49-F238E27FC236}">
                  <a16:creationId xmlns:a16="http://schemas.microsoft.com/office/drawing/2014/main" id="{DCEE9FBB-CA4C-A4FA-3D62-D5DAF99F59BD}"/>
                </a:ext>
              </a:extLst>
            </p:cNvPr>
            <p:cNvSpPr/>
            <p:nvPr/>
          </p:nvSpPr>
          <p:spPr>
            <a:xfrm rot="16200000">
              <a:off x="6616173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9" name="육각형 158">
              <a:extLst>
                <a:ext uri="{FF2B5EF4-FFF2-40B4-BE49-F238E27FC236}">
                  <a16:creationId xmlns:a16="http://schemas.microsoft.com/office/drawing/2014/main" id="{3586DA7E-523A-BB1F-109F-7FA58928D186}"/>
                </a:ext>
              </a:extLst>
            </p:cNvPr>
            <p:cNvSpPr/>
            <p:nvPr/>
          </p:nvSpPr>
          <p:spPr>
            <a:xfrm rot="16200000">
              <a:off x="7021388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0" name="육각형 159">
              <a:extLst>
                <a:ext uri="{FF2B5EF4-FFF2-40B4-BE49-F238E27FC236}">
                  <a16:creationId xmlns:a16="http://schemas.microsoft.com/office/drawing/2014/main" id="{17A14286-D595-60F0-39A5-A1936280A48A}"/>
                </a:ext>
              </a:extLst>
            </p:cNvPr>
            <p:cNvSpPr/>
            <p:nvPr/>
          </p:nvSpPr>
          <p:spPr>
            <a:xfrm rot="16200000">
              <a:off x="4790481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1" name="육각형 160">
              <a:extLst>
                <a:ext uri="{FF2B5EF4-FFF2-40B4-BE49-F238E27FC236}">
                  <a16:creationId xmlns:a16="http://schemas.microsoft.com/office/drawing/2014/main" id="{738EBCE2-9B17-633D-7D16-1AAEF640C5B6}"/>
                </a:ext>
              </a:extLst>
            </p:cNvPr>
            <p:cNvSpPr/>
            <p:nvPr/>
          </p:nvSpPr>
          <p:spPr>
            <a:xfrm rot="16200000">
              <a:off x="519569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2" name="육각형 161">
              <a:extLst>
                <a:ext uri="{FF2B5EF4-FFF2-40B4-BE49-F238E27FC236}">
                  <a16:creationId xmlns:a16="http://schemas.microsoft.com/office/drawing/2014/main" id="{88A3E6CF-43F4-C3DD-C871-0AFE3E726BB9}"/>
                </a:ext>
              </a:extLst>
            </p:cNvPr>
            <p:cNvSpPr/>
            <p:nvPr/>
          </p:nvSpPr>
          <p:spPr>
            <a:xfrm rot="16200000">
              <a:off x="5600909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3" name="육각형 162">
              <a:extLst>
                <a:ext uri="{FF2B5EF4-FFF2-40B4-BE49-F238E27FC236}">
                  <a16:creationId xmlns:a16="http://schemas.microsoft.com/office/drawing/2014/main" id="{4B7D8612-6CF0-CDAC-88B0-0CE5A40922B7}"/>
                </a:ext>
              </a:extLst>
            </p:cNvPr>
            <p:cNvSpPr/>
            <p:nvPr/>
          </p:nvSpPr>
          <p:spPr>
            <a:xfrm rot="16200000">
              <a:off x="6006124" y="5346931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4" name="육각형 163">
              <a:extLst>
                <a:ext uri="{FF2B5EF4-FFF2-40B4-BE49-F238E27FC236}">
                  <a16:creationId xmlns:a16="http://schemas.microsoft.com/office/drawing/2014/main" id="{6E977F76-B200-85EF-AB82-385C67D18C5C}"/>
                </a:ext>
              </a:extLst>
            </p:cNvPr>
            <p:cNvSpPr/>
            <p:nvPr/>
          </p:nvSpPr>
          <p:spPr>
            <a:xfrm rot="16200000">
              <a:off x="6411338" y="5346930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5" name="육각형 164">
              <a:extLst>
                <a:ext uri="{FF2B5EF4-FFF2-40B4-BE49-F238E27FC236}">
                  <a16:creationId xmlns:a16="http://schemas.microsoft.com/office/drawing/2014/main" id="{BD3121F0-D3A0-6721-CA7A-6853C2E52AF1}"/>
                </a:ext>
              </a:extLst>
            </p:cNvPr>
            <p:cNvSpPr/>
            <p:nvPr/>
          </p:nvSpPr>
          <p:spPr>
            <a:xfrm rot="16200000">
              <a:off x="6816552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id="{F4A35266-F6B1-1471-07D8-E4F36E1658B1}"/>
                </a:ext>
              </a:extLst>
            </p:cNvPr>
            <p:cNvCxnSpPr>
              <a:cxnSpLocks/>
              <a:stCxn id="96" idx="3"/>
              <a:endCxn id="135" idx="1"/>
            </p:cNvCxnSpPr>
            <p:nvPr/>
          </p:nvCxnSpPr>
          <p:spPr>
            <a:xfrm>
              <a:off x="4362962" y="4802158"/>
              <a:ext cx="234121" cy="0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7" name="Google Shape;194;p7">
              <a:extLst>
                <a:ext uri="{FF2B5EF4-FFF2-40B4-BE49-F238E27FC236}">
                  <a16:creationId xmlns:a16="http://schemas.microsoft.com/office/drawing/2014/main" id="{39918159-7BEC-5267-4F3B-8F7A871F47D7}"/>
                </a:ext>
              </a:extLst>
            </p:cNvPr>
            <p:cNvSpPr txBox="1"/>
            <p:nvPr/>
          </p:nvSpPr>
          <p:spPr>
            <a:xfrm>
              <a:off x="1334937" y="5945084"/>
              <a:ext cx="3333231" cy="241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시전 타일에 있는 아군의 이동 속도가 빨라진다</a:t>
              </a:r>
              <a:r>
                <a:rPr lang="en-US" altLang="ko-KR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.</a:t>
              </a:r>
            </a:p>
          </p:txBody>
        </p:sp>
        <p:sp>
          <p:nvSpPr>
            <p:cNvPr id="168" name="Google Shape;194;p7">
              <a:extLst>
                <a:ext uri="{FF2B5EF4-FFF2-40B4-BE49-F238E27FC236}">
                  <a16:creationId xmlns:a16="http://schemas.microsoft.com/office/drawing/2014/main" id="{BE5C0F7B-F4CC-28D4-20AE-9FD79FF6646C}"/>
                </a:ext>
              </a:extLst>
            </p:cNvPr>
            <p:cNvSpPr txBox="1"/>
            <p:nvPr/>
          </p:nvSpPr>
          <p:spPr>
            <a:xfrm>
              <a:off x="4579889" y="5936335"/>
              <a:ext cx="3333231" cy="241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10</a:t>
              </a: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초 후 사라진다</a:t>
              </a:r>
              <a:r>
                <a:rPr lang="en-US" altLang="ko-KR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.</a:t>
              </a:r>
              <a:endParaRPr lang="ko-KR" altLang="en-US" sz="11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52" name="타원 51">
            <a:extLst>
              <a:ext uri="{FF2B5EF4-FFF2-40B4-BE49-F238E27FC236}">
                <a16:creationId xmlns:a16="http://schemas.microsoft.com/office/drawing/2014/main" id="{FEA18710-A824-3FC2-54ED-CBF618E3F61B}"/>
              </a:ext>
            </a:extLst>
          </p:cNvPr>
          <p:cNvSpPr/>
          <p:nvPr/>
        </p:nvSpPr>
        <p:spPr>
          <a:xfrm>
            <a:off x="2580542" y="3010460"/>
            <a:ext cx="294469" cy="2897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836E27A3-AF82-644B-E53F-03A0200F1574}"/>
              </a:ext>
            </a:extLst>
          </p:cNvPr>
          <p:cNvSpPr/>
          <p:nvPr/>
        </p:nvSpPr>
        <p:spPr>
          <a:xfrm>
            <a:off x="6272706" y="3010983"/>
            <a:ext cx="294469" cy="2897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067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16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F01FA3-BAAE-7C31-9074-7C3FC5DE5527}"/>
              </a:ext>
            </a:extLst>
          </p:cNvPr>
          <p:cNvSpPr txBox="1"/>
          <p:nvPr/>
        </p:nvSpPr>
        <p:spPr>
          <a:xfrm>
            <a:off x="8218927" y="1507018"/>
            <a:ext cx="3912726" cy="889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100-best-effects-pack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3"/>
              </a:rPr>
              <a:t>100 Best Effects Pack | Spells | Unity Asset Store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0053C5F-4632-31C7-0345-677FF3367D4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E5990F-0EEF-6442-9750-7C696F93D1F2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F08AE82-42C2-41D5-0908-99BD4702EEAC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8345EF5-1169-F58A-5751-FB6FB7E0D24A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C9110B-7E1F-D14B-D3BD-D3B360D95A2F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F0DCCF-CFCF-AE60-8C5C-318B55A601BA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사용할 스킬 </a:t>
              </a:r>
              <a:r>
                <a:rPr lang="ko-KR" altLang="en-US" sz="3600" b="1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에셋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E7C073-E8D2-FC1C-D4B7-F80CBF8EFF88}"/>
              </a:ext>
            </a:extLst>
          </p:cNvPr>
          <p:cNvSpPr/>
          <p:nvPr/>
        </p:nvSpPr>
        <p:spPr>
          <a:xfrm>
            <a:off x="3104915" y="1545718"/>
            <a:ext cx="2409764" cy="4728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Other Magic</a:t>
            </a:r>
            <a:r>
              <a:rPr lang="ko-KR" altLang="en-US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Effect</a:t>
            </a:r>
            <a:endParaRPr lang="ko-KR" altLang="en-US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27F5F21-CCE4-7BDF-44C4-DFB6FC463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916" y="2514875"/>
            <a:ext cx="2409764" cy="153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7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FA787-CE3B-33AA-5F91-2E84FEB2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 anchor="ctr"/>
          <a:lstStyle/>
          <a:p>
            <a:pPr algn="ctr"/>
            <a:r>
              <a:rPr lang="ko-KR" altLang="en-US" dirty="0"/>
              <a:t>공격형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2ADAEF-30C6-1C46-146B-9CDDB15410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2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89A857E-776C-0582-C49E-791E630EFB3F}"/>
              </a:ext>
            </a:extLst>
          </p:cNvPr>
          <p:cNvGrpSpPr/>
          <p:nvPr/>
        </p:nvGrpSpPr>
        <p:grpSpPr>
          <a:xfrm>
            <a:off x="657630" y="1562799"/>
            <a:ext cx="7422689" cy="2881455"/>
            <a:chOff x="1325535" y="3683694"/>
            <a:chExt cx="6587585" cy="265897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E978D5-598F-53ED-8D45-339FFB02C528}"/>
                </a:ext>
              </a:extLst>
            </p:cNvPr>
            <p:cNvSpPr/>
            <p:nvPr/>
          </p:nvSpPr>
          <p:spPr>
            <a:xfrm>
              <a:off x="1325535" y="3683694"/>
              <a:ext cx="3037427" cy="2236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육각형 11">
              <a:extLst>
                <a:ext uri="{FF2B5EF4-FFF2-40B4-BE49-F238E27FC236}">
                  <a16:creationId xmlns:a16="http://schemas.microsoft.com/office/drawing/2014/main" id="{CCDAAF96-A86E-4E7A-4A7A-93C09891D9C5}"/>
                </a:ext>
              </a:extLst>
            </p:cNvPr>
            <p:cNvSpPr/>
            <p:nvPr/>
          </p:nvSpPr>
          <p:spPr>
            <a:xfrm rot="16200000">
              <a:off x="1520448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육각형 12">
              <a:extLst>
                <a:ext uri="{FF2B5EF4-FFF2-40B4-BE49-F238E27FC236}">
                  <a16:creationId xmlns:a16="http://schemas.microsoft.com/office/drawing/2014/main" id="{675E99F1-AB45-73AE-13A6-34922426664A}"/>
                </a:ext>
              </a:extLst>
            </p:cNvPr>
            <p:cNvSpPr/>
            <p:nvPr/>
          </p:nvSpPr>
          <p:spPr>
            <a:xfrm rot="16200000">
              <a:off x="192566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육각형 14">
              <a:extLst>
                <a:ext uri="{FF2B5EF4-FFF2-40B4-BE49-F238E27FC236}">
                  <a16:creationId xmlns:a16="http://schemas.microsoft.com/office/drawing/2014/main" id="{D0723D83-0533-59DD-871D-98FADC894C87}"/>
                </a:ext>
              </a:extLst>
            </p:cNvPr>
            <p:cNvSpPr/>
            <p:nvPr/>
          </p:nvSpPr>
          <p:spPr>
            <a:xfrm rot="16200000">
              <a:off x="2330877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육각형 15">
              <a:extLst>
                <a:ext uri="{FF2B5EF4-FFF2-40B4-BE49-F238E27FC236}">
                  <a16:creationId xmlns:a16="http://schemas.microsoft.com/office/drawing/2014/main" id="{A702D957-609F-B4C7-1F8F-B484AD51E9B4}"/>
                </a:ext>
              </a:extLst>
            </p:cNvPr>
            <p:cNvSpPr/>
            <p:nvPr/>
          </p:nvSpPr>
          <p:spPr>
            <a:xfrm rot="16200000">
              <a:off x="2736092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육각형 16">
              <a:extLst>
                <a:ext uri="{FF2B5EF4-FFF2-40B4-BE49-F238E27FC236}">
                  <a16:creationId xmlns:a16="http://schemas.microsoft.com/office/drawing/2014/main" id="{7E3B9481-AE3F-E912-812C-1C70F710D56C}"/>
                </a:ext>
              </a:extLst>
            </p:cNvPr>
            <p:cNvSpPr/>
            <p:nvPr/>
          </p:nvSpPr>
          <p:spPr>
            <a:xfrm rot="16200000">
              <a:off x="314130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육각형 17">
              <a:extLst>
                <a:ext uri="{FF2B5EF4-FFF2-40B4-BE49-F238E27FC236}">
                  <a16:creationId xmlns:a16="http://schemas.microsoft.com/office/drawing/2014/main" id="{F2A4EFDD-0E3C-6C19-1251-7BCD5423DFC2}"/>
                </a:ext>
              </a:extLst>
            </p:cNvPr>
            <p:cNvSpPr/>
            <p:nvPr/>
          </p:nvSpPr>
          <p:spPr>
            <a:xfrm rot="16200000">
              <a:off x="3546521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육각형 18">
              <a:extLst>
                <a:ext uri="{FF2B5EF4-FFF2-40B4-BE49-F238E27FC236}">
                  <a16:creationId xmlns:a16="http://schemas.microsoft.com/office/drawing/2014/main" id="{EBAC5F68-4627-DDB9-9596-2B5D9630C771}"/>
                </a:ext>
              </a:extLst>
            </p:cNvPr>
            <p:cNvSpPr/>
            <p:nvPr/>
          </p:nvSpPr>
          <p:spPr>
            <a:xfrm rot="16200000">
              <a:off x="172528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육각형 19">
              <a:extLst>
                <a:ext uri="{FF2B5EF4-FFF2-40B4-BE49-F238E27FC236}">
                  <a16:creationId xmlns:a16="http://schemas.microsoft.com/office/drawing/2014/main" id="{D882E33B-BA02-1127-DA1A-87E23FDAB29C}"/>
                </a:ext>
              </a:extLst>
            </p:cNvPr>
            <p:cNvSpPr/>
            <p:nvPr/>
          </p:nvSpPr>
          <p:spPr>
            <a:xfrm rot="16200000">
              <a:off x="2130499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1E7F17A0-8D09-AD10-D83D-07E8A88537C1}"/>
                </a:ext>
              </a:extLst>
            </p:cNvPr>
            <p:cNvSpPr/>
            <p:nvPr/>
          </p:nvSpPr>
          <p:spPr>
            <a:xfrm rot="16200000">
              <a:off x="2535713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육각형 21">
              <a:extLst>
                <a:ext uri="{FF2B5EF4-FFF2-40B4-BE49-F238E27FC236}">
                  <a16:creationId xmlns:a16="http://schemas.microsoft.com/office/drawing/2014/main" id="{3EF2A86F-977B-BFC3-B379-DBB83A6B01D6}"/>
                </a:ext>
              </a:extLst>
            </p:cNvPr>
            <p:cNvSpPr/>
            <p:nvPr/>
          </p:nvSpPr>
          <p:spPr>
            <a:xfrm rot="16200000">
              <a:off x="2940928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육각형 22">
              <a:extLst>
                <a:ext uri="{FF2B5EF4-FFF2-40B4-BE49-F238E27FC236}">
                  <a16:creationId xmlns:a16="http://schemas.microsoft.com/office/drawing/2014/main" id="{B7C00F38-CF2C-267C-E6C7-D523CFB7EFA1}"/>
                </a:ext>
              </a:extLst>
            </p:cNvPr>
            <p:cNvSpPr/>
            <p:nvPr/>
          </p:nvSpPr>
          <p:spPr>
            <a:xfrm rot="16200000">
              <a:off x="334614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육각형 23">
              <a:extLst>
                <a:ext uri="{FF2B5EF4-FFF2-40B4-BE49-F238E27FC236}">
                  <a16:creationId xmlns:a16="http://schemas.microsoft.com/office/drawing/2014/main" id="{19014ED3-AB65-6AEA-D276-3772035415FB}"/>
                </a:ext>
              </a:extLst>
            </p:cNvPr>
            <p:cNvSpPr/>
            <p:nvPr/>
          </p:nvSpPr>
          <p:spPr>
            <a:xfrm rot="16200000">
              <a:off x="3751357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B377363F-CF34-E82D-5EB9-4142B61D9CEA}"/>
                </a:ext>
              </a:extLst>
            </p:cNvPr>
            <p:cNvSpPr/>
            <p:nvPr/>
          </p:nvSpPr>
          <p:spPr>
            <a:xfrm rot="16200000">
              <a:off x="1518933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F8DA80FF-B4AC-C8C2-7512-B2D38417C328}"/>
                </a:ext>
              </a:extLst>
            </p:cNvPr>
            <p:cNvSpPr/>
            <p:nvPr/>
          </p:nvSpPr>
          <p:spPr>
            <a:xfrm rot="16200000">
              <a:off x="1924147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육각형 26">
              <a:extLst>
                <a:ext uri="{FF2B5EF4-FFF2-40B4-BE49-F238E27FC236}">
                  <a16:creationId xmlns:a16="http://schemas.microsoft.com/office/drawing/2014/main" id="{D1D2E2F2-256F-071F-F7C9-2BA506A66502}"/>
                </a:ext>
              </a:extLst>
            </p:cNvPr>
            <p:cNvSpPr/>
            <p:nvPr/>
          </p:nvSpPr>
          <p:spPr>
            <a:xfrm rot="16200000">
              <a:off x="2329361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육각형 27">
              <a:extLst>
                <a:ext uri="{FF2B5EF4-FFF2-40B4-BE49-F238E27FC236}">
                  <a16:creationId xmlns:a16="http://schemas.microsoft.com/office/drawing/2014/main" id="{0ED948FB-5193-6D68-7961-7C8FE9CCF3A2}"/>
                </a:ext>
              </a:extLst>
            </p:cNvPr>
            <p:cNvSpPr/>
            <p:nvPr/>
          </p:nvSpPr>
          <p:spPr>
            <a:xfrm rot="16200000">
              <a:off x="2734575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육각형 28">
              <a:extLst>
                <a:ext uri="{FF2B5EF4-FFF2-40B4-BE49-F238E27FC236}">
                  <a16:creationId xmlns:a16="http://schemas.microsoft.com/office/drawing/2014/main" id="{E705C118-DD86-D19C-AC63-24C9C84E3F39}"/>
                </a:ext>
              </a:extLst>
            </p:cNvPr>
            <p:cNvSpPr/>
            <p:nvPr/>
          </p:nvSpPr>
          <p:spPr>
            <a:xfrm rot="16200000">
              <a:off x="3139791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육각형 29">
              <a:extLst>
                <a:ext uri="{FF2B5EF4-FFF2-40B4-BE49-F238E27FC236}">
                  <a16:creationId xmlns:a16="http://schemas.microsoft.com/office/drawing/2014/main" id="{D1D39A63-821C-C49B-EDB8-FE14AE8E0E17}"/>
                </a:ext>
              </a:extLst>
            </p:cNvPr>
            <p:cNvSpPr/>
            <p:nvPr/>
          </p:nvSpPr>
          <p:spPr>
            <a:xfrm rot="16200000">
              <a:off x="3545004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육각형 30">
              <a:extLst>
                <a:ext uri="{FF2B5EF4-FFF2-40B4-BE49-F238E27FC236}">
                  <a16:creationId xmlns:a16="http://schemas.microsoft.com/office/drawing/2014/main" id="{4382F994-1A39-B0C4-87F6-459B2BC47FD4}"/>
                </a:ext>
              </a:extLst>
            </p:cNvPr>
            <p:cNvSpPr/>
            <p:nvPr/>
          </p:nvSpPr>
          <p:spPr>
            <a:xfrm rot="16200000">
              <a:off x="1723769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육각형 31">
              <a:extLst>
                <a:ext uri="{FF2B5EF4-FFF2-40B4-BE49-F238E27FC236}">
                  <a16:creationId xmlns:a16="http://schemas.microsoft.com/office/drawing/2014/main" id="{5D7392A3-A769-2E13-E09C-3FF06700DD22}"/>
                </a:ext>
              </a:extLst>
            </p:cNvPr>
            <p:cNvSpPr/>
            <p:nvPr/>
          </p:nvSpPr>
          <p:spPr>
            <a:xfrm rot="16200000">
              <a:off x="2128983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육각형 32">
              <a:extLst>
                <a:ext uri="{FF2B5EF4-FFF2-40B4-BE49-F238E27FC236}">
                  <a16:creationId xmlns:a16="http://schemas.microsoft.com/office/drawing/2014/main" id="{0E01A3E1-74D9-7BFF-CBBE-629E112A033C}"/>
                </a:ext>
              </a:extLst>
            </p:cNvPr>
            <p:cNvSpPr/>
            <p:nvPr/>
          </p:nvSpPr>
          <p:spPr>
            <a:xfrm rot="16200000">
              <a:off x="2534198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육각형 33">
              <a:extLst>
                <a:ext uri="{FF2B5EF4-FFF2-40B4-BE49-F238E27FC236}">
                  <a16:creationId xmlns:a16="http://schemas.microsoft.com/office/drawing/2014/main" id="{CBAC58AD-5DFD-BB47-F7F0-BAE8936DE05D}"/>
                </a:ext>
              </a:extLst>
            </p:cNvPr>
            <p:cNvSpPr/>
            <p:nvPr/>
          </p:nvSpPr>
          <p:spPr>
            <a:xfrm rot="16200000">
              <a:off x="2939412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육각형 34">
              <a:extLst>
                <a:ext uri="{FF2B5EF4-FFF2-40B4-BE49-F238E27FC236}">
                  <a16:creationId xmlns:a16="http://schemas.microsoft.com/office/drawing/2014/main" id="{B1E738D6-B361-7CB6-C956-F7AEC43DE49E}"/>
                </a:ext>
              </a:extLst>
            </p:cNvPr>
            <p:cNvSpPr/>
            <p:nvPr/>
          </p:nvSpPr>
          <p:spPr>
            <a:xfrm rot="16200000">
              <a:off x="3344626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CD27CDAA-7E9C-D164-9056-852053CA8C4F}"/>
                </a:ext>
              </a:extLst>
            </p:cNvPr>
            <p:cNvSpPr/>
            <p:nvPr/>
          </p:nvSpPr>
          <p:spPr>
            <a:xfrm rot="16200000">
              <a:off x="374984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id="{50C160D0-15C4-5B97-5A41-DE662BA6F272}"/>
                </a:ext>
              </a:extLst>
            </p:cNvPr>
            <p:cNvSpPr/>
            <p:nvPr/>
          </p:nvSpPr>
          <p:spPr>
            <a:xfrm rot="16200000">
              <a:off x="151893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육각형 37">
              <a:extLst>
                <a:ext uri="{FF2B5EF4-FFF2-40B4-BE49-F238E27FC236}">
                  <a16:creationId xmlns:a16="http://schemas.microsoft.com/office/drawing/2014/main" id="{94761FA8-D948-DE74-7A53-DC2B84FF27B2}"/>
                </a:ext>
              </a:extLst>
            </p:cNvPr>
            <p:cNvSpPr/>
            <p:nvPr/>
          </p:nvSpPr>
          <p:spPr>
            <a:xfrm rot="16200000">
              <a:off x="1924146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육각형 38">
              <a:extLst>
                <a:ext uri="{FF2B5EF4-FFF2-40B4-BE49-F238E27FC236}">
                  <a16:creationId xmlns:a16="http://schemas.microsoft.com/office/drawing/2014/main" id="{AC114D68-1CC2-48FC-C1DD-C74A5616FD4C}"/>
                </a:ext>
              </a:extLst>
            </p:cNvPr>
            <p:cNvSpPr/>
            <p:nvPr/>
          </p:nvSpPr>
          <p:spPr>
            <a:xfrm rot="16200000">
              <a:off x="2329362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육각형 39">
              <a:extLst>
                <a:ext uri="{FF2B5EF4-FFF2-40B4-BE49-F238E27FC236}">
                  <a16:creationId xmlns:a16="http://schemas.microsoft.com/office/drawing/2014/main" id="{6301D149-12DA-07D3-B0B8-806CF6FE4D4C}"/>
                </a:ext>
              </a:extLst>
            </p:cNvPr>
            <p:cNvSpPr/>
            <p:nvPr/>
          </p:nvSpPr>
          <p:spPr>
            <a:xfrm rot="16200000">
              <a:off x="2734577" y="5346931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육각형 40">
              <a:extLst>
                <a:ext uri="{FF2B5EF4-FFF2-40B4-BE49-F238E27FC236}">
                  <a16:creationId xmlns:a16="http://schemas.microsoft.com/office/drawing/2014/main" id="{8EEB08EC-6609-4789-B5AB-241C2B00B93C}"/>
                </a:ext>
              </a:extLst>
            </p:cNvPr>
            <p:cNvSpPr/>
            <p:nvPr/>
          </p:nvSpPr>
          <p:spPr>
            <a:xfrm rot="16200000">
              <a:off x="3139791" y="5346930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육각형 41">
              <a:extLst>
                <a:ext uri="{FF2B5EF4-FFF2-40B4-BE49-F238E27FC236}">
                  <a16:creationId xmlns:a16="http://schemas.microsoft.com/office/drawing/2014/main" id="{78506C63-B595-AC65-D39D-61613EF9FC73}"/>
                </a:ext>
              </a:extLst>
            </p:cNvPr>
            <p:cNvSpPr/>
            <p:nvPr/>
          </p:nvSpPr>
          <p:spPr>
            <a:xfrm rot="16200000">
              <a:off x="3545005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003BA06-9E2E-DD9D-B91F-6FC9AF8BE595}"/>
                </a:ext>
              </a:extLst>
            </p:cNvPr>
            <p:cNvSpPr/>
            <p:nvPr/>
          </p:nvSpPr>
          <p:spPr>
            <a:xfrm>
              <a:off x="4597082" y="3683694"/>
              <a:ext cx="3037427" cy="2236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육각형 45">
              <a:extLst>
                <a:ext uri="{FF2B5EF4-FFF2-40B4-BE49-F238E27FC236}">
                  <a16:creationId xmlns:a16="http://schemas.microsoft.com/office/drawing/2014/main" id="{ADE2F562-304E-3EE6-BBD9-6AB9D2EE072D}"/>
                </a:ext>
              </a:extLst>
            </p:cNvPr>
            <p:cNvSpPr/>
            <p:nvPr/>
          </p:nvSpPr>
          <p:spPr>
            <a:xfrm rot="16200000">
              <a:off x="479199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육각형 46">
              <a:extLst>
                <a:ext uri="{FF2B5EF4-FFF2-40B4-BE49-F238E27FC236}">
                  <a16:creationId xmlns:a16="http://schemas.microsoft.com/office/drawing/2014/main" id="{D7EC9715-CE25-8960-105F-F95EF327ECCB}"/>
                </a:ext>
              </a:extLst>
            </p:cNvPr>
            <p:cNvSpPr/>
            <p:nvPr/>
          </p:nvSpPr>
          <p:spPr>
            <a:xfrm rot="16200000">
              <a:off x="5197211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육각형 47">
              <a:extLst>
                <a:ext uri="{FF2B5EF4-FFF2-40B4-BE49-F238E27FC236}">
                  <a16:creationId xmlns:a16="http://schemas.microsoft.com/office/drawing/2014/main" id="{47E132A0-CBF9-414F-9D6F-838D522D4EC8}"/>
                </a:ext>
              </a:extLst>
            </p:cNvPr>
            <p:cNvSpPr/>
            <p:nvPr/>
          </p:nvSpPr>
          <p:spPr>
            <a:xfrm rot="16200000">
              <a:off x="5602424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육각형 48">
              <a:extLst>
                <a:ext uri="{FF2B5EF4-FFF2-40B4-BE49-F238E27FC236}">
                  <a16:creationId xmlns:a16="http://schemas.microsoft.com/office/drawing/2014/main" id="{B3D5165F-9CE4-803D-9FC1-DBBDCE1E1F54}"/>
                </a:ext>
              </a:extLst>
            </p:cNvPr>
            <p:cNvSpPr/>
            <p:nvPr/>
          </p:nvSpPr>
          <p:spPr>
            <a:xfrm rot="16200000">
              <a:off x="6007639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육각형 49">
              <a:extLst>
                <a:ext uri="{FF2B5EF4-FFF2-40B4-BE49-F238E27FC236}">
                  <a16:creationId xmlns:a16="http://schemas.microsoft.com/office/drawing/2014/main" id="{76D1A3BC-F8C9-C42B-90E4-2B0624D3DAF9}"/>
                </a:ext>
              </a:extLst>
            </p:cNvPr>
            <p:cNvSpPr/>
            <p:nvPr/>
          </p:nvSpPr>
          <p:spPr>
            <a:xfrm rot="16200000">
              <a:off x="641285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육각형 50">
              <a:extLst>
                <a:ext uri="{FF2B5EF4-FFF2-40B4-BE49-F238E27FC236}">
                  <a16:creationId xmlns:a16="http://schemas.microsoft.com/office/drawing/2014/main" id="{E72346BB-98EB-BDB7-A1B8-3D51EF732D52}"/>
                </a:ext>
              </a:extLst>
            </p:cNvPr>
            <p:cNvSpPr/>
            <p:nvPr/>
          </p:nvSpPr>
          <p:spPr>
            <a:xfrm rot="16200000">
              <a:off x="6818068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육각형 51">
              <a:extLst>
                <a:ext uri="{FF2B5EF4-FFF2-40B4-BE49-F238E27FC236}">
                  <a16:creationId xmlns:a16="http://schemas.microsoft.com/office/drawing/2014/main" id="{7840E1E0-3A08-6769-43E3-32B9CC479532}"/>
                </a:ext>
              </a:extLst>
            </p:cNvPr>
            <p:cNvSpPr/>
            <p:nvPr/>
          </p:nvSpPr>
          <p:spPr>
            <a:xfrm rot="16200000">
              <a:off x="499683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육각형 52">
              <a:extLst>
                <a:ext uri="{FF2B5EF4-FFF2-40B4-BE49-F238E27FC236}">
                  <a16:creationId xmlns:a16="http://schemas.microsoft.com/office/drawing/2014/main" id="{3A3752E5-F132-3DC3-840E-B70F45D58DD0}"/>
                </a:ext>
              </a:extLst>
            </p:cNvPr>
            <p:cNvSpPr/>
            <p:nvPr/>
          </p:nvSpPr>
          <p:spPr>
            <a:xfrm rot="16200000">
              <a:off x="5402047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육각형 53">
              <a:extLst>
                <a:ext uri="{FF2B5EF4-FFF2-40B4-BE49-F238E27FC236}">
                  <a16:creationId xmlns:a16="http://schemas.microsoft.com/office/drawing/2014/main" id="{9693EC2F-C088-0313-939B-5CB0EDAFFA46}"/>
                </a:ext>
              </a:extLst>
            </p:cNvPr>
            <p:cNvSpPr/>
            <p:nvPr/>
          </p:nvSpPr>
          <p:spPr>
            <a:xfrm rot="16200000">
              <a:off x="5807261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육각형 54">
              <a:extLst>
                <a:ext uri="{FF2B5EF4-FFF2-40B4-BE49-F238E27FC236}">
                  <a16:creationId xmlns:a16="http://schemas.microsoft.com/office/drawing/2014/main" id="{8A6256AC-4A32-290F-6A47-620A1650DDBE}"/>
                </a:ext>
              </a:extLst>
            </p:cNvPr>
            <p:cNvSpPr/>
            <p:nvPr/>
          </p:nvSpPr>
          <p:spPr>
            <a:xfrm rot="16200000">
              <a:off x="6212475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육각형 55">
              <a:extLst>
                <a:ext uri="{FF2B5EF4-FFF2-40B4-BE49-F238E27FC236}">
                  <a16:creationId xmlns:a16="http://schemas.microsoft.com/office/drawing/2014/main" id="{F35709A9-0ADA-535D-D96D-574434B1B82B}"/>
                </a:ext>
              </a:extLst>
            </p:cNvPr>
            <p:cNvSpPr/>
            <p:nvPr/>
          </p:nvSpPr>
          <p:spPr>
            <a:xfrm rot="16200000">
              <a:off x="6617689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육각형 56">
              <a:extLst>
                <a:ext uri="{FF2B5EF4-FFF2-40B4-BE49-F238E27FC236}">
                  <a16:creationId xmlns:a16="http://schemas.microsoft.com/office/drawing/2014/main" id="{7E3354F1-F19C-ECFA-EB8D-E8C3E1512ADB}"/>
                </a:ext>
              </a:extLst>
            </p:cNvPr>
            <p:cNvSpPr/>
            <p:nvPr/>
          </p:nvSpPr>
          <p:spPr>
            <a:xfrm rot="16200000">
              <a:off x="702290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육각형 57">
              <a:extLst>
                <a:ext uri="{FF2B5EF4-FFF2-40B4-BE49-F238E27FC236}">
                  <a16:creationId xmlns:a16="http://schemas.microsoft.com/office/drawing/2014/main" id="{A6848701-F7EA-40D4-C511-2F29A3EA06D2}"/>
                </a:ext>
              </a:extLst>
            </p:cNvPr>
            <p:cNvSpPr/>
            <p:nvPr/>
          </p:nvSpPr>
          <p:spPr>
            <a:xfrm rot="16200000">
              <a:off x="4790480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육각형 58">
              <a:extLst>
                <a:ext uri="{FF2B5EF4-FFF2-40B4-BE49-F238E27FC236}">
                  <a16:creationId xmlns:a16="http://schemas.microsoft.com/office/drawing/2014/main" id="{27E17B69-BA7B-AD98-1E0D-974816700D6D}"/>
                </a:ext>
              </a:extLst>
            </p:cNvPr>
            <p:cNvSpPr/>
            <p:nvPr/>
          </p:nvSpPr>
          <p:spPr>
            <a:xfrm rot="16200000">
              <a:off x="5195695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육각형 59">
              <a:extLst>
                <a:ext uri="{FF2B5EF4-FFF2-40B4-BE49-F238E27FC236}">
                  <a16:creationId xmlns:a16="http://schemas.microsoft.com/office/drawing/2014/main" id="{610DE60B-A4BD-4781-7B66-C0FDD2697DA7}"/>
                </a:ext>
              </a:extLst>
            </p:cNvPr>
            <p:cNvSpPr/>
            <p:nvPr/>
          </p:nvSpPr>
          <p:spPr>
            <a:xfrm rot="16200000">
              <a:off x="5600909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육각형 60">
              <a:extLst>
                <a:ext uri="{FF2B5EF4-FFF2-40B4-BE49-F238E27FC236}">
                  <a16:creationId xmlns:a16="http://schemas.microsoft.com/office/drawing/2014/main" id="{A2E8CCCF-7637-B061-4800-6C162FB0E8E7}"/>
                </a:ext>
              </a:extLst>
            </p:cNvPr>
            <p:cNvSpPr/>
            <p:nvPr/>
          </p:nvSpPr>
          <p:spPr>
            <a:xfrm rot="16200000">
              <a:off x="6006123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육각형 61">
              <a:extLst>
                <a:ext uri="{FF2B5EF4-FFF2-40B4-BE49-F238E27FC236}">
                  <a16:creationId xmlns:a16="http://schemas.microsoft.com/office/drawing/2014/main" id="{20255F30-A8F2-FE40-EDDB-436A036D8D21}"/>
                </a:ext>
              </a:extLst>
            </p:cNvPr>
            <p:cNvSpPr/>
            <p:nvPr/>
          </p:nvSpPr>
          <p:spPr>
            <a:xfrm rot="16200000">
              <a:off x="6411338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육각형 62">
              <a:extLst>
                <a:ext uri="{FF2B5EF4-FFF2-40B4-BE49-F238E27FC236}">
                  <a16:creationId xmlns:a16="http://schemas.microsoft.com/office/drawing/2014/main" id="{4D7ED909-89A3-BBE4-6540-3B60002962FC}"/>
                </a:ext>
              </a:extLst>
            </p:cNvPr>
            <p:cNvSpPr/>
            <p:nvPr/>
          </p:nvSpPr>
          <p:spPr>
            <a:xfrm rot="16200000">
              <a:off x="6816551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육각형 63">
              <a:extLst>
                <a:ext uri="{FF2B5EF4-FFF2-40B4-BE49-F238E27FC236}">
                  <a16:creationId xmlns:a16="http://schemas.microsoft.com/office/drawing/2014/main" id="{A46A8E00-0CC3-3798-AFC8-11FE65E6D6F3}"/>
                </a:ext>
              </a:extLst>
            </p:cNvPr>
            <p:cNvSpPr/>
            <p:nvPr/>
          </p:nvSpPr>
          <p:spPr>
            <a:xfrm rot="16200000">
              <a:off x="4995317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육각형 64">
              <a:extLst>
                <a:ext uri="{FF2B5EF4-FFF2-40B4-BE49-F238E27FC236}">
                  <a16:creationId xmlns:a16="http://schemas.microsoft.com/office/drawing/2014/main" id="{A121D1EE-D62A-65F0-1230-2770AC159ADE}"/>
                </a:ext>
              </a:extLst>
            </p:cNvPr>
            <p:cNvSpPr/>
            <p:nvPr/>
          </p:nvSpPr>
          <p:spPr>
            <a:xfrm rot="16200000">
              <a:off x="540053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육각형 65">
              <a:extLst>
                <a:ext uri="{FF2B5EF4-FFF2-40B4-BE49-F238E27FC236}">
                  <a16:creationId xmlns:a16="http://schemas.microsoft.com/office/drawing/2014/main" id="{2FEBA34E-D003-587E-4227-E973D95D76AD}"/>
                </a:ext>
              </a:extLst>
            </p:cNvPr>
            <p:cNvSpPr/>
            <p:nvPr/>
          </p:nvSpPr>
          <p:spPr>
            <a:xfrm rot="16200000">
              <a:off x="5805746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육각형 66">
              <a:extLst>
                <a:ext uri="{FF2B5EF4-FFF2-40B4-BE49-F238E27FC236}">
                  <a16:creationId xmlns:a16="http://schemas.microsoft.com/office/drawing/2014/main" id="{111C955B-D7F4-8FDE-BA3A-4CBAC95E566F}"/>
                </a:ext>
              </a:extLst>
            </p:cNvPr>
            <p:cNvSpPr/>
            <p:nvPr/>
          </p:nvSpPr>
          <p:spPr>
            <a:xfrm rot="16200000">
              <a:off x="6210959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육각형 67">
              <a:extLst>
                <a:ext uri="{FF2B5EF4-FFF2-40B4-BE49-F238E27FC236}">
                  <a16:creationId xmlns:a16="http://schemas.microsoft.com/office/drawing/2014/main" id="{D20D1582-8657-D1F6-CF9C-E4AC169C89CC}"/>
                </a:ext>
              </a:extLst>
            </p:cNvPr>
            <p:cNvSpPr/>
            <p:nvPr/>
          </p:nvSpPr>
          <p:spPr>
            <a:xfrm rot="16200000">
              <a:off x="6616173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육각형 68">
              <a:extLst>
                <a:ext uri="{FF2B5EF4-FFF2-40B4-BE49-F238E27FC236}">
                  <a16:creationId xmlns:a16="http://schemas.microsoft.com/office/drawing/2014/main" id="{20A3665E-B64B-1295-6A1D-1616AC560591}"/>
                </a:ext>
              </a:extLst>
            </p:cNvPr>
            <p:cNvSpPr/>
            <p:nvPr/>
          </p:nvSpPr>
          <p:spPr>
            <a:xfrm rot="16200000">
              <a:off x="7021388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육각형 69">
              <a:extLst>
                <a:ext uri="{FF2B5EF4-FFF2-40B4-BE49-F238E27FC236}">
                  <a16:creationId xmlns:a16="http://schemas.microsoft.com/office/drawing/2014/main" id="{CB021EC3-625E-4FE8-1D08-8503A8EC84B1}"/>
                </a:ext>
              </a:extLst>
            </p:cNvPr>
            <p:cNvSpPr/>
            <p:nvPr/>
          </p:nvSpPr>
          <p:spPr>
            <a:xfrm rot="16200000">
              <a:off x="4790481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육각형 70">
              <a:extLst>
                <a:ext uri="{FF2B5EF4-FFF2-40B4-BE49-F238E27FC236}">
                  <a16:creationId xmlns:a16="http://schemas.microsoft.com/office/drawing/2014/main" id="{A70CE7D0-434A-314E-B96E-5D8DD4127F8B}"/>
                </a:ext>
              </a:extLst>
            </p:cNvPr>
            <p:cNvSpPr/>
            <p:nvPr/>
          </p:nvSpPr>
          <p:spPr>
            <a:xfrm rot="16200000">
              <a:off x="519569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육각형 71">
              <a:extLst>
                <a:ext uri="{FF2B5EF4-FFF2-40B4-BE49-F238E27FC236}">
                  <a16:creationId xmlns:a16="http://schemas.microsoft.com/office/drawing/2014/main" id="{D35CC786-962D-0D0E-FB8C-49EA9FE197BF}"/>
                </a:ext>
              </a:extLst>
            </p:cNvPr>
            <p:cNvSpPr/>
            <p:nvPr/>
          </p:nvSpPr>
          <p:spPr>
            <a:xfrm rot="16200000">
              <a:off x="5600909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육각형 72">
              <a:extLst>
                <a:ext uri="{FF2B5EF4-FFF2-40B4-BE49-F238E27FC236}">
                  <a16:creationId xmlns:a16="http://schemas.microsoft.com/office/drawing/2014/main" id="{502DECCC-6897-2294-E54B-D64788AACDAA}"/>
                </a:ext>
              </a:extLst>
            </p:cNvPr>
            <p:cNvSpPr/>
            <p:nvPr/>
          </p:nvSpPr>
          <p:spPr>
            <a:xfrm rot="16200000">
              <a:off x="6006124" y="5346931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육각형 73">
              <a:extLst>
                <a:ext uri="{FF2B5EF4-FFF2-40B4-BE49-F238E27FC236}">
                  <a16:creationId xmlns:a16="http://schemas.microsoft.com/office/drawing/2014/main" id="{312B9F9E-0B86-3FDB-F73C-21CE594B03E9}"/>
                </a:ext>
              </a:extLst>
            </p:cNvPr>
            <p:cNvSpPr/>
            <p:nvPr/>
          </p:nvSpPr>
          <p:spPr>
            <a:xfrm rot="16200000">
              <a:off x="6411338" y="5346930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육각형 74">
              <a:extLst>
                <a:ext uri="{FF2B5EF4-FFF2-40B4-BE49-F238E27FC236}">
                  <a16:creationId xmlns:a16="http://schemas.microsoft.com/office/drawing/2014/main" id="{8BEA548C-4314-BC20-7FC9-E5E3F61DE168}"/>
                </a:ext>
              </a:extLst>
            </p:cNvPr>
            <p:cNvSpPr/>
            <p:nvPr/>
          </p:nvSpPr>
          <p:spPr>
            <a:xfrm rot="16200000">
              <a:off x="6816552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66013453-69EC-A503-3217-08F6EC7FE67F}"/>
                </a:ext>
              </a:extLst>
            </p:cNvPr>
            <p:cNvCxnSpPr>
              <a:cxnSpLocks/>
              <a:stCxn id="11" idx="3"/>
              <a:endCxn id="45" idx="1"/>
            </p:cNvCxnSpPr>
            <p:nvPr/>
          </p:nvCxnSpPr>
          <p:spPr>
            <a:xfrm>
              <a:off x="4362962" y="4802158"/>
              <a:ext cx="234121" cy="0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9" name="Google Shape;194;p7">
              <a:extLst>
                <a:ext uri="{FF2B5EF4-FFF2-40B4-BE49-F238E27FC236}">
                  <a16:creationId xmlns:a16="http://schemas.microsoft.com/office/drawing/2014/main" id="{A4434BA5-874D-4A5A-01C2-1A6484D435BD}"/>
                </a:ext>
              </a:extLst>
            </p:cNvPr>
            <p:cNvSpPr txBox="1"/>
            <p:nvPr/>
          </p:nvSpPr>
          <p:spPr>
            <a:xfrm>
              <a:off x="1334937" y="5945084"/>
              <a:ext cx="3333231" cy="397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가장 가까운 적의 위치에 </a:t>
              </a:r>
              <a:r>
                <a:rPr lang="en-US" altLang="ko-KR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3</a:t>
              </a: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초 뒤 독구름을 소환하는 소환진을 만든다</a:t>
              </a:r>
              <a:endParaRPr sz="11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80" name="Google Shape;194;p7">
              <a:extLst>
                <a:ext uri="{FF2B5EF4-FFF2-40B4-BE49-F238E27FC236}">
                  <a16:creationId xmlns:a16="http://schemas.microsoft.com/office/drawing/2014/main" id="{41BFED4F-37DD-16C7-F0FF-336383D2F4A6}"/>
                </a:ext>
              </a:extLst>
            </p:cNvPr>
            <p:cNvSpPr txBox="1"/>
            <p:nvPr/>
          </p:nvSpPr>
          <p:spPr>
            <a:xfrm>
              <a:off x="4579889" y="5936335"/>
              <a:ext cx="3333231" cy="397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현재 몬스터의</a:t>
              </a:r>
              <a:r>
                <a:rPr lang="en-US" altLang="ko-KR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 </a:t>
              </a: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위치와 상관 없이 처음 시전 위치에 </a:t>
              </a:r>
              <a:r>
                <a:rPr lang="en-US" altLang="ko-KR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5</a:t>
              </a: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초간 </a:t>
              </a:r>
              <a:r>
                <a:rPr lang="en-US" altLang="ko-KR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30</a:t>
              </a: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의 데미지를 입힌다</a:t>
              </a:r>
              <a:endParaRPr sz="11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00136828-E97F-CA3A-15F1-49C6650A6B2A}"/>
              </a:ext>
            </a:extLst>
          </p:cNvPr>
          <p:cNvSpPr/>
          <p:nvPr/>
        </p:nvSpPr>
        <p:spPr>
          <a:xfrm>
            <a:off x="1865654" y="2153660"/>
            <a:ext cx="1227306" cy="1227306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rgbClr val="FAB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 dirty="0"/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C023415-E8D9-0FA2-FA97-AA87DBE82797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BC0DFF5B-DD29-676A-FB41-9C6D48C08771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D467990-BFA3-B552-39C3-A8935C8F3CAC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8D3E50D-73D3-5418-B805-5FA348EEE000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스킬 설명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F6AEBEC-46B0-6085-FAD7-519FC433CE4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8F2DA19D-9817-E397-051A-5294A3BD118F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516A3D-CED9-6B8E-B8D0-B98263657C05}"/>
              </a:ext>
            </a:extLst>
          </p:cNvPr>
          <p:cNvSpPr txBox="1"/>
          <p:nvPr/>
        </p:nvSpPr>
        <p:spPr>
          <a:xfrm>
            <a:off x="8218927" y="1507018"/>
            <a:ext cx="3912726" cy="4216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설명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가장 가까운 적의 위치에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 뒤 독구름을 소환하는 소환진을 만든다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이름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독구름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소환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 형태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비 타일형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정령 지속시간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5S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지속시간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5S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정령 위치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플레이어를 따라 다닌다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공격속도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6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 거리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5M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 범위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10M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쿨타임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40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데미지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초당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30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3B40F22-2255-F2A2-160D-DCCC19D66A80}"/>
              </a:ext>
            </a:extLst>
          </p:cNvPr>
          <p:cNvSpPr/>
          <p:nvPr/>
        </p:nvSpPr>
        <p:spPr>
          <a:xfrm>
            <a:off x="1697056" y="3039103"/>
            <a:ext cx="197423" cy="194236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F698D9E-B495-DA00-D333-539E83D569E5}"/>
              </a:ext>
            </a:extLst>
          </p:cNvPr>
          <p:cNvSpPr/>
          <p:nvPr/>
        </p:nvSpPr>
        <p:spPr>
          <a:xfrm>
            <a:off x="2401203" y="2656837"/>
            <a:ext cx="197423" cy="194236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53071F4C-A958-467F-7FEE-5091618E7345}"/>
              </a:ext>
            </a:extLst>
          </p:cNvPr>
          <p:cNvSpPr/>
          <p:nvPr/>
        </p:nvSpPr>
        <p:spPr>
          <a:xfrm>
            <a:off x="5560451" y="2153660"/>
            <a:ext cx="1227306" cy="1227306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rgbClr val="FAB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77683058-F990-7135-2B36-10421173B470}"/>
              </a:ext>
            </a:extLst>
          </p:cNvPr>
          <p:cNvSpPr/>
          <p:nvPr/>
        </p:nvSpPr>
        <p:spPr>
          <a:xfrm>
            <a:off x="5391853" y="3039103"/>
            <a:ext cx="197423" cy="194236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9B60A96-10BD-3D8A-499F-7ED3309A2896}"/>
              </a:ext>
            </a:extLst>
          </p:cNvPr>
          <p:cNvSpPr/>
          <p:nvPr/>
        </p:nvSpPr>
        <p:spPr>
          <a:xfrm>
            <a:off x="6286135" y="3050806"/>
            <a:ext cx="197423" cy="194236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20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 dirty="0"/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C023415-E8D9-0FA2-FA97-AA87DBE82797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BC0DFF5B-DD29-676A-FB41-9C6D48C08771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D467990-BFA3-B552-39C3-A8935C8F3CAC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8D3E50D-73D3-5418-B805-5FA348EEE000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사용할 </a:t>
              </a:r>
              <a:r>
                <a:rPr lang="ko-KR" altLang="en-US" sz="3600" b="1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에셋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F6AEBEC-46B0-6085-FAD7-519FC433CE4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FA62AA-FD4D-8507-DC79-8A9F0E015998}"/>
              </a:ext>
            </a:extLst>
          </p:cNvPr>
          <p:cNvSpPr txBox="1"/>
          <p:nvPr/>
        </p:nvSpPr>
        <p:spPr>
          <a:xfrm>
            <a:off x="8218927" y="1507018"/>
            <a:ext cx="3912726" cy="704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i="0" dirty="0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100-best-effects-pack</a:t>
            </a:r>
          </a:p>
          <a:p>
            <a:pPr algn="l"/>
            <a:endParaRPr lang="en-US" altLang="ko-KR" sz="1200" dirty="0">
              <a:solidFill>
                <a:srgbClr val="21212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3"/>
              </a:rPr>
              <a:t>100 Best Effects Pack | Spells | Unity Asset Store</a:t>
            </a:r>
            <a:endParaRPr lang="en-US" altLang="ko-KR" sz="105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F3C06B-11B9-4285-AAB1-682A2B039761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0AA85B6-EFE7-5D98-6894-AC0F0E03E12F}"/>
              </a:ext>
            </a:extLst>
          </p:cNvPr>
          <p:cNvGrpSpPr/>
          <p:nvPr/>
        </p:nvGrpSpPr>
        <p:grpSpPr>
          <a:xfrm>
            <a:off x="1943316" y="1831121"/>
            <a:ext cx="2051304" cy="2427751"/>
            <a:chOff x="657629" y="1559517"/>
            <a:chExt cx="1944363" cy="2301185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B4F0F082-290E-E72A-C1C9-A5EBF4F969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0660" t="51635" r="23895"/>
            <a:stretch/>
          </p:blipFill>
          <p:spPr>
            <a:xfrm>
              <a:off x="657629" y="2012811"/>
              <a:ext cx="1944363" cy="1847891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27CDFDB-A434-73D0-DEC7-7D4A61CD1B20}"/>
                </a:ext>
              </a:extLst>
            </p:cNvPr>
            <p:cNvSpPr/>
            <p:nvPr/>
          </p:nvSpPr>
          <p:spPr>
            <a:xfrm>
              <a:off x="657629" y="1559517"/>
              <a:ext cx="1944363" cy="3369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Dark</a:t>
              </a:r>
              <a:r>
                <a:rPr lang="ko-KR" altLang="en-US" b="1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b="1" i="0" dirty="0">
                  <a:solidFill>
                    <a:schemeClr val="bg1"/>
                  </a:solidFill>
                  <a:effectLst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Effect</a:t>
              </a:r>
              <a:endParaRPr lang="ko-KR" altLang="en-US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3B47C39C-567D-0536-C95F-1BDAB1E15D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759" t="1" r="24586" b="47771"/>
          <a:stretch/>
        </p:blipFill>
        <p:spPr>
          <a:xfrm>
            <a:off x="4682465" y="2315879"/>
            <a:ext cx="1834434" cy="1942993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9C25D4-3AF6-C05B-25BB-3BE5C9DA2D02}"/>
              </a:ext>
            </a:extLst>
          </p:cNvPr>
          <p:cNvSpPr/>
          <p:nvPr/>
        </p:nvSpPr>
        <p:spPr>
          <a:xfrm>
            <a:off x="4717817" y="1831121"/>
            <a:ext cx="1799081" cy="3555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Poison 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Effect</a:t>
            </a:r>
            <a:endParaRPr lang="ko-KR" altLang="en-US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4ACCF6B-78A4-A66D-7A8E-9F45569C617E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3994620" y="3283227"/>
            <a:ext cx="687845" cy="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46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5</a:t>
            </a:fld>
            <a:endParaRPr lang="ko-KR" altLang="en-US" dirty="0"/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C023415-E8D9-0FA2-FA97-AA87DBE82797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BC0DFF5B-DD29-676A-FB41-9C6D48C08771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D467990-BFA3-B552-39C3-A8935C8F3CAC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8D3E50D-73D3-5418-B805-5FA348EEE000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스킬 설명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F6AEBEC-46B0-6085-FAD7-519FC433CE4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8F2DA19D-9817-E397-051A-5294A3BD118F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516A3D-CED9-6B8E-B8D0-B98263657C05}"/>
              </a:ext>
            </a:extLst>
          </p:cNvPr>
          <p:cNvSpPr txBox="1"/>
          <p:nvPr/>
        </p:nvSpPr>
        <p:spPr>
          <a:xfrm>
            <a:off x="8218927" y="1507018"/>
            <a:ext cx="3912726" cy="4493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설명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가장 가까운 적이 있는 타일로 이동해 얼음 폭발을 소환한다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이름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얼음 폭발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 형태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비 타일형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정령 지속시간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5S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지속시간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5S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정령 위치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적을 따라 다닌다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공격속도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6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 거리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1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타일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 범위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2M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쿨타임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20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데미지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초당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40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5A0FB4C3-F876-2B92-C1CE-B3F698C5A2A8}"/>
              </a:ext>
            </a:extLst>
          </p:cNvPr>
          <p:cNvGrpSpPr/>
          <p:nvPr/>
        </p:nvGrpSpPr>
        <p:grpSpPr>
          <a:xfrm>
            <a:off x="657630" y="1562799"/>
            <a:ext cx="7422689" cy="2881455"/>
            <a:chOff x="1325535" y="3683694"/>
            <a:chExt cx="6587585" cy="2658970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7E73F35-B7A2-669A-639B-3148F290EBA1}"/>
                </a:ext>
              </a:extLst>
            </p:cNvPr>
            <p:cNvSpPr/>
            <p:nvPr/>
          </p:nvSpPr>
          <p:spPr>
            <a:xfrm>
              <a:off x="1325535" y="3683694"/>
              <a:ext cx="3037427" cy="2236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육각형 86">
              <a:extLst>
                <a:ext uri="{FF2B5EF4-FFF2-40B4-BE49-F238E27FC236}">
                  <a16:creationId xmlns:a16="http://schemas.microsoft.com/office/drawing/2014/main" id="{FDC41B3D-9ED6-6D8D-D7D0-9AF47B5478DB}"/>
                </a:ext>
              </a:extLst>
            </p:cNvPr>
            <p:cNvSpPr/>
            <p:nvPr/>
          </p:nvSpPr>
          <p:spPr>
            <a:xfrm rot="16200000">
              <a:off x="1520448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육각형 87">
              <a:extLst>
                <a:ext uri="{FF2B5EF4-FFF2-40B4-BE49-F238E27FC236}">
                  <a16:creationId xmlns:a16="http://schemas.microsoft.com/office/drawing/2014/main" id="{32B7F5FA-7AB9-4221-3799-974CE60AE163}"/>
                </a:ext>
              </a:extLst>
            </p:cNvPr>
            <p:cNvSpPr/>
            <p:nvPr/>
          </p:nvSpPr>
          <p:spPr>
            <a:xfrm rot="16200000">
              <a:off x="192566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육각형 88">
              <a:extLst>
                <a:ext uri="{FF2B5EF4-FFF2-40B4-BE49-F238E27FC236}">
                  <a16:creationId xmlns:a16="http://schemas.microsoft.com/office/drawing/2014/main" id="{32ABB176-18F9-2786-7B73-703EF3AA397D}"/>
                </a:ext>
              </a:extLst>
            </p:cNvPr>
            <p:cNvSpPr/>
            <p:nvPr/>
          </p:nvSpPr>
          <p:spPr>
            <a:xfrm rot="16200000">
              <a:off x="2330877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육각형 89">
              <a:extLst>
                <a:ext uri="{FF2B5EF4-FFF2-40B4-BE49-F238E27FC236}">
                  <a16:creationId xmlns:a16="http://schemas.microsoft.com/office/drawing/2014/main" id="{8EE0824F-CDB7-92F2-2988-74184E720B9D}"/>
                </a:ext>
              </a:extLst>
            </p:cNvPr>
            <p:cNvSpPr/>
            <p:nvPr/>
          </p:nvSpPr>
          <p:spPr>
            <a:xfrm rot="16200000">
              <a:off x="2736092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육각형 90">
              <a:extLst>
                <a:ext uri="{FF2B5EF4-FFF2-40B4-BE49-F238E27FC236}">
                  <a16:creationId xmlns:a16="http://schemas.microsoft.com/office/drawing/2014/main" id="{F058D48E-F223-7140-A7E4-DD97D774734F}"/>
                </a:ext>
              </a:extLst>
            </p:cNvPr>
            <p:cNvSpPr/>
            <p:nvPr/>
          </p:nvSpPr>
          <p:spPr>
            <a:xfrm rot="16200000">
              <a:off x="314130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육각형 91">
              <a:extLst>
                <a:ext uri="{FF2B5EF4-FFF2-40B4-BE49-F238E27FC236}">
                  <a16:creationId xmlns:a16="http://schemas.microsoft.com/office/drawing/2014/main" id="{5E29ECA7-4A4C-984B-718E-2692F46B69D6}"/>
                </a:ext>
              </a:extLst>
            </p:cNvPr>
            <p:cNvSpPr/>
            <p:nvPr/>
          </p:nvSpPr>
          <p:spPr>
            <a:xfrm rot="16200000">
              <a:off x="3546521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육각형 92">
              <a:extLst>
                <a:ext uri="{FF2B5EF4-FFF2-40B4-BE49-F238E27FC236}">
                  <a16:creationId xmlns:a16="http://schemas.microsoft.com/office/drawing/2014/main" id="{50A06BA6-61AF-2FBA-41C9-2BA6DE9A2195}"/>
                </a:ext>
              </a:extLst>
            </p:cNvPr>
            <p:cNvSpPr/>
            <p:nvPr/>
          </p:nvSpPr>
          <p:spPr>
            <a:xfrm rot="16200000">
              <a:off x="172528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육각형 93">
              <a:extLst>
                <a:ext uri="{FF2B5EF4-FFF2-40B4-BE49-F238E27FC236}">
                  <a16:creationId xmlns:a16="http://schemas.microsoft.com/office/drawing/2014/main" id="{636F0497-BD71-3A33-D33E-E69A1764D9FB}"/>
                </a:ext>
              </a:extLst>
            </p:cNvPr>
            <p:cNvSpPr/>
            <p:nvPr/>
          </p:nvSpPr>
          <p:spPr>
            <a:xfrm rot="16200000">
              <a:off x="2130499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육각형 94">
              <a:extLst>
                <a:ext uri="{FF2B5EF4-FFF2-40B4-BE49-F238E27FC236}">
                  <a16:creationId xmlns:a16="http://schemas.microsoft.com/office/drawing/2014/main" id="{7DE29D00-85F4-5133-3461-30ABD83E1603}"/>
                </a:ext>
              </a:extLst>
            </p:cNvPr>
            <p:cNvSpPr/>
            <p:nvPr/>
          </p:nvSpPr>
          <p:spPr>
            <a:xfrm rot="16200000">
              <a:off x="2535713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육각형 95">
              <a:extLst>
                <a:ext uri="{FF2B5EF4-FFF2-40B4-BE49-F238E27FC236}">
                  <a16:creationId xmlns:a16="http://schemas.microsoft.com/office/drawing/2014/main" id="{3E3486CF-E7AA-41AE-6207-B7A0CF560A5E}"/>
                </a:ext>
              </a:extLst>
            </p:cNvPr>
            <p:cNvSpPr/>
            <p:nvPr/>
          </p:nvSpPr>
          <p:spPr>
            <a:xfrm rot="16200000">
              <a:off x="2940928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육각형 96">
              <a:extLst>
                <a:ext uri="{FF2B5EF4-FFF2-40B4-BE49-F238E27FC236}">
                  <a16:creationId xmlns:a16="http://schemas.microsoft.com/office/drawing/2014/main" id="{208B4BDC-A571-1712-3558-5C769D3B5240}"/>
                </a:ext>
              </a:extLst>
            </p:cNvPr>
            <p:cNvSpPr/>
            <p:nvPr/>
          </p:nvSpPr>
          <p:spPr>
            <a:xfrm rot="16200000">
              <a:off x="334614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육각형 97">
              <a:extLst>
                <a:ext uri="{FF2B5EF4-FFF2-40B4-BE49-F238E27FC236}">
                  <a16:creationId xmlns:a16="http://schemas.microsoft.com/office/drawing/2014/main" id="{D8C54786-AA4C-3225-FAC6-E2ACA9E58D73}"/>
                </a:ext>
              </a:extLst>
            </p:cNvPr>
            <p:cNvSpPr/>
            <p:nvPr/>
          </p:nvSpPr>
          <p:spPr>
            <a:xfrm rot="16200000">
              <a:off x="3751357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육각형 98">
              <a:extLst>
                <a:ext uri="{FF2B5EF4-FFF2-40B4-BE49-F238E27FC236}">
                  <a16:creationId xmlns:a16="http://schemas.microsoft.com/office/drawing/2014/main" id="{1A21B671-AF71-8154-6BCF-EBCC97466343}"/>
                </a:ext>
              </a:extLst>
            </p:cNvPr>
            <p:cNvSpPr/>
            <p:nvPr/>
          </p:nvSpPr>
          <p:spPr>
            <a:xfrm rot="16200000">
              <a:off x="1518933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육각형 99">
              <a:extLst>
                <a:ext uri="{FF2B5EF4-FFF2-40B4-BE49-F238E27FC236}">
                  <a16:creationId xmlns:a16="http://schemas.microsoft.com/office/drawing/2014/main" id="{3A38B307-1732-EDE9-25F6-D1C74E93402D}"/>
                </a:ext>
              </a:extLst>
            </p:cNvPr>
            <p:cNvSpPr/>
            <p:nvPr/>
          </p:nvSpPr>
          <p:spPr>
            <a:xfrm rot="16200000">
              <a:off x="1924147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육각형 100">
              <a:extLst>
                <a:ext uri="{FF2B5EF4-FFF2-40B4-BE49-F238E27FC236}">
                  <a16:creationId xmlns:a16="http://schemas.microsoft.com/office/drawing/2014/main" id="{8ABFFF98-DA82-DCB6-ED34-B14EA44E812F}"/>
                </a:ext>
              </a:extLst>
            </p:cNvPr>
            <p:cNvSpPr/>
            <p:nvPr/>
          </p:nvSpPr>
          <p:spPr>
            <a:xfrm rot="16200000">
              <a:off x="2329361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육각형 101">
              <a:extLst>
                <a:ext uri="{FF2B5EF4-FFF2-40B4-BE49-F238E27FC236}">
                  <a16:creationId xmlns:a16="http://schemas.microsoft.com/office/drawing/2014/main" id="{4290F278-6CD8-8DAF-5BD8-667A5454CA97}"/>
                </a:ext>
              </a:extLst>
            </p:cNvPr>
            <p:cNvSpPr/>
            <p:nvPr/>
          </p:nvSpPr>
          <p:spPr>
            <a:xfrm rot="16200000">
              <a:off x="2734575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육각형 102">
              <a:extLst>
                <a:ext uri="{FF2B5EF4-FFF2-40B4-BE49-F238E27FC236}">
                  <a16:creationId xmlns:a16="http://schemas.microsoft.com/office/drawing/2014/main" id="{3E33EBDD-7A40-6F70-FA3A-A513CCB29252}"/>
                </a:ext>
              </a:extLst>
            </p:cNvPr>
            <p:cNvSpPr/>
            <p:nvPr/>
          </p:nvSpPr>
          <p:spPr>
            <a:xfrm rot="16200000">
              <a:off x="3139791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육각형 103">
              <a:extLst>
                <a:ext uri="{FF2B5EF4-FFF2-40B4-BE49-F238E27FC236}">
                  <a16:creationId xmlns:a16="http://schemas.microsoft.com/office/drawing/2014/main" id="{282B398E-746A-D331-0DB3-DCC3BA4FB8C4}"/>
                </a:ext>
              </a:extLst>
            </p:cNvPr>
            <p:cNvSpPr/>
            <p:nvPr/>
          </p:nvSpPr>
          <p:spPr>
            <a:xfrm rot="16200000">
              <a:off x="3545004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육각형 104">
              <a:extLst>
                <a:ext uri="{FF2B5EF4-FFF2-40B4-BE49-F238E27FC236}">
                  <a16:creationId xmlns:a16="http://schemas.microsoft.com/office/drawing/2014/main" id="{1FD05FD5-4C8C-8557-D1F7-EE831FAE4313}"/>
                </a:ext>
              </a:extLst>
            </p:cNvPr>
            <p:cNvSpPr/>
            <p:nvPr/>
          </p:nvSpPr>
          <p:spPr>
            <a:xfrm rot="16200000">
              <a:off x="1723769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" name="육각형 105">
              <a:extLst>
                <a:ext uri="{FF2B5EF4-FFF2-40B4-BE49-F238E27FC236}">
                  <a16:creationId xmlns:a16="http://schemas.microsoft.com/office/drawing/2014/main" id="{043793A9-E518-3A6C-26C8-98BAA54F7989}"/>
                </a:ext>
              </a:extLst>
            </p:cNvPr>
            <p:cNvSpPr/>
            <p:nvPr/>
          </p:nvSpPr>
          <p:spPr>
            <a:xfrm rot="16200000">
              <a:off x="2128983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육각형 106">
              <a:extLst>
                <a:ext uri="{FF2B5EF4-FFF2-40B4-BE49-F238E27FC236}">
                  <a16:creationId xmlns:a16="http://schemas.microsoft.com/office/drawing/2014/main" id="{3E3E211E-2DAB-D10B-0575-0D65090727D6}"/>
                </a:ext>
              </a:extLst>
            </p:cNvPr>
            <p:cNvSpPr/>
            <p:nvPr/>
          </p:nvSpPr>
          <p:spPr>
            <a:xfrm rot="16200000">
              <a:off x="2534198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육각형 107">
              <a:extLst>
                <a:ext uri="{FF2B5EF4-FFF2-40B4-BE49-F238E27FC236}">
                  <a16:creationId xmlns:a16="http://schemas.microsoft.com/office/drawing/2014/main" id="{309B854D-8F25-38D0-574F-0850BCF6C56A}"/>
                </a:ext>
              </a:extLst>
            </p:cNvPr>
            <p:cNvSpPr/>
            <p:nvPr/>
          </p:nvSpPr>
          <p:spPr>
            <a:xfrm rot="16200000">
              <a:off x="2939412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육각형 108">
              <a:extLst>
                <a:ext uri="{FF2B5EF4-FFF2-40B4-BE49-F238E27FC236}">
                  <a16:creationId xmlns:a16="http://schemas.microsoft.com/office/drawing/2014/main" id="{762B68A9-A311-DC2A-214F-AE9D1DF0F962}"/>
                </a:ext>
              </a:extLst>
            </p:cNvPr>
            <p:cNvSpPr/>
            <p:nvPr/>
          </p:nvSpPr>
          <p:spPr>
            <a:xfrm rot="16200000">
              <a:off x="3344626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육각형 109">
              <a:extLst>
                <a:ext uri="{FF2B5EF4-FFF2-40B4-BE49-F238E27FC236}">
                  <a16:creationId xmlns:a16="http://schemas.microsoft.com/office/drawing/2014/main" id="{3D5FCBB8-5D3A-3F30-B238-760E75A507C0}"/>
                </a:ext>
              </a:extLst>
            </p:cNvPr>
            <p:cNvSpPr/>
            <p:nvPr/>
          </p:nvSpPr>
          <p:spPr>
            <a:xfrm rot="16200000">
              <a:off x="374984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육각형 110">
              <a:extLst>
                <a:ext uri="{FF2B5EF4-FFF2-40B4-BE49-F238E27FC236}">
                  <a16:creationId xmlns:a16="http://schemas.microsoft.com/office/drawing/2014/main" id="{83D2AD48-DA7E-EBAA-961B-343EED136B33}"/>
                </a:ext>
              </a:extLst>
            </p:cNvPr>
            <p:cNvSpPr/>
            <p:nvPr/>
          </p:nvSpPr>
          <p:spPr>
            <a:xfrm rot="16200000">
              <a:off x="151893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육각형 111">
              <a:extLst>
                <a:ext uri="{FF2B5EF4-FFF2-40B4-BE49-F238E27FC236}">
                  <a16:creationId xmlns:a16="http://schemas.microsoft.com/office/drawing/2014/main" id="{CA361B42-6C79-5620-CF26-D952E4919254}"/>
                </a:ext>
              </a:extLst>
            </p:cNvPr>
            <p:cNvSpPr/>
            <p:nvPr/>
          </p:nvSpPr>
          <p:spPr>
            <a:xfrm rot="16200000">
              <a:off x="1924146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육각형 112">
              <a:extLst>
                <a:ext uri="{FF2B5EF4-FFF2-40B4-BE49-F238E27FC236}">
                  <a16:creationId xmlns:a16="http://schemas.microsoft.com/office/drawing/2014/main" id="{A89C132E-C5AB-4336-D31F-6A66F98D777B}"/>
                </a:ext>
              </a:extLst>
            </p:cNvPr>
            <p:cNvSpPr/>
            <p:nvPr/>
          </p:nvSpPr>
          <p:spPr>
            <a:xfrm rot="16200000">
              <a:off x="2329362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육각형 113">
              <a:extLst>
                <a:ext uri="{FF2B5EF4-FFF2-40B4-BE49-F238E27FC236}">
                  <a16:creationId xmlns:a16="http://schemas.microsoft.com/office/drawing/2014/main" id="{EE5C1546-1AB3-6755-6E82-BB25D43A6145}"/>
                </a:ext>
              </a:extLst>
            </p:cNvPr>
            <p:cNvSpPr/>
            <p:nvPr/>
          </p:nvSpPr>
          <p:spPr>
            <a:xfrm rot="16200000">
              <a:off x="2734577" y="5346931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육각형 114">
              <a:extLst>
                <a:ext uri="{FF2B5EF4-FFF2-40B4-BE49-F238E27FC236}">
                  <a16:creationId xmlns:a16="http://schemas.microsoft.com/office/drawing/2014/main" id="{4A670F40-242D-E3CB-A45F-476A3293A16C}"/>
                </a:ext>
              </a:extLst>
            </p:cNvPr>
            <p:cNvSpPr/>
            <p:nvPr/>
          </p:nvSpPr>
          <p:spPr>
            <a:xfrm rot="16200000">
              <a:off x="3139791" y="5346930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육각형 115">
              <a:extLst>
                <a:ext uri="{FF2B5EF4-FFF2-40B4-BE49-F238E27FC236}">
                  <a16:creationId xmlns:a16="http://schemas.microsoft.com/office/drawing/2014/main" id="{92A34D4C-FAA8-2485-7936-89F10DB04544}"/>
                </a:ext>
              </a:extLst>
            </p:cNvPr>
            <p:cNvSpPr/>
            <p:nvPr/>
          </p:nvSpPr>
          <p:spPr>
            <a:xfrm rot="16200000">
              <a:off x="3545005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D18B4956-0AB2-8E54-EDCF-C4988D05B939}"/>
                </a:ext>
              </a:extLst>
            </p:cNvPr>
            <p:cNvSpPr/>
            <p:nvPr/>
          </p:nvSpPr>
          <p:spPr>
            <a:xfrm>
              <a:off x="4597082" y="3683694"/>
              <a:ext cx="3037427" cy="2236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육각형 117">
              <a:extLst>
                <a:ext uri="{FF2B5EF4-FFF2-40B4-BE49-F238E27FC236}">
                  <a16:creationId xmlns:a16="http://schemas.microsoft.com/office/drawing/2014/main" id="{941316D9-AB22-25B1-7B11-8F9178A41D07}"/>
                </a:ext>
              </a:extLst>
            </p:cNvPr>
            <p:cNvSpPr/>
            <p:nvPr/>
          </p:nvSpPr>
          <p:spPr>
            <a:xfrm rot="16200000">
              <a:off x="479199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육각형 118">
              <a:extLst>
                <a:ext uri="{FF2B5EF4-FFF2-40B4-BE49-F238E27FC236}">
                  <a16:creationId xmlns:a16="http://schemas.microsoft.com/office/drawing/2014/main" id="{8A0258AB-290E-618A-E0D7-1EDF0D6AB0F0}"/>
                </a:ext>
              </a:extLst>
            </p:cNvPr>
            <p:cNvSpPr/>
            <p:nvPr/>
          </p:nvSpPr>
          <p:spPr>
            <a:xfrm rot="16200000">
              <a:off x="5197211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" name="육각형 119">
              <a:extLst>
                <a:ext uri="{FF2B5EF4-FFF2-40B4-BE49-F238E27FC236}">
                  <a16:creationId xmlns:a16="http://schemas.microsoft.com/office/drawing/2014/main" id="{A6856567-A9FD-8AB6-01E6-87BBA8257536}"/>
                </a:ext>
              </a:extLst>
            </p:cNvPr>
            <p:cNvSpPr/>
            <p:nvPr/>
          </p:nvSpPr>
          <p:spPr>
            <a:xfrm rot="16200000">
              <a:off x="5602424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" name="육각형 120">
              <a:extLst>
                <a:ext uri="{FF2B5EF4-FFF2-40B4-BE49-F238E27FC236}">
                  <a16:creationId xmlns:a16="http://schemas.microsoft.com/office/drawing/2014/main" id="{A690184B-EFF2-11DD-E61E-94FB9B51405D}"/>
                </a:ext>
              </a:extLst>
            </p:cNvPr>
            <p:cNvSpPr/>
            <p:nvPr/>
          </p:nvSpPr>
          <p:spPr>
            <a:xfrm rot="16200000">
              <a:off x="6007639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육각형 121">
              <a:extLst>
                <a:ext uri="{FF2B5EF4-FFF2-40B4-BE49-F238E27FC236}">
                  <a16:creationId xmlns:a16="http://schemas.microsoft.com/office/drawing/2014/main" id="{70C80C6F-10FF-91E3-0308-1A775DB88E1B}"/>
                </a:ext>
              </a:extLst>
            </p:cNvPr>
            <p:cNvSpPr/>
            <p:nvPr/>
          </p:nvSpPr>
          <p:spPr>
            <a:xfrm rot="16200000">
              <a:off x="641285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육각형 122">
              <a:extLst>
                <a:ext uri="{FF2B5EF4-FFF2-40B4-BE49-F238E27FC236}">
                  <a16:creationId xmlns:a16="http://schemas.microsoft.com/office/drawing/2014/main" id="{965CCF72-2403-9541-01C5-73147C4C03F4}"/>
                </a:ext>
              </a:extLst>
            </p:cNvPr>
            <p:cNvSpPr/>
            <p:nvPr/>
          </p:nvSpPr>
          <p:spPr>
            <a:xfrm rot="16200000">
              <a:off x="6818068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육각형 123">
              <a:extLst>
                <a:ext uri="{FF2B5EF4-FFF2-40B4-BE49-F238E27FC236}">
                  <a16:creationId xmlns:a16="http://schemas.microsoft.com/office/drawing/2014/main" id="{8753C135-37A4-1440-801B-BD053E882341}"/>
                </a:ext>
              </a:extLst>
            </p:cNvPr>
            <p:cNvSpPr/>
            <p:nvPr/>
          </p:nvSpPr>
          <p:spPr>
            <a:xfrm rot="16200000">
              <a:off x="499683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육각형 124">
              <a:extLst>
                <a:ext uri="{FF2B5EF4-FFF2-40B4-BE49-F238E27FC236}">
                  <a16:creationId xmlns:a16="http://schemas.microsoft.com/office/drawing/2014/main" id="{01E33392-2FE6-FC2E-397E-B52EC57A34B3}"/>
                </a:ext>
              </a:extLst>
            </p:cNvPr>
            <p:cNvSpPr/>
            <p:nvPr/>
          </p:nvSpPr>
          <p:spPr>
            <a:xfrm rot="16200000">
              <a:off x="5402047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육각형 125">
              <a:extLst>
                <a:ext uri="{FF2B5EF4-FFF2-40B4-BE49-F238E27FC236}">
                  <a16:creationId xmlns:a16="http://schemas.microsoft.com/office/drawing/2014/main" id="{E8B1FD6F-7FC3-F507-C642-F2810ADBB9B4}"/>
                </a:ext>
              </a:extLst>
            </p:cNvPr>
            <p:cNvSpPr/>
            <p:nvPr/>
          </p:nvSpPr>
          <p:spPr>
            <a:xfrm rot="16200000">
              <a:off x="5807261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육각형 126">
              <a:extLst>
                <a:ext uri="{FF2B5EF4-FFF2-40B4-BE49-F238E27FC236}">
                  <a16:creationId xmlns:a16="http://schemas.microsoft.com/office/drawing/2014/main" id="{6B32B240-9A83-158E-8F18-98E9F3C41E0F}"/>
                </a:ext>
              </a:extLst>
            </p:cNvPr>
            <p:cNvSpPr/>
            <p:nvPr/>
          </p:nvSpPr>
          <p:spPr>
            <a:xfrm rot="16200000">
              <a:off x="6212475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육각형 127">
              <a:extLst>
                <a:ext uri="{FF2B5EF4-FFF2-40B4-BE49-F238E27FC236}">
                  <a16:creationId xmlns:a16="http://schemas.microsoft.com/office/drawing/2014/main" id="{B8A710BD-7006-E76B-CF18-74375462E5F8}"/>
                </a:ext>
              </a:extLst>
            </p:cNvPr>
            <p:cNvSpPr/>
            <p:nvPr/>
          </p:nvSpPr>
          <p:spPr>
            <a:xfrm rot="16200000">
              <a:off x="6617689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육각형 128">
              <a:extLst>
                <a:ext uri="{FF2B5EF4-FFF2-40B4-BE49-F238E27FC236}">
                  <a16:creationId xmlns:a16="http://schemas.microsoft.com/office/drawing/2014/main" id="{560E05D0-4067-7184-CD70-74A7BD3B3857}"/>
                </a:ext>
              </a:extLst>
            </p:cNvPr>
            <p:cNvSpPr/>
            <p:nvPr/>
          </p:nvSpPr>
          <p:spPr>
            <a:xfrm rot="16200000">
              <a:off x="702290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육각형 129">
              <a:extLst>
                <a:ext uri="{FF2B5EF4-FFF2-40B4-BE49-F238E27FC236}">
                  <a16:creationId xmlns:a16="http://schemas.microsoft.com/office/drawing/2014/main" id="{797FD571-930A-9261-4E7F-F33D4C1CDA45}"/>
                </a:ext>
              </a:extLst>
            </p:cNvPr>
            <p:cNvSpPr/>
            <p:nvPr/>
          </p:nvSpPr>
          <p:spPr>
            <a:xfrm rot="16200000">
              <a:off x="4790480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1" name="육각형 130">
              <a:extLst>
                <a:ext uri="{FF2B5EF4-FFF2-40B4-BE49-F238E27FC236}">
                  <a16:creationId xmlns:a16="http://schemas.microsoft.com/office/drawing/2014/main" id="{E92F1539-88CF-761E-B9A0-B8A752512760}"/>
                </a:ext>
              </a:extLst>
            </p:cNvPr>
            <p:cNvSpPr/>
            <p:nvPr/>
          </p:nvSpPr>
          <p:spPr>
            <a:xfrm rot="16200000">
              <a:off x="5195695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육각형 131">
              <a:extLst>
                <a:ext uri="{FF2B5EF4-FFF2-40B4-BE49-F238E27FC236}">
                  <a16:creationId xmlns:a16="http://schemas.microsoft.com/office/drawing/2014/main" id="{269F7F0C-E169-B63B-653E-1C5A5F1859FB}"/>
                </a:ext>
              </a:extLst>
            </p:cNvPr>
            <p:cNvSpPr/>
            <p:nvPr/>
          </p:nvSpPr>
          <p:spPr>
            <a:xfrm rot="16200000">
              <a:off x="5600909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육각형 132">
              <a:extLst>
                <a:ext uri="{FF2B5EF4-FFF2-40B4-BE49-F238E27FC236}">
                  <a16:creationId xmlns:a16="http://schemas.microsoft.com/office/drawing/2014/main" id="{A49CB650-EBD7-D5B1-26CB-C529DAA7B0EF}"/>
                </a:ext>
              </a:extLst>
            </p:cNvPr>
            <p:cNvSpPr/>
            <p:nvPr/>
          </p:nvSpPr>
          <p:spPr>
            <a:xfrm rot="16200000">
              <a:off x="6006123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육각형 133">
              <a:extLst>
                <a:ext uri="{FF2B5EF4-FFF2-40B4-BE49-F238E27FC236}">
                  <a16:creationId xmlns:a16="http://schemas.microsoft.com/office/drawing/2014/main" id="{091A9E0F-F3F8-4861-15A5-2D0EC328C3E1}"/>
                </a:ext>
              </a:extLst>
            </p:cNvPr>
            <p:cNvSpPr/>
            <p:nvPr/>
          </p:nvSpPr>
          <p:spPr>
            <a:xfrm rot="16200000">
              <a:off x="6411338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육각형 134">
              <a:extLst>
                <a:ext uri="{FF2B5EF4-FFF2-40B4-BE49-F238E27FC236}">
                  <a16:creationId xmlns:a16="http://schemas.microsoft.com/office/drawing/2014/main" id="{3F16CFD5-C6BE-B915-C59B-514646A0D4E5}"/>
                </a:ext>
              </a:extLst>
            </p:cNvPr>
            <p:cNvSpPr/>
            <p:nvPr/>
          </p:nvSpPr>
          <p:spPr>
            <a:xfrm rot="16200000">
              <a:off x="6816551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육각형 135">
              <a:extLst>
                <a:ext uri="{FF2B5EF4-FFF2-40B4-BE49-F238E27FC236}">
                  <a16:creationId xmlns:a16="http://schemas.microsoft.com/office/drawing/2014/main" id="{1C1CAEB6-8D3D-C9C1-C894-05D9AB1408A0}"/>
                </a:ext>
              </a:extLst>
            </p:cNvPr>
            <p:cNvSpPr/>
            <p:nvPr/>
          </p:nvSpPr>
          <p:spPr>
            <a:xfrm rot="16200000">
              <a:off x="4995317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육각형 136">
              <a:extLst>
                <a:ext uri="{FF2B5EF4-FFF2-40B4-BE49-F238E27FC236}">
                  <a16:creationId xmlns:a16="http://schemas.microsoft.com/office/drawing/2014/main" id="{7B478FF4-158D-4AF2-2739-978317B47DA5}"/>
                </a:ext>
              </a:extLst>
            </p:cNvPr>
            <p:cNvSpPr/>
            <p:nvPr/>
          </p:nvSpPr>
          <p:spPr>
            <a:xfrm rot="16200000">
              <a:off x="540053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육각형 137">
              <a:extLst>
                <a:ext uri="{FF2B5EF4-FFF2-40B4-BE49-F238E27FC236}">
                  <a16:creationId xmlns:a16="http://schemas.microsoft.com/office/drawing/2014/main" id="{C09CBDAF-089E-59F0-4B50-A84FA4641591}"/>
                </a:ext>
              </a:extLst>
            </p:cNvPr>
            <p:cNvSpPr/>
            <p:nvPr/>
          </p:nvSpPr>
          <p:spPr>
            <a:xfrm rot="16200000">
              <a:off x="5805746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육각형 138">
              <a:extLst>
                <a:ext uri="{FF2B5EF4-FFF2-40B4-BE49-F238E27FC236}">
                  <a16:creationId xmlns:a16="http://schemas.microsoft.com/office/drawing/2014/main" id="{66E30F39-B57A-817D-6451-797D77B52B9F}"/>
                </a:ext>
              </a:extLst>
            </p:cNvPr>
            <p:cNvSpPr/>
            <p:nvPr/>
          </p:nvSpPr>
          <p:spPr>
            <a:xfrm rot="16200000">
              <a:off x="6210959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육각형 139">
              <a:extLst>
                <a:ext uri="{FF2B5EF4-FFF2-40B4-BE49-F238E27FC236}">
                  <a16:creationId xmlns:a16="http://schemas.microsoft.com/office/drawing/2014/main" id="{0723590A-6929-CA19-4111-D7CA8F121589}"/>
                </a:ext>
              </a:extLst>
            </p:cNvPr>
            <p:cNvSpPr/>
            <p:nvPr/>
          </p:nvSpPr>
          <p:spPr>
            <a:xfrm rot="16200000">
              <a:off x="6616173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육각형 140">
              <a:extLst>
                <a:ext uri="{FF2B5EF4-FFF2-40B4-BE49-F238E27FC236}">
                  <a16:creationId xmlns:a16="http://schemas.microsoft.com/office/drawing/2014/main" id="{906FDFB0-F14A-221E-DF71-C76171443A78}"/>
                </a:ext>
              </a:extLst>
            </p:cNvPr>
            <p:cNvSpPr/>
            <p:nvPr/>
          </p:nvSpPr>
          <p:spPr>
            <a:xfrm rot="16200000">
              <a:off x="7021388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육각형 141">
              <a:extLst>
                <a:ext uri="{FF2B5EF4-FFF2-40B4-BE49-F238E27FC236}">
                  <a16:creationId xmlns:a16="http://schemas.microsoft.com/office/drawing/2014/main" id="{45C84628-C6E4-1A58-4AEB-84F05810AF05}"/>
                </a:ext>
              </a:extLst>
            </p:cNvPr>
            <p:cNvSpPr/>
            <p:nvPr/>
          </p:nvSpPr>
          <p:spPr>
            <a:xfrm rot="16200000">
              <a:off x="4790481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3" name="육각형 142">
              <a:extLst>
                <a:ext uri="{FF2B5EF4-FFF2-40B4-BE49-F238E27FC236}">
                  <a16:creationId xmlns:a16="http://schemas.microsoft.com/office/drawing/2014/main" id="{3A5D0B98-A0E8-4EC2-E671-FE3AFE32FDF7}"/>
                </a:ext>
              </a:extLst>
            </p:cNvPr>
            <p:cNvSpPr/>
            <p:nvPr/>
          </p:nvSpPr>
          <p:spPr>
            <a:xfrm rot="16200000">
              <a:off x="519569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육각형 143">
              <a:extLst>
                <a:ext uri="{FF2B5EF4-FFF2-40B4-BE49-F238E27FC236}">
                  <a16:creationId xmlns:a16="http://schemas.microsoft.com/office/drawing/2014/main" id="{7A6FB1F9-74F3-8263-E877-827CC6AFEBD9}"/>
                </a:ext>
              </a:extLst>
            </p:cNvPr>
            <p:cNvSpPr/>
            <p:nvPr/>
          </p:nvSpPr>
          <p:spPr>
            <a:xfrm rot="16200000">
              <a:off x="5600909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5" name="육각형 144">
              <a:extLst>
                <a:ext uri="{FF2B5EF4-FFF2-40B4-BE49-F238E27FC236}">
                  <a16:creationId xmlns:a16="http://schemas.microsoft.com/office/drawing/2014/main" id="{C83BDC65-5710-960B-5E04-5612B0DF5E93}"/>
                </a:ext>
              </a:extLst>
            </p:cNvPr>
            <p:cNvSpPr/>
            <p:nvPr/>
          </p:nvSpPr>
          <p:spPr>
            <a:xfrm rot="16200000">
              <a:off x="6006124" y="5346931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6" name="육각형 145">
              <a:extLst>
                <a:ext uri="{FF2B5EF4-FFF2-40B4-BE49-F238E27FC236}">
                  <a16:creationId xmlns:a16="http://schemas.microsoft.com/office/drawing/2014/main" id="{BCFDB67D-F09C-5006-F335-811B0DAD0D06}"/>
                </a:ext>
              </a:extLst>
            </p:cNvPr>
            <p:cNvSpPr/>
            <p:nvPr/>
          </p:nvSpPr>
          <p:spPr>
            <a:xfrm rot="16200000">
              <a:off x="6411338" y="5346930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7" name="육각형 146">
              <a:extLst>
                <a:ext uri="{FF2B5EF4-FFF2-40B4-BE49-F238E27FC236}">
                  <a16:creationId xmlns:a16="http://schemas.microsoft.com/office/drawing/2014/main" id="{67008B4A-394B-A7BA-6FAA-17A4496EB6B9}"/>
                </a:ext>
              </a:extLst>
            </p:cNvPr>
            <p:cNvSpPr/>
            <p:nvPr/>
          </p:nvSpPr>
          <p:spPr>
            <a:xfrm rot="16200000">
              <a:off x="6816552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9B76D52B-DC51-1321-EE6F-F1EAA2F83FE3}"/>
                </a:ext>
              </a:extLst>
            </p:cNvPr>
            <p:cNvCxnSpPr>
              <a:cxnSpLocks/>
              <a:stCxn id="84" idx="3"/>
              <a:endCxn id="117" idx="1"/>
            </p:cNvCxnSpPr>
            <p:nvPr/>
          </p:nvCxnSpPr>
          <p:spPr>
            <a:xfrm>
              <a:off x="4362962" y="4802158"/>
              <a:ext cx="234121" cy="0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9" name="Google Shape;194;p7">
              <a:extLst>
                <a:ext uri="{FF2B5EF4-FFF2-40B4-BE49-F238E27FC236}">
                  <a16:creationId xmlns:a16="http://schemas.microsoft.com/office/drawing/2014/main" id="{B916F559-39D7-658C-6445-6B6377232CFF}"/>
                </a:ext>
              </a:extLst>
            </p:cNvPr>
            <p:cNvSpPr txBox="1"/>
            <p:nvPr/>
          </p:nvSpPr>
          <p:spPr>
            <a:xfrm>
              <a:off x="1334937" y="5945084"/>
              <a:ext cx="3333231" cy="397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정령이 가장 가까운 적이 있는 타일로 이동해 얼음 폭발을 소환한다</a:t>
              </a:r>
            </a:p>
          </p:txBody>
        </p:sp>
        <p:sp>
          <p:nvSpPr>
            <p:cNvPr id="150" name="Google Shape;194;p7">
              <a:extLst>
                <a:ext uri="{FF2B5EF4-FFF2-40B4-BE49-F238E27FC236}">
                  <a16:creationId xmlns:a16="http://schemas.microsoft.com/office/drawing/2014/main" id="{2DE34201-1C7A-9D4F-90D2-E5AEF438EA79}"/>
                </a:ext>
              </a:extLst>
            </p:cNvPr>
            <p:cNvSpPr txBox="1"/>
            <p:nvPr/>
          </p:nvSpPr>
          <p:spPr>
            <a:xfrm>
              <a:off x="4579889" y="5936335"/>
              <a:ext cx="3333231" cy="241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5</a:t>
              </a: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초간 지속 후 사라진다</a:t>
              </a:r>
              <a:r>
                <a:rPr lang="en-US" altLang="ko-KR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.</a:t>
              </a:r>
              <a:endParaRPr lang="ko-KR" altLang="en-US" sz="11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151" name="타원 150">
            <a:extLst>
              <a:ext uri="{FF2B5EF4-FFF2-40B4-BE49-F238E27FC236}">
                <a16:creationId xmlns:a16="http://schemas.microsoft.com/office/drawing/2014/main" id="{76C5C869-2B2C-228B-AD75-D34927AA4476}"/>
              </a:ext>
            </a:extLst>
          </p:cNvPr>
          <p:cNvSpPr/>
          <p:nvPr/>
        </p:nvSpPr>
        <p:spPr>
          <a:xfrm>
            <a:off x="1865654" y="2153660"/>
            <a:ext cx="1227306" cy="1227306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rgbClr val="FAB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4ADEF61B-3E6A-784F-29BF-DDAAF97B8FCD}"/>
              </a:ext>
            </a:extLst>
          </p:cNvPr>
          <p:cNvSpPr/>
          <p:nvPr/>
        </p:nvSpPr>
        <p:spPr>
          <a:xfrm>
            <a:off x="1697056" y="3039103"/>
            <a:ext cx="197423" cy="194236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CE1CCC72-1319-FEB2-FA11-DC1ED1449C8A}"/>
              </a:ext>
            </a:extLst>
          </p:cNvPr>
          <p:cNvSpPr/>
          <p:nvPr/>
        </p:nvSpPr>
        <p:spPr>
          <a:xfrm>
            <a:off x="2401203" y="2656837"/>
            <a:ext cx="197423" cy="194236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DDACA268-5597-7DD0-DA5C-C474626215FA}"/>
              </a:ext>
            </a:extLst>
          </p:cNvPr>
          <p:cNvSpPr/>
          <p:nvPr/>
        </p:nvSpPr>
        <p:spPr>
          <a:xfrm>
            <a:off x="5560451" y="2153660"/>
            <a:ext cx="1227306" cy="1227306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rgbClr val="FAB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24375020-69F2-A28A-C418-8861282C012B}"/>
              </a:ext>
            </a:extLst>
          </p:cNvPr>
          <p:cNvSpPr/>
          <p:nvPr/>
        </p:nvSpPr>
        <p:spPr>
          <a:xfrm>
            <a:off x="5391853" y="3039103"/>
            <a:ext cx="197423" cy="194236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04ACB3AA-FC49-C593-0A41-A46EAE49BF7A}"/>
              </a:ext>
            </a:extLst>
          </p:cNvPr>
          <p:cNvSpPr/>
          <p:nvPr/>
        </p:nvSpPr>
        <p:spPr>
          <a:xfrm>
            <a:off x="6286135" y="3050806"/>
            <a:ext cx="197423" cy="194236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97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6</a:t>
            </a:fld>
            <a:endParaRPr lang="ko-KR" altLang="en-US" dirty="0"/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C023415-E8D9-0FA2-FA97-AA87DBE82797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BC0DFF5B-DD29-676A-FB41-9C6D48C08771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D467990-BFA3-B552-39C3-A8935C8F3CAC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8D3E50D-73D3-5418-B805-5FA348EEE000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사용할 </a:t>
              </a:r>
              <a:r>
                <a:rPr lang="ko-KR" altLang="en-US" sz="3600" b="1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에셋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F6AEBEC-46B0-6085-FAD7-519FC433CE4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FA62AA-FD4D-8507-DC79-8A9F0E015998}"/>
              </a:ext>
            </a:extLst>
          </p:cNvPr>
          <p:cNvSpPr txBox="1"/>
          <p:nvPr/>
        </p:nvSpPr>
        <p:spPr>
          <a:xfrm>
            <a:off x="8218927" y="1507018"/>
            <a:ext cx="3912726" cy="704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i="0" dirty="0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100-best-effects-pack</a:t>
            </a:r>
          </a:p>
          <a:p>
            <a:pPr algn="l"/>
            <a:endParaRPr lang="en-US" altLang="ko-KR" sz="1200" dirty="0">
              <a:solidFill>
                <a:srgbClr val="21212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3"/>
              </a:rPr>
              <a:t>100 Best Effects Pack | Spells | Unity Asset Store</a:t>
            </a:r>
            <a:endParaRPr lang="en-US" altLang="ko-KR" sz="10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01C6D4-18E5-CD5F-28D1-7DBC38CD87B3}"/>
              </a:ext>
            </a:extLst>
          </p:cNvPr>
          <p:cNvSpPr/>
          <p:nvPr/>
        </p:nvSpPr>
        <p:spPr>
          <a:xfrm>
            <a:off x="3368991" y="1672822"/>
            <a:ext cx="2214248" cy="4743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Inter"/>
              </a:rPr>
              <a:t>Ice </a:t>
            </a:r>
            <a:r>
              <a:rPr lang="en-US" altLang="ko-KR" sz="2000" b="1" i="0" dirty="0">
                <a:solidFill>
                  <a:schemeClr val="bg1"/>
                </a:solidFill>
                <a:effectLst/>
                <a:latin typeface="Inter"/>
              </a:rPr>
              <a:t>Effect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4C5AA5-9E8B-D29A-7238-FC2683277173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FD865A7-A3FA-A310-8FDD-44DD96A0B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982" y="2393346"/>
            <a:ext cx="2243257" cy="234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8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FA787-CE3B-33AA-5F91-2E84FEB2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 anchor="ctr"/>
          <a:lstStyle/>
          <a:p>
            <a:pPr algn="ctr"/>
            <a:r>
              <a:rPr lang="ko-KR" altLang="en-US" dirty="0"/>
              <a:t>방어형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2ADAEF-30C6-1C46-146B-9CDDB15410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15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89A857E-776C-0582-C49E-791E630EFB3F}"/>
              </a:ext>
            </a:extLst>
          </p:cNvPr>
          <p:cNvGrpSpPr/>
          <p:nvPr/>
        </p:nvGrpSpPr>
        <p:grpSpPr>
          <a:xfrm>
            <a:off x="657630" y="1562800"/>
            <a:ext cx="7422689" cy="2712178"/>
            <a:chOff x="1325535" y="3683694"/>
            <a:chExt cx="6587585" cy="250276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E978D5-598F-53ED-8D45-339FFB02C528}"/>
                </a:ext>
              </a:extLst>
            </p:cNvPr>
            <p:cNvSpPr/>
            <p:nvPr/>
          </p:nvSpPr>
          <p:spPr>
            <a:xfrm>
              <a:off x="1325535" y="3683694"/>
              <a:ext cx="3037427" cy="2236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육각형 11">
              <a:extLst>
                <a:ext uri="{FF2B5EF4-FFF2-40B4-BE49-F238E27FC236}">
                  <a16:creationId xmlns:a16="http://schemas.microsoft.com/office/drawing/2014/main" id="{CCDAAF96-A86E-4E7A-4A7A-93C09891D9C5}"/>
                </a:ext>
              </a:extLst>
            </p:cNvPr>
            <p:cNvSpPr/>
            <p:nvPr/>
          </p:nvSpPr>
          <p:spPr>
            <a:xfrm rot="16200000">
              <a:off x="1520448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육각형 12">
              <a:extLst>
                <a:ext uri="{FF2B5EF4-FFF2-40B4-BE49-F238E27FC236}">
                  <a16:creationId xmlns:a16="http://schemas.microsoft.com/office/drawing/2014/main" id="{675E99F1-AB45-73AE-13A6-34922426664A}"/>
                </a:ext>
              </a:extLst>
            </p:cNvPr>
            <p:cNvSpPr/>
            <p:nvPr/>
          </p:nvSpPr>
          <p:spPr>
            <a:xfrm rot="16200000">
              <a:off x="192566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육각형 14">
              <a:extLst>
                <a:ext uri="{FF2B5EF4-FFF2-40B4-BE49-F238E27FC236}">
                  <a16:creationId xmlns:a16="http://schemas.microsoft.com/office/drawing/2014/main" id="{D0723D83-0533-59DD-871D-98FADC894C87}"/>
                </a:ext>
              </a:extLst>
            </p:cNvPr>
            <p:cNvSpPr/>
            <p:nvPr/>
          </p:nvSpPr>
          <p:spPr>
            <a:xfrm rot="16200000">
              <a:off x="2330877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육각형 15">
              <a:extLst>
                <a:ext uri="{FF2B5EF4-FFF2-40B4-BE49-F238E27FC236}">
                  <a16:creationId xmlns:a16="http://schemas.microsoft.com/office/drawing/2014/main" id="{A702D957-609F-B4C7-1F8F-B484AD51E9B4}"/>
                </a:ext>
              </a:extLst>
            </p:cNvPr>
            <p:cNvSpPr/>
            <p:nvPr/>
          </p:nvSpPr>
          <p:spPr>
            <a:xfrm rot="16200000">
              <a:off x="2736092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육각형 16">
              <a:extLst>
                <a:ext uri="{FF2B5EF4-FFF2-40B4-BE49-F238E27FC236}">
                  <a16:creationId xmlns:a16="http://schemas.microsoft.com/office/drawing/2014/main" id="{7E3B9481-AE3F-E912-812C-1C70F710D56C}"/>
                </a:ext>
              </a:extLst>
            </p:cNvPr>
            <p:cNvSpPr/>
            <p:nvPr/>
          </p:nvSpPr>
          <p:spPr>
            <a:xfrm rot="16200000">
              <a:off x="314130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육각형 17">
              <a:extLst>
                <a:ext uri="{FF2B5EF4-FFF2-40B4-BE49-F238E27FC236}">
                  <a16:creationId xmlns:a16="http://schemas.microsoft.com/office/drawing/2014/main" id="{F2A4EFDD-0E3C-6C19-1251-7BCD5423DFC2}"/>
                </a:ext>
              </a:extLst>
            </p:cNvPr>
            <p:cNvSpPr/>
            <p:nvPr/>
          </p:nvSpPr>
          <p:spPr>
            <a:xfrm rot="16200000">
              <a:off x="3546521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육각형 18">
              <a:extLst>
                <a:ext uri="{FF2B5EF4-FFF2-40B4-BE49-F238E27FC236}">
                  <a16:creationId xmlns:a16="http://schemas.microsoft.com/office/drawing/2014/main" id="{EBAC5F68-4627-DDB9-9596-2B5D9630C771}"/>
                </a:ext>
              </a:extLst>
            </p:cNvPr>
            <p:cNvSpPr/>
            <p:nvPr/>
          </p:nvSpPr>
          <p:spPr>
            <a:xfrm rot="16200000">
              <a:off x="172528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육각형 19">
              <a:extLst>
                <a:ext uri="{FF2B5EF4-FFF2-40B4-BE49-F238E27FC236}">
                  <a16:creationId xmlns:a16="http://schemas.microsoft.com/office/drawing/2014/main" id="{D882E33B-BA02-1127-DA1A-87E23FDAB29C}"/>
                </a:ext>
              </a:extLst>
            </p:cNvPr>
            <p:cNvSpPr/>
            <p:nvPr/>
          </p:nvSpPr>
          <p:spPr>
            <a:xfrm rot="16200000">
              <a:off x="2130499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1E7F17A0-8D09-AD10-D83D-07E8A88537C1}"/>
                </a:ext>
              </a:extLst>
            </p:cNvPr>
            <p:cNvSpPr/>
            <p:nvPr/>
          </p:nvSpPr>
          <p:spPr>
            <a:xfrm rot="16200000">
              <a:off x="2535713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육각형 21">
              <a:extLst>
                <a:ext uri="{FF2B5EF4-FFF2-40B4-BE49-F238E27FC236}">
                  <a16:creationId xmlns:a16="http://schemas.microsoft.com/office/drawing/2014/main" id="{3EF2A86F-977B-BFC3-B379-DBB83A6B01D6}"/>
                </a:ext>
              </a:extLst>
            </p:cNvPr>
            <p:cNvSpPr/>
            <p:nvPr/>
          </p:nvSpPr>
          <p:spPr>
            <a:xfrm rot="16200000">
              <a:off x="2940928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육각형 22">
              <a:extLst>
                <a:ext uri="{FF2B5EF4-FFF2-40B4-BE49-F238E27FC236}">
                  <a16:creationId xmlns:a16="http://schemas.microsoft.com/office/drawing/2014/main" id="{B7C00F38-CF2C-267C-E6C7-D523CFB7EFA1}"/>
                </a:ext>
              </a:extLst>
            </p:cNvPr>
            <p:cNvSpPr/>
            <p:nvPr/>
          </p:nvSpPr>
          <p:spPr>
            <a:xfrm rot="16200000">
              <a:off x="334614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육각형 23">
              <a:extLst>
                <a:ext uri="{FF2B5EF4-FFF2-40B4-BE49-F238E27FC236}">
                  <a16:creationId xmlns:a16="http://schemas.microsoft.com/office/drawing/2014/main" id="{19014ED3-AB65-6AEA-D276-3772035415FB}"/>
                </a:ext>
              </a:extLst>
            </p:cNvPr>
            <p:cNvSpPr/>
            <p:nvPr/>
          </p:nvSpPr>
          <p:spPr>
            <a:xfrm rot="16200000">
              <a:off x="3751357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B377363F-CF34-E82D-5EB9-4142B61D9CEA}"/>
                </a:ext>
              </a:extLst>
            </p:cNvPr>
            <p:cNvSpPr/>
            <p:nvPr/>
          </p:nvSpPr>
          <p:spPr>
            <a:xfrm rot="16200000">
              <a:off x="1518933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F8DA80FF-B4AC-C8C2-7512-B2D38417C328}"/>
                </a:ext>
              </a:extLst>
            </p:cNvPr>
            <p:cNvSpPr/>
            <p:nvPr/>
          </p:nvSpPr>
          <p:spPr>
            <a:xfrm rot="16200000">
              <a:off x="1924147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육각형 26">
              <a:extLst>
                <a:ext uri="{FF2B5EF4-FFF2-40B4-BE49-F238E27FC236}">
                  <a16:creationId xmlns:a16="http://schemas.microsoft.com/office/drawing/2014/main" id="{D1D2E2F2-256F-071F-F7C9-2BA506A66502}"/>
                </a:ext>
              </a:extLst>
            </p:cNvPr>
            <p:cNvSpPr/>
            <p:nvPr/>
          </p:nvSpPr>
          <p:spPr>
            <a:xfrm rot="16200000">
              <a:off x="2329361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육각형 27">
              <a:extLst>
                <a:ext uri="{FF2B5EF4-FFF2-40B4-BE49-F238E27FC236}">
                  <a16:creationId xmlns:a16="http://schemas.microsoft.com/office/drawing/2014/main" id="{0ED948FB-5193-6D68-7961-7C8FE9CCF3A2}"/>
                </a:ext>
              </a:extLst>
            </p:cNvPr>
            <p:cNvSpPr/>
            <p:nvPr/>
          </p:nvSpPr>
          <p:spPr>
            <a:xfrm rot="16200000">
              <a:off x="2734575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육각형 28">
              <a:extLst>
                <a:ext uri="{FF2B5EF4-FFF2-40B4-BE49-F238E27FC236}">
                  <a16:creationId xmlns:a16="http://schemas.microsoft.com/office/drawing/2014/main" id="{E705C118-DD86-D19C-AC63-24C9C84E3F39}"/>
                </a:ext>
              </a:extLst>
            </p:cNvPr>
            <p:cNvSpPr/>
            <p:nvPr/>
          </p:nvSpPr>
          <p:spPr>
            <a:xfrm rot="16200000">
              <a:off x="3139791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육각형 29">
              <a:extLst>
                <a:ext uri="{FF2B5EF4-FFF2-40B4-BE49-F238E27FC236}">
                  <a16:creationId xmlns:a16="http://schemas.microsoft.com/office/drawing/2014/main" id="{D1D39A63-821C-C49B-EDB8-FE14AE8E0E17}"/>
                </a:ext>
              </a:extLst>
            </p:cNvPr>
            <p:cNvSpPr/>
            <p:nvPr/>
          </p:nvSpPr>
          <p:spPr>
            <a:xfrm rot="16200000">
              <a:off x="3545004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육각형 30">
              <a:extLst>
                <a:ext uri="{FF2B5EF4-FFF2-40B4-BE49-F238E27FC236}">
                  <a16:creationId xmlns:a16="http://schemas.microsoft.com/office/drawing/2014/main" id="{4382F994-1A39-B0C4-87F6-459B2BC47FD4}"/>
                </a:ext>
              </a:extLst>
            </p:cNvPr>
            <p:cNvSpPr/>
            <p:nvPr/>
          </p:nvSpPr>
          <p:spPr>
            <a:xfrm rot="16200000">
              <a:off x="1723769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육각형 31">
              <a:extLst>
                <a:ext uri="{FF2B5EF4-FFF2-40B4-BE49-F238E27FC236}">
                  <a16:creationId xmlns:a16="http://schemas.microsoft.com/office/drawing/2014/main" id="{5D7392A3-A769-2E13-E09C-3FF06700DD22}"/>
                </a:ext>
              </a:extLst>
            </p:cNvPr>
            <p:cNvSpPr/>
            <p:nvPr/>
          </p:nvSpPr>
          <p:spPr>
            <a:xfrm rot="16200000">
              <a:off x="2128983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육각형 32">
              <a:extLst>
                <a:ext uri="{FF2B5EF4-FFF2-40B4-BE49-F238E27FC236}">
                  <a16:creationId xmlns:a16="http://schemas.microsoft.com/office/drawing/2014/main" id="{0E01A3E1-74D9-7BFF-CBBE-629E112A033C}"/>
                </a:ext>
              </a:extLst>
            </p:cNvPr>
            <p:cNvSpPr/>
            <p:nvPr/>
          </p:nvSpPr>
          <p:spPr>
            <a:xfrm rot="16200000">
              <a:off x="2534198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육각형 33">
              <a:extLst>
                <a:ext uri="{FF2B5EF4-FFF2-40B4-BE49-F238E27FC236}">
                  <a16:creationId xmlns:a16="http://schemas.microsoft.com/office/drawing/2014/main" id="{CBAC58AD-5DFD-BB47-F7F0-BAE8936DE05D}"/>
                </a:ext>
              </a:extLst>
            </p:cNvPr>
            <p:cNvSpPr/>
            <p:nvPr/>
          </p:nvSpPr>
          <p:spPr>
            <a:xfrm rot="16200000">
              <a:off x="2939412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육각형 34">
              <a:extLst>
                <a:ext uri="{FF2B5EF4-FFF2-40B4-BE49-F238E27FC236}">
                  <a16:creationId xmlns:a16="http://schemas.microsoft.com/office/drawing/2014/main" id="{B1E738D6-B361-7CB6-C956-F7AEC43DE49E}"/>
                </a:ext>
              </a:extLst>
            </p:cNvPr>
            <p:cNvSpPr/>
            <p:nvPr/>
          </p:nvSpPr>
          <p:spPr>
            <a:xfrm rot="16200000">
              <a:off x="3344626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CD27CDAA-7E9C-D164-9056-852053CA8C4F}"/>
                </a:ext>
              </a:extLst>
            </p:cNvPr>
            <p:cNvSpPr/>
            <p:nvPr/>
          </p:nvSpPr>
          <p:spPr>
            <a:xfrm rot="16200000">
              <a:off x="374984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id="{50C160D0-15C4-5B97-5A41-DE662BA6F272}"/>
                </a:ext>
              </a:extLst>
            </p:cNvPr>
            <p:cNvSpPr/>
            <p:nvPr/>
          </p:nvSpPr>
          <p:spPr>
            <a:xfrm rot="16200000">
              <a:off x="151893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육각형 37">
              <a:extLst>
                <a:ext uri="{FF2B5EF4-FFF2-40B4-BE49-F238E27FC236}">
                  <a16:creationId xmlns:a16="http://schemas.microsoft.com/office/drawing/2014/main" id="{94761FA8-D948-DE74-7A53-DC2B84FF27B2}"/>
                </a:ext>
              </a:extLst>
            </p:cNvPr>
            <p:cNvSpPr/>
            <p:nvPr/>
          </p:nvSpPr>
          <p:spPr>
            <a:xfrm rot="16200000">
              <a:off x="1924146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육각형 38">
              <a:extLst>
                <a:ext uri="{FF2B5EF4-FFF2-40B4-BE49-F238E27FC236}">
                  <a16:creationId xmlns:a16="http://schemas.microsoft.com/office/drawing/2014/main" id="{AC114D68-1CC2-48FC-C1DD-C74A5616FD4C}"/>
                </a:ext>
              </a:extLst>
            </p:cNvPr>
            <p:cNvSpPr/>
            <p:nvPr/>
          </p:nvSpPr>
          <p:spPr>
            <a:xfrm rot="16200000">
              <a:off x="2329362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육각형 39">
              <a:extLst>
                <a:ext uri="{FF2B5EF4-FFF2-40B4-BE49-F238E27FC236}">
                  <a16:creationId xmlns:a16="http://schemas.microsoft.com/office/drawing/2014/main" id="{6301D149-12DA-07D3-B0B8-806CF6FE4D4C}"/>
                </a:ext>
              </a:extLst>
            </p:cNvPr>
            <p:cNvSpPr/>
            <p:nvPr/>
          </p:nvSpPr>
          <p:spPr>
            <a:xfrm rot="16200000">
              <a:off x="2734577" y="5346931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육각형 40">
              <a:extLst>
                <a:ext uri="{FF2B5EF4-FFF2-40B4-BE49-F238E27FC236}">
                  <a16:creationId xmlns:a16="http://schemas.microsoft.com/office/drawing/2014/main" id="{8EEB08EC-6609-4789-B5AB-241C2B00B93C}"/>
                </a:ext>
              </a:extLst>
            </p:cNvPr>
            <p:cNvSpPr/>
            <p:nvPr/>
          </p:nvSpPr>
          <p:spPr>
            <a:xfrm rot="16200000">
              <a:off x="3139791" y="5346930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육각형 41">
              <a:extLst>
                <a:ext uri="{FF2B5EF4-FFF2-40B4-BE49-F238E27FC236}">
                  <a16:creationId xmlns:a16="http://schemas.microsoft.com/office/drawing/2014/main" id="{78506C63-B595-AC65-D39D-61613EF9FC73}"/>
                </a:ext>
              </a:extLst>
            </p:cNvPr>
            <p:cNvSpPr/>
            <p:nvPr/>
          </p:nvSpPr>
          <p:spPr>
            <a:xfrm rot="16200000">
              <a:off x="3545005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003BA06-9E2E-DD9D-B91F-6FC9AF8BE595}"/>
                </a:ext>
              </a:extLst>
            </p:cNvPr>
            <p:cNvSpPr/>
            <p:nvPr/>
          </p:nvSpPr>
          <p:spPr>
            <a:xfrm>
              <a:off x="4597082" y="3683694"/>
              <a:ext cx="3037427" cy="2236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육각형 45">
              <a:extLst>
                <a:ext uri="{FF2B5EF4-FFF2-40B4-BE49-F238E27FC236}">
                  <a16:creationId xmlns:a16="http://schemas.microsoft.com/office/drawing/2014/main" id="{ADE2F562-304E-3EE6-BBD9-6AB9D2EE072D}"/>
                </a:ext>
              </a:extLst>
            </p:cNvPr>
            <p:cNvSpPr/>
            <p:nvPr/>
          </p:nvSpPr>
          <p:spPr>
            <a:xfrm rot="16200000">
              <a:off x="479199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육각형 46">
              <a:extLst>
                <a:ext uri="{FF2B5EF4-FFF2-40B4-BE49-F238E27FC236}">
                  <a16:creationId xmlns:a16="http://schemas.microsoft.com/office/drawing/2014/main" id="{D7EC9715-CE25-8960-105F-F95EF327ECCB}"/>
                </a:ext>
              </a:extLst>
            </p:cNvPr>
            <p:cNvSpPr/>
            <p:nvPr/>
          </p:nvSpPr>
          <p:spPr>
            <a:xfrm rot="16200000">
              <a:off x="5197211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육각형 47">
              <a:extLst>
                <a:ext uri="{FF2B5EF4-FFF2-40B4-BE49-F238E27FC236}">
                  <a16:creationId xmlns:a16="http://schemas.microsoft.com/office/drawing/2014/main" id="{47E132A0-CBF9-414F-9D6F-838D522D4EC8}"/>
                </a:ext>
              </a:extLst>
            </p:cNvPr>
            <p:cNvSpPr/>
            <p:nvPr/>
          </p:nvSpPr>
          <p:spPr>
            <a:xfrm rot="16200000">
              <a:off x="5602424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육각형 48">
              <a:extLst>
                <a:ext uri="{FF2B5EF4-FFF2-40B4-BE49-F238E27FC236}">
                  <a16:creationId xmlns:a16="http://schemas.microsoft.com/office/drawing/2014/main" id="{B3D5165F-9CE4-803D-9FC1-DBBDCE1E1F54}"/>
                </a:ext>
              </a:extLst>
            </p:cNvPr>
            <p:cNvSpPr/>
            <p:nvPr/>
          </p:nvSpPr>
          <p:spPr>
            <a:xfrm rot="16200000">
              <a:off x="6007639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육각형 49">
              <a:extLst>
                <a:ext uri="{FF2B5EF4-FFF2-40B4-BE49-F238E27FC236}">
                  <a16:creationId xmlns:a16="http://schemas.microsoft.com/office/drawing/2014/main" id="{76D1A3BC-F8C9-C42B-90E4-2B0624D3DAF9}"/>
                </a:ext>
              </a:extLst>
            </p:cNvPr>
            <p:cNvSpPr/>
            <p:nvPr/>
          </p:nvSpPr>
          <p:spPr>
            <a:xfrm rot="16200000">
              <a:off x="641285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육각형 50">
              <a:extLst>
                <a:ext uri="{FF2B5EF4-FFF2-40B4-BE49-F238E27FC236}">
                  <a16:creationId xmlns:a16="http://schemas.microsoft.com/office/drawing/2014/main" id="{E72346BB-98EB-BDB7-A1B8-3D51EF732D52}"/>
                </a:ext>
              </a:extLst>
            </p:cNvPr>
            <p:cNvSpPr/>
            <p:nvPr/>
          </p:nvSpPr>
          <p:spPr>
            <a:xfrm rot="16200000">
              <a:off x="6818068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육각형 51">
              <a:extLst>
                <a:ext uri="{FF2B5EF4-FFF2-40B4-BE49-F238E27FC236}">
                  <a16:creationId xmlns:a16="http://schemas.microsoft.com/office/drawing/2014/main" id="{7840E1E0-3A08-6769-43E3-32B9CC479532}"/>
                </a:ext>
              </a:extLst>
            </p:cNvPr>
            <p:cNvSpPr/>
            <p:nvPr/>
          </p:nvSpPr>
          <p:spPr>
            <a:xfrm rot="16200000">
              <a:off x="499683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육각형 52">
              <a:extLst>
                <a:ext uri="{FF2B5EF4-FFF2-40B4-BE49-F238E27FC236}">
                  <a16:creationId xmlns:a16="http://schemas.microsoft.com/office/drawing/2014/main" id="{3A3752E5-F132-3DC3-840E-B70F45D58DD0}"/>
                </a:ext>
              </a:extLst>
            </p:cNvPr>
            <p:cNvSpPr/>
            <p:nvPr/>
          </p:nvSpPr>
          <p:spPr>
            <a:xfrm rot="16200000">
              <a:off x="5402047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육각형 53">
              <a:extLst>
                <a:ext uri="{FF2B5EF4-FFF2-40B4-BE49-F238E27FC236}">
                  <a16:creationId xmlns:a16="http://schemas.microsoft.com/office/drawing/2014/main" id="{9693EC2F-C088-0313-939B-5CB0EDAFFA46}"/>
                </a:ext>
              </a:extLst>
            </p:cNvPr>
            <p:cNvSpPr/>
            <p:nvPr/>
          </p:nvSpPr>
          <p:spPr>
            <a:xfrm rot="16200000">
              <a:off x="5807261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육각형 54">
              <a:extLst>
                <a:ext uri="{FF2B5EF4-FFF2-40B4-BE49-F238E27FC236}">
                  <a16:creationId xmlns:a16="http://schemas.microsoft.com/office/drawing/2014/main" id="{8A6256AC-4A32-290F-6A47-620A1650DDBE}"/>
                </a:ext>
              </a:extLst>
            </p:cNvPr>
            <p:cNvSpPr/>
            <p:nvPr/>
          </p:nvSpPr>
          <p:spPr>
            <a:xfrm rot="16200000">
              <a:off x="6212475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육각형 55">
              <a:extLst>
                <a:ext uri="{FF2B5EF4-FFF2-40B4-BE49-F238E27FC236}">
                  <a16:creationId xmlns:a16="http://schemas.microsoft.com/office/drawing/2014/main" id="{F35709A9-0ADA-535D-D96D-574434B1B82B}"/>
                </a:ext>
              </a:extLst>
            </p:cNvPr>
            <p:cNvSpPr/>
            <p:nvPr/>
          </p:nvSpPr>
          <p:spPr>
            <a:xfrm rot="16200000">
              <a:off x="6617689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육각형 56">
              <a:extLst>
                <a:ext uri="{FF2B5EF4-FFF2-40B4-BE49-F238E27FC236}">
                  <a16:creationId xmlns:a16="http://schemas.microsoft.com/office/drawing/2014/main" id="{7E3354F1-F19C-ECFA-EB8D-E8C3E1512ADB}"/>
                </a:ext>
              </a:extLst>
            </p:cNvPr>
            <p:cNvSpPr/>
            <p:nvPr/>
          </p:nvSpPr>
          <p:spPr>
            <a:xfrm rot="16200000">
              <a:off x="702290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육각형 57">
              <a:extLst>
                <a:ext uri="{FF2B5EF4-FFF2-40B4-BE49-F238E27FC236}">
                  <a16:creationId xmlns:a16="http://schemas.microsoft.com/office/drawing/2014/main" id="{A6848701-F7EA-40D4-C511-2F29A3EA06D2}"/>
                </a:ext>
              </a:extLst>
            </p:cNvPr>
            <p:cNvSpPr/>
            <p:nvPr/>
          </p:nvSpPr>
          <p:spPr>
            <a:xfrm rot="16200000">
              <a:off x="4790480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육각형 58">
              <a:extLst>
                <a:ext uri="{FF2B5EF4-FFF2-40B4-BE49-F238E27FC236}">
                  <a16:creationId xmlns:a16="http://schemas.microsoft.com/office/drawing/2014/main" id="{27E17B69-BA7B-AD98-1E0D-974816700D6D}"/>
                </a:ext>
              </a:extLst>
            </p:cNvPr>
            <p:cNvSpPr/>
            <p:nvPr/>
          </p:nvSpPr>
          <p:spPr>
            <a:xfrm rot="16200000">
              <a:off x="5195695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육각형 59">
              <a:extLst>
                <a:ext uri="{FF2B5EF4-FFF2-40B4-BE49-F238E27FC236}">
                  <a16:creationId xmlns:a16="http://schemas.microsoft.com/office/drawing/2014/main" id="{610DE60B-A4BD-4781-7B66-C0FDD2697DA7}"/>
                </a:ext>
              </a:extLst>
            </p:cNvPr>
            <p:cNvSpPr/>
            <p:nvPr/>
          </p:nvSpPr>
          <p:spPr>
            <a:xfrm rot="16200000">
              <a:off x="5600909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육각형 60">
              <a:extLst>
                <a:ext uri="{FF2B5EF4-FFF2-40B4-BE49-F238E27FC236}">
                  <a16:creationId xmlns:a16="http://schemas.microsoft.com/office/drawing/2014/main" id="{A2E8CCCF-7637-B061-4800-6C162FB0E8E7}"/>
                </a:ext>
              </a:extLst>
            </p:cNvPr>
            <p:cNvSpPr/>
            <p:nvPr/>
          </p:nvSpPr>
          <p:spPr>
            <a:xfrm rot="16200000">
              <a:off x="6006123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육각형 61">
              <a:extLst>
                <a:ext uri="{FF2B5EF4-FFF2-40B4-BE49-F238E27FC236}">
                  <a16:creationId xmlns:a16="http://schemas.microsoft.com/office/drawing/2014/main" id="{20255F30-A8F2-FE40-EDDB-436A036D8D21}"/>
                </a:ext>
              </a:extLst>
            </p:cNvPr>
            <p:cNvSpPr/>
            <p:nvPr/>
          </p:nvSpPr>
          <p:spPr>
            <a:xfrm rot="16200000">
              <a:off x="6411338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육각형 62">
              <a:extLst>
                <a:ext uri="{FF2B5EF4-FFF2-40B4-BE49-F238E27FC236}">
                  <a16:creationId xmlns:a16="http://schemas.microsoft.com/office/drawing/2014/main" id="{4D7ED909-89A3-BBE4-6540-3B60002962FC}"/>
                </a:ext>
              </a:extLst>
            </p:cNvPr>
            <p:cNvSpPr/>
            <p:nvPr/>
          </p:nvSpPr>
          <p:spPr>
            <a:xfrm rot="16200000">
              <a:off x="6816551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육각형 63">
              <a:extLst>
                <a:ext uri="{FF2B5EF4-FFF2-40B4-BE49-F238E27FC236}">
                  <a16:creationId xmlns:a16="http://schemas.microsoft.com/office/drawing/2014/main" id="{A46A8E00-0CC3-3798-AFC8-11FE65E6D6F3}"/>
                </a:ext>
              </a:extLst>
            </p:cNvPr>
            <p:cNvSpPr/>
            <p:nvPr/>
          </p:nvSpPr>
          <p:spPr>
            <a:xfrm rot="16200000">
              <a:off x="4995317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육각형 64">
              <a:extLst>
                <a:ext uri="{FF2B5EF4-FFF2-40B4-BE49-F238E27FC236}">
                  <a16:creationId xmlns:a16="http://schemas.microsoft.com/office/drawing/2014/main" id="{A121D1EE-D62A-65F0-1230-2770AC159ADE}"/>
                </a:ext>
              </a:extLst>
            </p:cNvPr>
            <p:cNvSpPr/>
            <p:nvPr/>
          </p:nvSpPr>
          <p:spPr>
            <a:xfrm rot="16200000">
              <a:off x="540053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육각형 65">
              <a:extLst>
                <a:ext uri="{FF2B5EF4-FFF2-40B4-BE49-F238E27FC236}">
                  <a16:creationId xmlns:a16="http://schemas.microsoft.com/office/drawing/2014/main" id="{2FEBA34E-D003-587E-4227-E973D95D76AD}"/>
                </a:ext>
              </a:extLst>
            </p:cNvPr>
            <p:cNvSpPr/>
            <p:nvPr/>
          </p:nvSpPr>
          <p:spPr>
            <a:xfrm rot="16200000">
              <a:off x="5805746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육각형 66">
              <a:extLst>
                <a:ext uri="{FF2B5EF4-FFF2-40B4-BE49-F238E27FC236}">
                  <a16:creationId xmlns:a16="http://schemas.microsoft.com/office/drawing/2014/main" id="{111C955B-D7F4-8FDE-BA3A-4CBAC95E566F}"/>
                </a:ext>
              </a:extLst>
            </p:cNvPr>
            <p:cNvSpPr/>
            <p:nvPr/>
          </p:nvSpPr>
          <p:spPr>
            <a:xfrm rot="16200000">
              <a:off x="6210959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육각형 67">
              <a:extLst>
                <a:ext uri="{FF2B5EF4-FFF2-40B4-BE49-F238E27FC236}">
                  <a16:creationId xmlns:a16="http://schemas.microsoft.com/office/drawing/2014/main" id="{D20D1582-8657-D1F6-CF9C-E4AC169C89CC}"/>
                </a:ext>
              </a:extLst>
            </p:cNvPr>
            <p:cNvSpPr/>
            <p:nvPr/>
          </p:nvSpPr>
          <p:spPr>
            <a:xfrm rot="16200000">
              <a:off x="6616173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육각형 68">
              <a:extLst>
                <a:ext uri="{FF2B5EF4-FFF2-40B4-BE49-F238E27FC236}">
                  <a16:creationId xmlns:a16="http://schemas.microsoft.com/office/drawing/2014/main" id="{20A3665E-B64B-1295-6A1D-1616AC560591}"/>
                </a:ext>
              </a:extLst>
            </p:cNvPr>
            <p:cNvSpPr/>
            <p:nvPr/>
          </p:nvSpPr>
          <p:spPr>
            <a:xfrm rot="16200000">
              <a:off x="7021388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육각형 69">
              <a:extLst>
                <a:ext uri="{FF2B5EF4-FFF2-40B4-BE49-F238E27FC236}">
                  <a16:creationId xmlns:a16="http://schemas.microsoft.com/office/drawing/2014/main" id="{CB021EC3-625E-4FE8-1D08-8503A8EC84B1}"/>
                </a:ext>
              </a:extLst>
            </p:cNvPr>
            <p:cNvSpPr/>
            <p:nvPr/>
          </p:nvSpPr>
          <p:spPr>
            <a:xfrm rot="16200000">
              <a:off x="4790481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육각형 70">
              <a:extLst>
                <a:ext uri="{FF2B5EF4-FFF2-40B4-BE49-F238E27FC236}">
                  <a16:creationId xmlns:a16="http://schemas.microsoft.com/office/drawing/2014/main" id="{A70CE7D0-434A-314E-B96E-5D8DD4127F8B}"/>
                </a:ext>
              </a:extLst>
            </p:cNvPr>
            <p:cNvSpPr/>
            <p:nvPr/>
          </p:nvSpPr>
          <p:spPr>
            <a:xfrm rot="16200000">
              <a:off x="519569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육각형 71">
              <a:extLst>
                <a:ext uri="{FF2B5EF4-FFF2-40B4-BE49-F238E27FC236}">
                  <a16:creationId xmlns:a16="http://schemas.microsoft.com/office/drawing/2014/main" id="{D35CC786-962D-0D0E-FB8C-49EA9FE197BF}"/>
                </a:ext>
              </a:extLst>
            </p:cNvPr>
            <p:cNvSpPr/>
            <p:nvPr/>
          </p:nvSpPr>
          <p:spPr>
            <a:xfrm rot="16200000">
              <a:off x="5600909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육각형 72">
              <a:extLst>
                <a:ext uri="{FF2B5EF4-FFF2-40B4-BE49-F238E27FC236}">
                  <a16:creationId xmlns:a16="http://schemas.microsoft.com/office/drawing/2014/main" id="{502DECCC-6897-2294-E54B-D64788AACDAA}"/>
                </a:ext>
              </a:extLst>
            </p:cNvPr>
            <p:cNvSpPr/>
            <p:nvPr/>
          </p:nvSpPr>
          <p:spPr>
            <a:xfrm rot="16200000">
              <a:off x="6006124" y="5346931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육각형 73">
              <a:extLst>
                <a:ext uri="{FF2B5EF4-FFF2-40B4-BE49-F238E27FC236}">
                  <a16:creationId xmlns:a16="http://schemas.microsoft.com/office/drawing/2014/main" id="{312B9F9E-0B86-3FDB-F73C-21CE594B03E9}"/>
                </a:ext>
              </a:extLst>
            </p:cNvPr>
            <p:cNvSpPr/>
            <p:nvPr/>
          </p:nvSpPr>
          <p:spPr>
            <a:xfrm rot="16200000">
              <a:off x="6411338" y="5346930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육각형 74">
              <a:extLst>
                <a:ext uri="{FF2B5EF4-FFF2-40B4-BE49-F238E27FC236}">
                  <a16:creationId xmlns:a16="http://schemas.microsoft.com/office/drawing/2014/main" id="{8BEA548C-4314-BC20-7FC9-E5E3F61DE168}"/>
                </a:ext>
              </a:extLst>
            </p:cNvPr>
            <p:cNvSpPr/>
            <p:nvPr/>
          </p:nvSpPr>
          <p:spPr>
            <a:xfrm rot="16200000">
              <a:off x="6816552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66013453-69EC-A503-3217-08F6EC7FE67F}"/>
                </a:ext>
              </a:extLst>
            </p:cNvPr>
            <p:cNvCxnSpPr>
              <a:cxnSpLocks/>
              <a:stCxn id="11" idx="3"/>
              <a:endCxn id="45" idx="1"/>
            </p:cNvCxnSpPr>
            <p:nvPr/>
          </p:nvCxnSpPr>
          <p:spPr>
            <a:xfrm>
              <a:off x="4362962" y="4802158"/>
              <a:ext cx="234121" cy="0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9" name="Google Shape;194;p7">
              <a:extLst>
                <a:ext uri="{FF2B5EF4-FFF2-40B4-BE49-F238E27FC236}">
                  <a16:creationId xmlns:a16="http://schemas.microsoft.com/office/drawing/2014/main" id="{A4434BA5-874D-4A5A-01C2-1A6484D435BD}"/>
                </a:ext>
              </a:extLst>
            </p:cNvPr>
            <p:cNvSpPr txBox="1"/>
            <p:nvPr/>
          </p:nvSpPr>
          <p:spPr>
            <a:xfrm>
              <a:off x="1334937" y="5945084"/>
              <a:ext cx="3333231" cy="241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시전자를 중심으로 반경 </a:t>
              </a:r>
              <a:r>
                <a:rPr lang="en-US" altLang="ko-KR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8M </a:t>
              </a: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무적</a:t>
              </a:r>
              <a:endParaRPr sz="11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80" name="Google Shape;194;p7">
              <a:extLst>
                <a:ext uri="{FF2B5EF4-FFF2-40B4-BE49-F238E27FC236}">
                  <a16:creationId xmlns:a16="http://schemas.microsoft.com/office/drawing/2014/main" id="{41BFED4F-37DD-16C7-F0FF-336383D2F4A6}"/>
                </a:ext>
              </a:extLst>
            </p:cNvPr>
            <p:cNvSpPr txBox="1"/>
            <p:nvPr/>
          </p:nvSpPr>
          <p:spPr>
            <a:xfrm>
              <a:off x="4579889" y="5936335"/>
              <a:ext cx="3333231" cy="241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3</a:t>
              </a: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초 지속 후 제거</a:t>
              </a:r>
              <a:endParaRPr sz="11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00136828-E97F-CA3A-15F1-49C6650A6B2A}"/>
              </a:ext>
            </a:extLst>
          </p:cNvPr>
          <p:cNvSpPr/>
          <p:nvPr/>
        </p:nvSpPr>
        <p:spPr>
          <a:xfrm>
            <a:off x="2174564" y="2410829"/>
            <a:ext cx="619136" cy="619136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rgbClr val="FAB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8</a:t>
            </a:fld>
            <a:endParaRPr lang="ko-KR" altLang="en-US" dirty="0"/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C023415-E8D9-0FA2-FA97-AA87DBE82797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BC0DFF5B-DD29-676A-FB41-9C6D48C08771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D467990-BFA3-B552-39C3-A8935C8F3CAC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8D3E50D-73D3-5418-B805-5FA348EEE000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스킬 설명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F6AEBEC-46B0-6085-FAD7-519FC433CE4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8F2DA19D-9817-E397-051A-5294A3BD118F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516A3D-CED9-6B8E-B8D0-B98263657C05}"/>
              </a:ext>
            </a:extLst>
          </p:cNvPr>
          <p:cNvSpPr txBox="1"/>
          <p:nvPr/>
        </p:nvSpPr>
        <p:spPr>
          <a:xfrm>
            <a:off x="8218927" y="1507018"/>
            <a:ext cx="3912726" cy="3380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설명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범위내의 아군에게 무적을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초간 부여한다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이름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무적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 형태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비 타일형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정령 지속시간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3S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지속시간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3S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정령 위치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플레이어를 따라 다닌다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공격속도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4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 거리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0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범위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8M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쿨타임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2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3B40F22-2255-F2A2-160D-DCCC19D66A80}"/>
              </a:ext>
            </a:extLst>
          </p:cNvPr>
          <p:cNvSpPr/>
          <p:nvPr/>
        </p:nvSpPr>
        <p:spPr>
          <a:xfrm>
            <a:off x="2377075" y="2623279"/>
            <a:ext cx="197423" cy="194236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B6349B9-666D-220F-75D2-0CE910A41108}"/>
              </a:ext>
            </a:extLst>
          </p:cNvPr>
          <p:cNvSpPr/>
          <p:nvPr/>
        </p:nvSpPr>
        <p:spPr>
          <a:xfrm>
            <a:off x="6526125" y="2623279"/>
            <a:ext cx="197423" cy="194236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52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screenshot">
            <a:extLst>
              <a:ext uri="{FF2B5EF4-FFF2-40B4-BE49-F238E27FC236}">
                <a16:creationId xmlns:a16="http://schemas.microsoft.com/office/drawing/2014/main" id="{4AC047E1-7696-5927-5EEA-5070453657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58" b="50000"/>
          <a:stretch/>
        </p:blipFill>
        <p:spPr bwMode="auto">
          <a:xfrm>
            <a:off x="3104915" y="2547010"/>
            <a:ext cx="2416311" cy="255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9</a:t>
            </a:fld>
            <a:endParaRPr lang="ko-KR" altLang="en-US" dirty="0"/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C023415-E8D9-0FA2-FA97-AA87DBE82797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BC0DFF5B-DD29-676A-FB41-9C6D48C08771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D467990-BFA3-B552-39C3-A8935C8F3CAC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8D3E50D-73D3-5418-B805-5FA348EEE000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사용할 </a:t>
              </a:r>
              <a:r>
                <a:rPr lang="ko-KR" altLang="en-US" sz="3600" b="1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에셋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F6AEBEC-46B0-6085-FAD7-519FC433CE4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8F2DA19D-9817-E397-051A-5294A3BD118F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9EE9D5-B965-B321-0DFD-6534CFB7EE7F}"/>
              </a:ext>
            </a:extLst>
          </p:cNvPr>
          <p:cNvSpPr txBox="1"/>
          <p:nvPr/>
        </p:nvSpPr>
        <p:spPr>
          <a:xfrm>
            <a:off x="8218927" y="1507018"/>
            <a:ext cx="3912726" cy="704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i="0" dirty="0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100-best-effects-pack</a:t>
            </a:r>
          </a:p>
          <a:p>
            <a:pPr algn="l"/>
            <a:endParaRPr lang="en-US" altLang="ko-KR" sz="1200" dirty="0">
              <a:solidFill>
                <a:srgbClr val="21212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4"/>
              </a:rPr>
              <a:t>100 Best Effects Pack | Spells | Unity Asset Store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B39EFD-FF12-FB87-6DAC-9531A0698A90}"/>
              </a:ext>
            </a:extLst>
          </p:cNvPr>
          <p:cNvSpPr/>
          <p:nvPr/>
        </p:nvSpPr>
        <p:spPr>
          <a:xfrm>
            <a:off x="3114598" y="1592598"/>
            <a:ext cx="2406628" cy="3555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Holy Effect</a:t>
            </a:r>
            <a:endParaRPr lang="ko-KR" altLang="en-US" sz="2000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50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3424</TotalTime>
  <Words>763</Words>
  <Application>Microsoft Office PowerPoint</Application>
  <PresentationFormat>와이드스크린</PresentationFormat>
  <Paragraphs>184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Inter</vt:lpstr>
      <vt:lpstr>Malgun Gothic</vt:lpstr>
      <vt:lpstr>Malgun Gothic</vt:lpstr>
      <vt:lpstr>에스코어 드림 4 Regular</vt:lpstr>
      <vt:lpstr>에스코어 드림 7 ExtraBold</vt:lpstr>
      <vt:lpstr>에스코어 드림 9 Black</vt:lpstr>
      <vt:lpstr>Arial</vt:lpstr>
      <vt:lpstr>Office 테마</vt:lpstr>
      <vt:lpstr>PowerPoint 프레젠테이션</vt:lpstr>
      <vt:lpstr>공격형</vt:lpstr>
      <vt:lpstr>PowerPoint 프레젠테이션</vt:lpstr>
      <vt:lpstr>PowerPoint 프레젠테이션</vt:lpstr>
      <vt:lpstr>PowerPoint 프레젠테이션</vt:lpstr>
      <vt:lpstr>PowerPoint 프레젠테이션</vt:lpstr>
      <vt:lpstr>방어형</vt:lpstr>
      <vt:lpstr>PowerPoint 프레젠테이션</vt:lpstr>
      <vt:lpstr>PowerPoint 프레젠테이션</vt:lpstr>
      <vt:lpstr>PowerPoint 프레젠테이션</vt:lpstr>
      <vt:lpstr>PowerPoint 프레젠테이션</vt:lpstr>
      <vt:lpstr>지원형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[Path To Yggdrasil]</dc:title>
  <dc:creator>kimland4646@gmail.com</dc:creator>
  <cp:lastModifiedBy>w084658</cp:lastModifiedBy>
  <cp:revision>89</cp:revision>
  <dcterms:created xsi:type="dcterms:W3CDTF">2021-10-11T05:06:49Z</dcterms:created>
  <dcterms:modified xsi:type="dcterms:W3CDTF">2022-08-02T13:05:03Z</dcterms:modified>
</cp:coreProperties>
</file>