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63" r:id="rId2"/>
    <p:sldId id="258" r:id="rId3"/>
    <p:sldId id="272" r:id="rId4"/>
    <p:sldId id="273" r:id="rId5"/>
    <p:sldId id="274" r:id="rId6"/>
    <p:sldId id="275" r:id="rId7"/>
    <p:sldId id="277" r:id="rId8"/>
    <p:sldId id="278" r:id="rId9"/>
    <p:sldId id="279" r:id="rId10"/>
    <p:sldId id="280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5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AOoXwGU4J6hvVX4GYKTT7yqWF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FF5050"/>
    <a:srgbClr val="F1A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EEDC8F-ADFA-4C94-BC53-202D56256A59}">
  <a:tblStyle styleId="{8FEEDC8F-ADFA-4C94-BC53-202D56256A59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90" y="114"/>
      </p:cViewPr>
      <p:guideLst>
        <p:guide orient="horz" pos="3158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903599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6653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635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60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8198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2836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1735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022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9859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6568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C10C0-980D-4787-B3D9-26DD5B1F1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[</a:t>
            </a:r>
            <a:r>
              <a:rPr lang="ko-KR" altLang="en-US" sz="5400" dirty="0"/>
              <a:t>정령 시스템 기획서</a:t>
            </a:r>
            <a:r>
              <a:rPr lang="en-US" altLang="ko-KR" sz="5400" dirty="0"/>
              <a:t>]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12054A-1739-4877-AD38-920E303D8C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6F6E4F6-4ECC-485D-9AE6-48F391234B2C}"/>
              </a:ext>
            </a:extLst>
          </p:cNvPr>
          <p:cNvGrpSpPr/>
          <p:nvPr/>
        </p:nvGrpSpPr>
        <p:grpSpPr>
          <a:xfrm>
            <a:off x="297565" y="931168"/>
            <a:ext cx="11632320" cy="5017829"/>
            <a:chOff x="358525" y="1486615"/>
            <a:chExt cx="11632320" cy="501782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D79124A-F436-442B-A3B4-BD5CAA0BC997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FF9896F-E058-47F0-AC20-DFE9172A0659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29546E5-9235-40E5-9064-99A4F5B4A8C8}"/>
                </a:ext>
              </a:extLst>
            </p:cNvPr>
            <p:cNvCxnSpPr>
              <a:cxnSpLocks/>
            </p:cNvCxnSpPr>
            <p:nvPr/>
          </p:nvCxnSpPr>
          <p:spPr>
            <a:xfrm>
              <a:off x="3843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302C329-419E-488D-BFD5-9046DED9CD2A}"/>
                </a:ext>
              </a:extLst>
            </p:cNvPr>
            <p:cNvCxnSpPr>
              <a:cxnSpLocks/>
            </p:cNvCxnSpPr>
            <p:nvPr/>
          </p:nvCxnSpPr>
          <p:spPr>
            <a:xfrm>
              <a:off x="119667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4F8A6EF-1C62-41A0-B75E-A5BE98E4489D}"/>
                </a:ext>
              </a:extLst>
            </p:cNvPr>
            <p:cNvSpPr/>
            <p:nvPr/>
          </p:nvSpPr>
          <p:spPr>
            <a:xfrm flipV="1">
              <a:off x="11942581" y="6456180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6BB25D7-56E8-441F-8D4A-61FB9179D625}"/>
                </a:ext>
              </a:extLst>
            </p:cNvPr>
            <p:cNvSpPr/>
            <p:nvPr/>
          </p:nvSpPr>
          <p:spPr>
            <a:xfrm flipV="1">
              <a:off x="358525" y="1486615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920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18877" y="257917"/>
            <a:ext cx="571007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 타일형 정령 시스템 </a:t>
            </a:r>
            <a:r>
              <a:rPr lang="en-US" alt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4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방출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80;p7">
            <a:extLst>
              <a:ext uri="{FF2B5EF4-FFF2-40B4-BE49-F238E27FC236}">
                <a16:creationId xmlns:a16="http://schemas.microsoft.com/office/drawing/2014/main" id="{9DE8A764-C460-1307-5CFB-22349CE3E6B2}"/>
              </a:ext>
            </a:extLst>
          </p:cNvPr>
          <p:cNvSpPr txBox="1"/>
          <p:nvPr/>
        </p:nvSpPr>
        <p:spPr>
          <a:xfrm>
            <a:off x="226249" y="811358"/>
            <a:ext cx="8346251" cy="1546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방출도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 광역과 기본 기능이 동일하다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추가로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Shapeform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 인 투사체가 생성 가능하다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방출형은 광역과 다르게 대상이 이동하여도 본인이 스킬을 방출하고 있는 방향을 유지한다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나머지 데이터는 아래와 같이 적용된다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사각형일 경우 가로 길이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부체꼴일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경우 원뿔의 각도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투사체의 경우 투사체의 지름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사각형일 경우 </a:t>
            </a:r>
            <a:r>
              <a:rPr lang="ko-KR" altLang="en-US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뻗어나가는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세로 길이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부체꼴일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경우 원의 지름 투사체의 경우 투사체가 날아가는 거리</a:t>
            </a:r>
            <a:r>
              <a:rPr lang="en-US" altLang="ko-KR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E32FC7EC-9889-CC19-6CAD-C937C607C4A8}"/>
              </a:ext>
            </a:extLst>
          </p:cNvPr>
          <p:cNvSpPr/>
          <p:nvPr/>
        </p:nvSpPr>
        <p:spPr>
          <a:xfrm>
            <a:off x="7875896" y="758825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D3627B2E-D9D7-05D0-9A79-EBF99512D3D0}"/>
              </a:ext>
            </a:extLst>
          </p:cNvPr>
          <p:cNvSpPr/>
          <p:nvPr/>
        </p:nvSpPr>
        <p:spPr>
          <a:xfrm>
            <a:off x="7875896" y="124777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69685E8-2366-2429-D966-1147C87E5526}"/>
              </a:ext>
            </a:extLst>
          </p:cNvPr>
          <p:cNvSpPr txBox="1"/>
          <p:nvPr/>
        </p:nvSpPr>
        <p:spPr>
          <a:xfrm>
            <a:off x="8110120" y="713274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정령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C317405-2551-3468-423D-BA823F9471DF}"/>
              </a:ext>
            </a:extLst>
          </p:cNvPr>
          <p:cNvSpPr txBox="1"/>
          <p:nvPr/>
        </p:nvSpPr>
        <p:spPr>
          <a:xfrm>
            <a:off x="8110120" y="1183197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FDE40DD0-1121-54B7-5829-CC8B2E26E4D7}"/>
              </a:ext>
            </a:extLst>
          </p:cNvPr>
          <p:cNvSpPr/>
          <p:nvPr/>
        </p:nvSpPr>
        <p:spPr>
          <a:xfrm>
            <a:off x="7875896" y="1715267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308E28D-6997-0E45-1443-95CFE7359C2E}"/>
              </a:ext>
            </a:extLst>
          </p:cNvPr>
          <p:cNvSpPr txBox="1"/>
          <p:nvPr/>
        </p:nvSpPr>
        <p:spPr>
          <a:xfrm>
            <a:off x="8110120" y="1650688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2" name="육각형 61">
            <a:extLst>
              <a:ext uri="{FF2B5EF4-FFF2-40B4-BE49-F238E27FC236}">
                <a16:creationId xmlns:a16="http://schemas.microsoft.com/office/drawing/2014/main" id="{71E38BDA-DEAB-D01D-749B-3846ADCEFB71}"/>
              </a:ext>
            </a:extLst>
          </p:cNvPr>
          <p:cNvSpPr/>
          <p:nvPr/>
        </p:nvSpPr>
        <p:spPr>
          <a:xfrm rot="16200000">
            <a:off x="1299549" y="3944568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육각형 48">
            <a:extLst>
              <a:ext uri="{FF2B5EF4-FFF2-40B4-BE49-F238E27FC236}">
                <a16:creationId xmlns:a16="http://schemas.microsoft.com/office/drawing/2014/main" id="{42C81FF0-C067-899C-7253-854C535A4501}"/>
              </a:ext>
            </a:extLst>
          </p:cNvPr>
          <p:cNvSpPr/>
          <p:nvPr/>
        </p:nvSpPr>
        <p:spPr>
          <a:xfrm rot="16200000">
            <a:off x="865244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육각형 49">
            <a:extLst>
              <a:ext uri="{FF2B5EF4-FFF2-40B4-BE49-F238E27FC236}">
                <a16:creationId xmlns:a16="http://schemas.microsoft.com/office/drawing/2014/main" id="{D7AEBAAF-7098-F430-FD87-5C3A23393E2A}"/>
              </a:ext>
            </a:extLst>
          </p:cNvPr>
          <p:cNvSpPr/>
          <p:nvPr/>
        </p:nvSpPr>
        <p:spPr>
          <a:xfrm rot="16200000">
            <a:off x="1301179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육각형 50">
            <a:extLst>
              <a:ext uri="{FF2B5EF4-FFF2-40B4-BE49-F238E27FC236}">
                <a16:creationId xmlns:a16="http://schemas.microsoft.com/office/drawing/2014/main" id="{1A0A16FF-041B-9BEE-BB51-434951FA6BEC}"/>
              </a:ext>
            </a:extLst>
          </p:cNvPr>
          <p:cNvSpPr/>
          <p:nvPr/>
        </p:nvSpPr>
        <p:spPr>
          <a:xfrm rot="16200000">
            <a:off x="1737116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육각형 53">
            <a:extLst>
              <a:ext uri="{FF2B5EF4-FFF2-40B4-BE49-F238E27FC236}">
                <a16:creationId xmlns:a16="http://schemas.microsoft.com/office/drawing/2014/main" id="{97F936A4-8752-55A8-050D-40D8CB3CFF15}"/>
              </a:ext>
            </a:extLst>
          </p:cNvPr>
          <p:cNvSpPr/>
          <p:nvPr/>
        </p:nvSpPr>
        <p:spPr>
          <a:xfrm rot="16200000">
            <a:off x="649674" y="3536000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7D65D9EF-FCBC-AA48-28D4-F46DD6853BBA}"/>
              </a:ext>
            </a:extLst>
          </p:cNvPr>
          <p:cNvSpPr/>
          <p:nvPr/>
        </p:nvSpPr>
        <p:spPr>
          <a:xfrm rot="16200000">
            <a:off x="1085611" y="3536000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F5B5157D-0B5E-A3CD-603B-63206F297EE6}"/>
              </a:ext>
            </a:extLst>
          </p:cNvPr>
          <p:cNvSpPr/>
          <p:nvPr/>
        </p:nvSpPr>
        <p:spPr>
          <a:xfrm rot="16200000">
            <a:off x="1521546" y="3536000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육각형 56">
            <a:extLst>
              <a:ext uri="{FF2B5EF4-FFF2-40B4-BE49-F238E27FC236}">
                <a16:creationId xmlns:a16="http://schemas.microsoft.com/office/drawing/2014/main" id="{4AE86A40-7A42-6FE7-3E45-1561B5389475}"/>
              </a:ext>
            </a:extLst>
          </p:cNvPr>
          <p:cNvSpPr/>
          <p:nvPr/>
        </p:nvSpPr>
        <p:spPr>
          <a:xfrm rot="16200000">
            <a:off x="1957482" y="3536000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육각형 59">
            <a:extLst>
              <a:ext uri="{FF2B5EF4-FFF2-40B4-BE49-F238E27FC236}">
                <a16:creationId xmlns:a16="http://schemas.microsoft.com/office/drawing/2014/main" id="{7D0B97A4-3DC5-AB70-6E47-371F1A32DC36}"/>
              </a:ext>
            </a:extLst>
          </p:cNvPr>
          <p:cNvSpPr/>
          <p:nvPr/>
        </p:nvSpPr>
        <p:spPr>
          <a:xfrm rot="16200000">
            <a:off x="427676" y="3944568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육각형 60">
            <a:extLst>
              <a:ext uri="{FF2B5EF4-FFF2-40B4-BE49-F238E27FC236}">
                <a16:creationId xmlns:a16="http://schemas.microsoft.com/office/drawing/2014/main" id="{3C11250A-38FE-281B-C6B8-B3921A1B673F}"/>
              </a:ext>
            </a:extLst>
          </p:cNvPr>
          <p:cNvSpPr/>
          <p:nvPr/>
        </p:nvSpPr>
        <p:spPr>
          <a:xfrm rot="16200000">
            <a:off x="863613" y="3944568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육각형 62">
            <a:extLst>
              <a:ext uri="{FF2B5EF4-FFF2-40B4-BE49-F238E27FC236}">
                <a16:creationId xmlns:a16="http://schemas.microsoft.com/office/drawing/2014/main" id="{0A6FA3CC-DFD0-91DE-FEB6-AAA305E7B7AF}"/>
              </a:ext>
            </a:extLst>
          </p:cNvPr>
          <p:cNvSpPr/>
          <p:nvPr/>
        </p:nvSpPr>
        <p:spPr>
          <a:xfrm rot="16200000">
            <a:off x="1735484" y="3944568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육각형 63">
            <a:extLst>
              <a:ext uri="{FF2B5EF4-FFF2-40B4-BE49-F238E27FC236}">
                <a16:creationId xmlns:a16="http://schemas.microsoft.com/office/drawing/2014/main" id="{E7D0C14A-2890-FF35-7DA6-75C3B2218028}"/>
              </a:ext>
            </a:extLst>
          </p:cNvPr>
          <p:cNvSpPr/>
          <p:nvPr/>
        </p:nvSpPr>
        <p:spPr>
          <a:xfrm rot="16200000">
            <a:off x="2171422" y="3944568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육각형 65">
            <a:extLst>
              <a:ext uri="{FF2B5EF4-FFF2-40B4-BE49-F238E27FC236}">
                <a16:creationId xmlns:a16="http://schemas.microsoft.com/office/drawing/2014/main" id="{8FF58034-681E-BC46-3F6E-19AC4C79A0EC}"/>
              </a:ext>
            </a:extLst>
          </p:cNvPr>
          <p:cNvSpPr/>
          <p:nvPr/>
        </p:nvSpPr>
        <p:spPr>
          <a:xfrm rot="16200000">
            <a:off x="648043" y="4346586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id="{4DC4D1FB-0A25-0532-D6C6-4F1ABAB7A623}"/>
              </a:ext>
            </a:extLst>
          </p:cNvPr>
          <p:cNvSpPr/>
          <p:nvPr/>
        </p:nvSpPr>
        <p:spPr>
          <a:xfrm rot="16200000">
            <a:off x="1083979" y="4346585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59D59DC9-0A3B-DC30-CE7D-64B5FD812819}"/>
              </a:ext>
            </a:extLst>
          </p:cNvPr>
          <p:cNvSpPr/>
          <p:nvPr/>
        </p:nvSpPr>
        <p:spPr>
          <a:xfrm rot="16200000">
            <a:off x="1519915" y="4346585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CBD03810-F7FE-112E-930B-75FB5F19E6B4}"/>
              </a:ext>
            </a:extLst>
          </p:cNvPr>
          <p:cNvSpPr/>
          <p:nvPr/>
        </p:nvSpPr>
        <p:spPr>
          <a:xfrm rot="16200000">
            <a:off x="1955852" y="4346585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육각형 72">
            <a:extLst>
              <a:ext uri="{FF2B5EF4-FFF2-40B4-BE49-F238E27FC236}">
                <a16:creationId xmlns:a16="http://schemas.microsoft.com/office/drawing/2014/main" id="{9CB2E9D2-C598-76E9-ABDA-B43CCA6688B2}"/>
              </a:ext>
            </a:extLst>
          </p:cNvPr>
          <p:cNvSpPr/>
          <p:nvPr/>
        </p:nvSpPr>
        <p:spPr>
          <a:xfrm rot="16200000">
            <a:off x="863611" y="475837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육각형 73">
            <a:extLst>
              <a:ext uri="{FF2B5EF4-FFF2-40B4-BE49-F238E27FC236}">
                <a16:creationId xmlns:a16="http://schemas.microsoft.com/office/drawing/2014/main" id="{18169731-8999-07EF-A00D-3FA8415B5AF4}"/>
              </a:ext>
            </a:extLst>
          </p:cNvPr>
          <p:cNvSpPr/>
          <p:nvPr/>
        </p:nvSpPr>
        <p:spPr>
          <a:xfrm rot="16200000">
            <a:off x="1299549" y="475837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육각형 74">
            <a:extLst>
              <a:ext uri="{FF2B5EF4-FFF2-40B4-BE49-F238E27FC236}">
                <a16:creationId xmlns:a16="http://schemas.microsoft.com/office/drawing/2014/main" id="{88B42B69-104C-FC64-7430-C4E28F48DB57}"/>
              </a:ext>
            </a:extLst>
          </p:cNvPr>
          <p:cNvSpPr/>
          <p:nvPr/>
        </p:nvSpPr>
        <p:spPr>
          <a:xfrm rot="16200000">
            <a:off x="1735485" y="47583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육각형 47">
            <a:extLst>
              <a:ext uri="{FF2B5EF4-FFF2-40B4-BE49-F238E27FC236}">
                <a16:creationId xmlns:a16="http://schemas.microsoft.com/office/drawing/2014/main" id="{C2B98CD0-9ADA-46F9-1566-A263480672ED}"/>
              </a:ext>
            </a:extLst>
          </p:cNvPr>
          <p:cNvSpPr/>
          <p:nvPr/>
        </p:nvSpPr>
        <p:spPr>
          <a:xfrm rot="16200000">
            <a:off x="429307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육각형 51">
            <a:extLst>
              <a:ext uri="{FF2B5EF4-FFF2-40B4-BE49-F238E27FC236}">
                <a16:creationId xmlns:a16="http://schemas.microsoft.com/office/drawing/2014/main" id="{5740207A-D60E-FA5B-E6B5-FAC0785943AE}"/>
              </a:ext>
            </a:extLst>
          </p:cNvPr>
          <p:cNvSpPr/>
          <p:nvPr/>
        </p:nvSpPr>
        <p:spPr>
          <a:xfrm rot="16200000">
            <a:off x="2173052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육각형 52">
            <a:extLst>
              <a:ext uri="{FF2B5EF4-FFF2-40B4-BE49-F238E27FC236}">
                <a16:creationId xmlns:a16="http://schemas.microsoft.com/office/drawing/2014/main" id="{18367A8A-FA43-BFE2-A151-467B0C8F2ADE}"/>
              </a:ext>
            </a:extLst>
          </p:cNvPr>
          <p:cNvSpPr/>
          <p:nvPr/>
        </p:nvSpPr>
        <p:spPr>
          <a:xfrm rot="16200000">
            <a:off x="2608988" y="3123024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육각형 57">
            <a:extLst>
              <a:ext uri="{FF2B5EF4-FFF2-40B4-BE49-F238E27FC236}">
                <a16:creationId xmlns:a16="http://schemas.microsoft.com/office/drawing/2014/main" id="{5E3505CA-EC4B-B378-6F8E-7CC7126D0F91}"/>
              </a:ext>
            </a:extLst>
          </p:cNvPr>
          <p:cNvSpPr/>
          <p:nvPr/>
        </p:nvSpPr>
        <p:spPr>
          <a:xfrm rot="16200000">
            <a:off x="2393419" y="3536000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육각형 58">
            <a:extLst>
              <a:ext uri="{FF2B5EF4-FFF2-40B4-BE49-F238E27FC236}">
                <a16:creationId xmlns:a16="http://schemas.microsoft.com/office/drawing/2014/main" id="{4CAA14BF-09B8-5E4B-5DF6-11EA2CC181B4}"/>
              </a:ext>
            </a:extLst>
          </p:cNvPr>
          <p:cNvSpPr/>
          <p:nvPr/>
        </p:nvSpPr>
        <p:spPr>
          <a:xfrm rot="16200000">
            <a:off x="2829355" y="3536000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육각형 64">
            <a:extLst>
              <a:ext uri="{FF2B5EF4-FFF2-40B4-BE49-F238E27FC236}">
                <a16:creationId xmlns:a16="http://schemas.microsoft.com/office/drawing/2014/main" id="{B469F267-3BAB-C2A8-984F-B72A5BB9488E}"/>
              </a:ext>
            </a:extLst>
          </p:cNvPr>
          <p:cNvSpPr/>
          <p:nvPr/>
        </p:nvSpPr>
        <p:spPr>
          <a:xfrm rot="16200000">
            <a:off x="2607357" y="3944569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육각형 69">
            <a:extLst>
              <a:ext uri="{FF2B5EF4-FFF2-40B4-BE49-F238E27FC236}">
                <a16:creationId xmlns:a16="http://schemas.microsoft.com/office/drawing/2014/main" id="{EC23FC8E-481D-01FC-92B4-0286E646C63B}"/>
              </a:ext>
            </a:extLst>
          </p:cNvPr>
          <p:cNvSpPr/>
          <p:nvPr/>
        </p:nvSpPr>
        <p:spPr>
          <a:xfrm rot="16200000">
            <a:off x="2391787" y="4346585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육각형 70">
            <a:extLst>
              <a:ext uri="{FF2B5EF4-FFF2-40B4-BE49-F238E27FC236}">
                <a16:creationId xmlns:a16="http://schemas.microsoft.com/office/drawing/2014/main" id="{EDF6DB79-88B3-8151-226B-D146BDE7CAB8}"/>
              </a:ext>
            </a:extLst>
          </p:cNvPr>
          <p:cNvSpPr/>
          <p:nvPr/>
        </p:nvSpPr>
        <p:spPr>
          <a:xfrm rot="16200000">
            <a:off x="2827724" y="4346585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육각형 71">
            <a:extLst>
              <a:ext uri="{FF2B5EF4-FFF2-40B4-BE49-F238E27FC236}">
                <a16:creationId xmlns:a16="http://schemas.microsoft.com/office/drawing/2014/main" id="{D91CC314-0EAD-5CB9-8736-461A30366005}"/>
              </a:ext>
            </a:extLst>
          </p:cNvPr>
          <p:cNvSpPr/>
          <p:nvPr/>
        </p:nvSpPr>
        <p:spPr>
          <a:xfrm rot="16200000">
            <a:off x="427677" y="475837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육각형 75">
            <a:extLst>
              <a:ext uri="{FF2B5EF4-FFF2-40B4-BE49-F238E27FC236}">
                <a16:creationId xmlns:a16="http://schemas.microsoft.com/office/drawing/2014/main" id="{6E3AF773-A4BB-C621-64DB-8F5EE89260EF}"/>
              </a:ext>
            </a:extLst>
          </p:cNvPr>
          <p:cNvSpPr/>
          <p:nvPr/>
        </p:nvSpPr>
        <p:spPr>
          <a:xfrm rot="16200000">
            <a:off x="2171422" y="475837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육각형 76">
            <a:extLst>
              <a:ext uri="{FF2B5EF4-FFF2-40B4-BE49-F238E27FC236}">
                <a16:creationId xmlns:a16="http://schemas.microsoft.com/office/drawing/2014/main" id="{DC1990EE-5922-4485-395E-88717EB9342B}"/>
              </a:ext>
            </a:extLst>
          </p:cNvPr>
          <p:cNvSpPr/>
          <p:nvPr/>
        </p:nvSpPr>
        <p:spPr>
          <a:xfrm rot="16200000">
            <a:off x="2607357" y="4758376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Google Shape;180;p7">
            <a:extLst>
              <a:ext uri="{FF2B5EF4-FFF2-40B4-BE49-F238E27FC236}">
                <a16:creationId xmlns:a16="http://schemas.microsoft.com/office/drawing/2014/main" id="{8E3F85C6-B842-F5EA-89EE-2753ACD9C3A9}"/>
              </a:ext>
            </a:extLst>
          </p:cNvPr>
          <p:cNvSpPr txBox="1"/>
          <p:nvPr/>
        </p:nvSpPr>
        <p:spPr>
          <a:xfrm>
            <a:off x="118878" y="2732751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방출 공격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80;p7">
            <a:extLst>
              <a:ext uri="{FF2B5EF4-FFF2-40B4-BE49-F238E27FC236}">
                <a16:creationId xmlns:a16="http://schemas.microsoft.com/office/drawing/2014/main" id="{B276337F-AC3C-E134-674A-E8B05F16257C}"/>
              </a:ext>
            </a:extLst>
          </p:cNvPr>
          <p:cNvSpPr txBox="1"/>
          <p:nvPr/>
        </p:nvSpPr>
        <p:spPr>
          <a:xfrm>
            <a:off x="118878" y="5287099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 이미지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처럼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지정 되어있는 범위 안에서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적만을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공격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6551A0FD-814C-D192-CFEA-1D0FDDA8FE67}"/>
              </a:ext>
            </a:extLst>
          </p:cNvPr>
          <p:cNvSpPr/>
          <p:nvPr/>
        </p:nvSpPr>
        <p:spPr>
          <a:xfrm>
            <a:off x="1888863" y="4429793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B4A0A13A-2745-9083-99CA-2BD0C6F00EA2}"/>
              </a:ext>
            </a:extLst>
          </p:cNvPr>
          <p:cNvSpPr/>
          <p:nvPr/>
        </p:nvSpPr>
        <p:spPr>
          <a:xfrm>
            <a:off x="2360491" y="3628725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79" name="Google Shape;180;p7">
            <a:extLst>
              <a:ext uri="{FF2B5EF4-FFF2-40B4-BE49-F238E27FC236}">
                <a16:creationId xmlns:a16="http://schemas.microsoft.com/office/drawing/2014/main" id="{AE4E70AF-723A-D3C6-0155-A0251C49ECA7}"/>
              </a:ext>
            </a:extLst>
          </p:cNvPr>
          <p:cNvSpPr txBox="1"/>
          <p:nvPr/>
        </p:nvSpPr>
        <p:spPr>
          <a:xfrm>
            <a:off x="9265344" y="757496"/>
            <a:ext cx="2385631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사용가능한 </a:t>
            </a: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Shapeform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아래와 같다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: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사각형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직사각형 데이터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 : </a:t>
            </a:r>
            <a:r>
              <a:rPr lang="ko-KR" altLang="en-US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부체꼴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부체꼴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데이터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 :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투사체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대상방향으로 투사체 발사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각각의 데이터는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통해 결정된다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부분 원형 80">
            <a:extLst>
              <a:ext uri="{FF2B5EF4-FFF2-40B4-BE49-F238E27FC236}">
                <a16:creationId xmlns:a16="http://schemas.microsoft.com/office/drawing/2014/main" id="{1D0F6220-AECD-E5DB-0EB4-153BC788794A}"/>
              </a:ext>
            </a:extLst>
          </p:cNvPr>
          <p:cNvSpPr/>
          <p:nvPr/>
        </p:nvSpPr>
        <p:spPr>
          <a:xfrm rot="16200000">
            <a:off x="634372" y="3247881"/>
            <a:ext cx="1808436" cy="1808436"/>
          </a:xfrm>
          <a:prstGeom prst="pie">
            <a:avLst>
              <a:gd name="adj1" fmla="val 6475465"/>
              <a:gd name="adj2" fmla="val 9349874"/>
            </a:avLst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336B1D11-6558-E589-D76E-495FFF42C569}"/>
              </a:ext>
            </a:extLst>
          </p:cNvPr>
          <p:cNvSpPr/>
          <p:nvPr/>
        </p:nvSpPr>
        <p:spPr>
          <a:xfrm>
            <a:off x="1446311" y="4054484"/>
            <a:ext cx="197521" cy="18334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20" name="육각형 119">
            <a:extLst>
              <a:ext uri="{FF2B5EF4-FFF2-40B4-BE49-F238E27FC236}">
                <a16:creationId xmlns:a16="http://schemas.microsoft.com/office/drawing/2014/main" id="{690263E5-C65C-F36F-0A19-338C6115D881}"/>
              </a:ext>
            </a:extLst>
          </p:cNvPr>
          <p:cNvSpPr/>
          <p:nvPr/>
        </p:nvSpPr>
        <p:spPr>
          <a:xfrm rot="16200000">
            <a:off x="5866961" y="3944568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1" name="육각형 120">
            <a:extLst>
              <a:ext uri="{FF2B5EF4-FFF2-40B4-BE49-F238E27FC236}">
                <a16:creationId xmlns:a16="http://schemas.microsoft.com/office/drawing/2014/main" id="{1178876F-3AAE-444F-7B47-ADF1D6F2C29E}"/>
              </a:ext>
            </a:extLst>
          </p:cNvPr>
          <p:cNvSpPr/>
          <p:nvPr/>
        </p:nvSpPr>
        <p:spPr>
          <a:xfrm rot="16200000">
            <a:off x="5432656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육각형 121">
            <a:extLst>
              <a:ext uri="{FF2B5EF4-FFF2-40B4-BE49-F238E27FC236}">
                <a16:creationId xmlns:a16="http://schemas.microsoft.com/office/drawing/2014/main" id="{F2B72E60-C002-6155-9E7E-242EEBDABDCB}"/>
              </a:ext>
            </a:extLst>
          </p:cNvPr>
          <p:cNvSpPr/>
          <p:nvPr/>
        </p:nvSpPr>
        <p:spPr>
          <a:xfrm rot="16200000">
            <a:off x="5868591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육각형 122">
            <a:extLst>
              <a:ext uri="{FF2B5EF4-FFF2-40B4-BE49-F238E27FC236}">
                <a16:creationId xmlns:a16="http://schemas.microsoft.com/office/drawing/2014/main" id="{AC505097-2294-CBA5-7B44-940924600FFE}"/>
              </a:ext>
            </a:extLst>
          </p:cNvPr>
          <p:cNvSpPr/>
          <p:nvPr/>
        </p:nvSpPr>
        <p:spPr>
          <a:xfrm rot="16200000">
            <a:off x="6304528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육각형 123">
            <a:extLst>
              <a:ext uri="{FF2B5EF4-FFF2-40B4-BE49-F238E27FC236}">
                <a16:creationId xmlns:a16="http://schemas.microsoft.com/office/drawing/2014/main" id="{9228A732-A721-6261-4908-4398DCBD74F8}"/>
              </a:ext>
            </a:extLst>
          </p:cNvPr>
          <p:cNvSpPr/>
          <p:nvPr/>
        </p:nvSpPr>
        <p:spPr>
          <a:xfrm rot="16200000">
            <a:off x="5217086" y="3536000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육각형 124">
            <a:extLst>
              <a:ext uri="{FF2B5EF4-FFF2-40B4-BE49-F238E27FC236}">
                <a16:creationId xmlns:a16="http://schemas.microsoft.com/office/drawing/2014/main" id="{3D53C888-C77B-F4D7-0532-F34D120E1B66}"/>
              </a:ext>
            </a:extLst>
          </p:cNvPr>
          <p:cNvSpPr/>
          <p:nvPr/>
        </p:nvSpPr>
        <p:spPr>
          <a:xfrm rot="16200000">
            <a:off x="5653023" y="3536000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육각형 125">
            <a:extLst>
              <a:ext uri="{FF2B5EF4-FFF2-40B4-BE49-F238E27FC236}">
                <a16:creationId xmlns:a16="http://schemas.microsoft.com/office/drawing/2014/main" id="{FADD6E2E-75CB-BEB1-8F43-809296B1DA8E}"/>
              </a:ext>
            </a:extLst>
          </p:cNvPr>
          <p:cNvSpPr/>
          <p:nvPr/>
        </p:nvSpPr>
        <p:spPr>
          <a:xfrm rot="16200000">
            <a:off x="6088958" y="3536000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육각형 126">
            <a:extLst>
              <a:ext uri="{FF2B5EF4-FFF2-40B4-BE49-F238E27FC236}">
                <a16:creationId xmlns:a16="http://schemas.microsoft.com/office/drawing/2014/main" id="{49386B65-A5E0-B618-A8D6-D87C2726B42A}"/>
              </a:ext>
            </a:extLst>
          </p:cNvPr>
          <p:cNvSpPr/>
          <p:nvPr/>
        </p:nvSpPr>
        <p:spPr>
          <a:xfrm rot="16200000">
            <a:off x="6524894" y="3536000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육각형 127">
            <a:extLst>
              <a:ext uri="{FF2B5EF4-FFF2-40B4-BE49-F238E27FC236}">
                <a16:creationId xmlns:a16="http://schemas.microsoft.com/office/drawing/2014/main" id="{619D0B4B-0CE3-BAF5-6345-F7DEB273375C}"/>
              </a:ext>
            </a:extLst>
          </p:cNvPr>
          <p:cNvSpPr/>
          <p:nvPr/>
        </p:nvSpPr>
        <p:spPr>
          <a:xfrm rot="16200000">
            <a:off x="4995088" y="3944568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9" name="육각형 128">
            <a:extLst>
              <a:ext uri="{FF2B5EF4-FFF2-40B4-BE49-F238E27FC236}">
                <a16:creationId xmlns:a16="http://schemas.microsoft.com/office/drawing/2014/main" id="{5C2F90FF-8954-54F7-DCFA-E7562AFD041B}"/>
              </a:ext>
            </a:extLst>
          </p:cNvPr>
          <p:cNvSpPr/>
          <p:nvPr/>
        </p:nvSpPr>
        <p:spPr>
          <a:xfrm rot="16200000">
            <a:off x="5431025" y="3944568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육각형 129">
            <a:extLst>
              <a:ext uri="{FF2B5EF4-FFF2-40B4-BE49-F238E27FC236}">
                <a16:creationId xmlns:a16="http://schemas.microsoft.com/office/drawing/2014/main" id="{BB029BDC-3113-9B5D-3A98-908EBD7BC8E1}"/>
              </a:ext>
            </a:extLst>
          </p:cNvPr>
          <p:cNvSpPr/>
          <p:nvPr/>
        </p:nvSpPr>
        <p:spPr>
          <a:xfrm rot="16200000">
            <a:off x="6302896" y="3944568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육각형 130">
            <a:extLst>
              <a:ext uri="{FF2B5EF4-FFF2-40B4-BE49-F238E27FC236}">
                <a16:creationId xmlns:a16="http://schemas.microsoft.com/office/drawing/2014/main" id="{9EA7543B-38CA-70CB-FA78-C45F0E4ABA65}"/>
              </a:ext>
            </a:extLst>
          </p:cNvPr>
          <p:cNvSpPr/>
          <p:nvPr/>
        </p:nvSpPr>
        <p:spPr>
          <a:xfrm rot="16200000">
            <a:off x="6738834" y="3944568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육각형 131">
            <a:extLst>
              <a:ext uri="{FF2B5EF4-FFF2-40B4-BE49-F238E27FC236}">
                <a16:creationId xmlns:a16="http://schemas.microsoft.com/office/drawing/2014/main" id="{1E0F1143-D8CE-F869-B7AC-70FD0AB900D5}"/>
              </a:ext>
            </a:extLst>
          </p:cNvPr>
          <p:cNvSpPr/>
          <p:nvPr/>
        </p:nvSpPr>
        <p:spPr>
          <a:xfrm rot="16200000">
            <a:off x="5215455" y="4346586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육각형 132">
            <a:extLst>
              <a:ext uri="{FF2B5EF4-FFF2-40B4-BE49-F238E27FC236}">
                <a16:creationId xmlns:a16="http://schemas.microsoft.com/office/drawing/2014/main" id="{BF56D7FB-A6A0-C803-7059-3B9A1D1345C7}"/>
              </a:ext>
            </a:extLst>
          </p:cNvPr>
          <p:cNvSpPr/>
          <p:nvPr/>
        </p:nvSpPr>
        <p:spPr>
          <a:xfrm rot="16200000">
            <a:off x="5651391" y="4346585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육각형 133">
            <a:extLst>
              <a:ext uri="{FF2B5EF4-FFF2-40B4-BE49-F238E27FC236}">
                <a16:creationId xmlns:a16="http://schemas.microsoft.com/office/drawing/2014/main" id="{A3128170-3228-2CB5-13E7-AD79C8743620}"/>
              </a:ext>
            </a:extLst>
          </p:cNvPr>
          <p:cNvSpPr/>
          <p:nvPr/>
        </p:nvSpPr>
        <p:spPr>
          <a:xfrm rot="16200000">
            <a:off x="6087327" y="4346585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육각형 134">
            <a:extLst>
              <a:ext uri="{FF2B5EF4-FFF2-40B4-BE49-F238E27FC236}">
                <a16:creationId xmlns:a16="http://schemas.microsoft.com/office/drawing/2014/main" id="{0551A1F9-141B-E9A1-D355-27FB40F68D3B}"/>
              </a:ext>
            </a:extLst>
          </p:cNvPr>
          <p:cNvSpPr/>
          <p:nvPr/>
        </p:nvSpPr>
        <p:spPr>
          <a:xfrm rot="16200000">
            <a:off x="6523264" y="4346585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6" name="육각형 135">
            <a:extLst>
              <a:ext uri="{FF2B5EF4-FFF2-40B4-BE49-F238E27FC236}">
                <a16:creationId xmlns:a16="http://schemas.microsoft.com/office/drawing/2014/main" id="{CF0E0E6F-3C69-3100-716E-8CE5C6B89C0F}"/>
              </a:ext>
            </a:extLst>
          </p:cNvPr>
          <p:cNvSpPr/>
          <p:nvPr/>
        </p:nvSpPr>
        <p:spPr>
          <a:xfrm rot="16200000">
            <a:off x="5431023" y="475837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육각형 136">
            <a:extLst>
              <a:ext uri="{FF2B5EF4-FFF2-40B4-BE49-F238E27FC236}">
                <a16:creationId xmlns:a16="http://schemas.microsoft.com/office/drawing/2014/main" id="{D33D8C7A-B053-2C44-86BA-8EA1A1D9936B}"/>
              </a:ext>
            </a:extLst>
          </p:cNvPr>
          <p:cNvSpPr/>
          <p:nvPr/>
        </p:nvSpPr>
        <p:spPr>
          <a:xfrm rot="16200000">
            <a:off x="5866961" y="475837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8" name="육각형 137">
            <a:extLst>
              <a:ext uri="{FF2B5EF4-FFF2-40B4-BE49-F238E27FC236}">
                <a16:creationId xmlns:a16="http://schemas.microsoft.com/office/drawing/2014/main" id="{EC0BC0A8-1BD4-AE0D-ECE3-1DB07F25116D}"/>
              </a:ext>
            </a:extLst>
          </p:cNvPr>
          <p:cNvSpPr/>
          <p:nvPr/>
        </p:nvSpPr>
        <p:spPr>
          <a:xfrm rot="16200000">
            <a:off x="6302897" y="47583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9" name="육각형 138">
            <a:extLst>
              <a:ext uri="{FF2B5EF4-FFF2-40B4-BE49-F238E27FC236}">
                <a16:creationId xmlns:a16="http://schemas.microsoft.com/office/drawing/2014/main" id="{04613100-EE4D-0C6A-127A-2BA70C45DD7A}"/>
              </a:ext>
            </a:extLst>
          </p:cNvPr>
          <p:cNvSpPr/>
          <p:nvPr/>
        </p:nvSpPr>
        <p:spPr>
          <a:xfrm rot="16200000">
            <a:off x="4996719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0" name="육각형 139">
            <a:extLst>
              <a:ext uri="{FF2B5EF4-FFF2-40B4-BE49-F238E27FC236}">
                <a16:creationId xmlns:a16="http://schemas.microsoft.com/office/drawing/2014/main" id="{8E7FDD4A-8022-EFE7-E1E0-5A287EA847ED}"/>
              </a:ext>
            </a:extLst>
          </p:cNvPr>
          <p:cNvSpPr/>
          <p:nvPr/>
        </p:nvSpPr>
        <p:spPr>
          <a:xfrm rot="16200000">
            <a:off x="6740464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1" name="육각형 140">
            <a:extLst>
              <a:ext uri="{FF2B5EF4-FFF2-40B4-BE49-F238E27FC236}">
                <a16:creationId xmlns:a16="http://schemas.microsoft.com/office/drawing/2014/main" id="{A0F9B73E-07B7-6DAE-34DE-C71F725CA5E5}"/>
              </a:ext>
            </a:extLst>
          </p:cNvPr>
          <p:cNvSpPr/>
          <p:nvPr/>
        </p:nvSpPr>
        <p:spPr>
          <a:xfrm rot="16200000">
            <a:off x="7176400" y="3123024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2" name="육각형 141">
            <a:extLst>
              <a:ext uri="{FF2B5EF4-FFF2-40B4-BE49-F238E27FC236}">
                <a16:creationId xmlns:a16="http://schemas.microsoft.com/office/drawing/2014/main" id="{08C73192-582D-5C9E-79E3-7BC2D518C2C1}"/>
              </a:ext>
            </a:extLst>
          </p:cNvPr>
          <p:cNvSpPr/>
          <p:nvPr/>
        </p:nvSpPr>
        <p:spPr>
          <a:xfrm rot="16200000">
            <a:off x="6960831" y="3536000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육각형 142">
            <a:extLst>
              <a:ext uri="{FF2B5EF4-FFF2-40B4-BE49-F238E27FC236}">
                <a16:creationId xmlns:a16="http://schemas.microsoft.com/office/drawing/2014/main" id="{A881BC27-2B6B-DB8A-EB91-268CA6E51AE7}"/>
              </a:ext>
            </a:extLst>
          </p:cNvPr>
          <p:cNvSpPr/>
          <p:nvPr/>
        </p:nvSpPr>
        <p:spPr>
          <a:xfrm rot="16200000">
            <a:off x="7396767" y="3536000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4" name="육각형 143">
            <a:extLst>
              <a:ext uri="{FF2B5EF4-FFF2-40B4-BE49-F238E27FC236}">
                <a16:creationId xmlns:a16="http://schemas.microsoft.com/office/drawing/2014/main" id="{4813E1CD-6665-0478-3F72-B7E036CFF2BD}"/>
              </a:ext>
            </a:extLst>
          </p:cNvPr>
          <p:cNvSpPr/>
          <p:nvPr/>
        </p:nvSpPr>
        <p:spPr>
          <a:xfrm rot="16200000">
            <a:off x="7174769" y="3944569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5" name="육각형 144">
            <a:extLst>
              <a:ext uri="{FF2B5EF4-FFF2-40B4-BE49-F238E27FC236}">
                <a16:creationId xmlns:a16="http://schemas.microsoft.com/office/drawing/2014/main" id="{EA9077D4-3FC4-F335-8AFA-71C65217DC92}"/>
              </a:ext>
            </a:extLst>
          </p:cNvPr>
          <p:cNvSpPr/>
          <p:nvPr/>
        </p:nvSpPr>
        <p:spPr>
          <a:xfrm rot="16200000">
            <a:off x="6959199" y="4346585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6" name="육각형 145">
            <a:extLst>
              <a:ext uri="{FF2B5EF4-FFF2-40B4-BE49-F238E27FC236}">
                <a16:creationId xmlns:a16="http://schemas.microsoft.com/office/drawing/2014/main" id="{889906B8-A078-55FC-DE2B-A0E615BBCDE2}"/>
              </a:ext>
            </a:extLst>
          </p:cNvPr>
          <p:cNvSpPr/>
          <p:nvPr/>
        </p:nvSpPr>
        <p:spPr>
          <a:xfrm rot="16200000">
            <a:off x="7395136" y="4346585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7" name="육각형 146">
            <a:extLst>
              <a:ext uri="{FF2B5EF4-FFF2-40B4-BE49-F238E27FC236}">
                <a16:creationId xmlns:a16="http://schemas.microsoft.com/office/drawing/2014/main" id="{D9CD8205-44B7-20AF-45FC-6D2BD73E67FE}"/>
              </a:ext>
            </a:extLst>
          </p:cNvPr>
          <p:cNvSpPr/>
          <p:nvPr/>
        </p:nvSpPr>
        <p:spPr>
          <a:xfrm rot="16200000">
            <a:off x="4995089" y="475837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8" name="육각형 147">
            <a:extLst>
              <a:ext uri="{FF2B5EF4-FFF2-40B4-BE49-F238E27FC236}">
                <a16:creationId xmlns:a16="http://schemas.microsoft.com/office/drawing/2014/main" id="{59BB1343-B6A0-65C7-6329-D338D5A28248}"/>
              </a:ext>
            </a:extLst>
          </p:cNvPr>
          <p:cNvSpPr/>
          <p:nvPr/>
        </p:nvSpPr>
        <p:spPr>
          <a:xfrm rot="16200000">
            <a:off x="6738834" y="475837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9" name="육각형 148">
            <a:extLst>
              <a:ext uri="{FF2B5EF4-FFF2-40B4-BE49-F238E27FC236}">
                <a16:creationId xmlns:a16="http://schemas.microsoft.com/office/drawing/2014/main" id="{9DCC540F-487E-8CE0-4DE5-14AB1F78FB30}"/>
              </a:ext>
            </a:extLst>
          </p:cNvPr>
          <p:cNvSpPr/>
          <p:nvPr/>
        </p:nvSpPr>
        <p:spPr>
          <a:xfrm rot="16200000">
            <a:off x="7174769" y="4758376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0" name="Google Shape;180;p7">
            <a:extLst>
              <a:ext uri="{FF2B5EF4-FFF2-40B4-BE49-F238E27FC236}">
                <a16:creationId xmlns:a16="http://schemas.microsoft.com/office/drawing/2014/main" id="{A72E1CB8-E123-D658-2FC0-A88FE10F5B5F}"/>
              </a:ext>
            </a:extLst>
          </p:cNvPr>
          <p:cNvSpPr txBox="1"/>
          <p:nvPr/>
        </p:nvSpPr>
        <p:spPr>
          <a:xfrm>
            <a:off x="4686290" y="2732751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유지 예시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80;p7">
            <a:extLst>
              <a:ext uri="{FF2B5EF4-FFF2-40B4-BE49-F238E27FC236}">
                <a16:creationId xmlns:a16="http://schemas.microsoft.com/office/drawing/2014/main" id="{95DEA453-3B62-8242-0A91-030E6B6C1353}"/>
              </a:ext>
            </a:extLst>
          </p:cNvPr>
          <p:cNvSpPr txBox="1"/>
          <p:nvPr/>
        </p:nvSpPr>
        <p:spPr>
          <a:xfrm>
            <a:off x="4686290" y="5287099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LifeTime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안끝나고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도망가도 동일한 방향을 공격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75052154-AD02-0DBB-625B-8E06061B2F0D}"/>
              </a:ext>
            </a:extLst>
          </p:cNvPr>
          <p:cNvSpPr/>
          <p:nvPr/>
        </p:nvSpPr>
        <p:spPr>
          <a:xfrm>
            <a:off x="6456275" y="4429793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BE072F04-CDE7-B0F5-9A22-360BC92D5995}"/>
              </a:ext>
            </a:extLst>
          </p:cNvPr>
          <p:cNvSpPr/>
          <p:nvPr/>
        </p:nvSpPr>
        <p:spPr>
          <a:xfrm>
            <a:off x="6927903" y="3628725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54" name="부분 원형 153">
            <a:extLst>
              <a:ext uri="{FF2B5EF4-FFF2-40B4-BE49-F238E27FC236}">
                <a16:creationId xmlns:a16="http://schemas.microsoft.com/office/drawing/2014/main" id="{DF3DD03D-E5FD-7C72-EEF5-860366C236BB}"/>
              </a:ext>
            </a:extLst>
          </p:cNvPr>
          <p:cNvSpPr/>
          <p:nvPr/>
        </p:nvSpPr>
        <p:spPr>
          <a:xfrm rot="16200000">
            <a:off x="5201784" y="3247881"/>
            <a:ext cx="1808436" cy="1808436"/>
          </a:xfrm>
          <a:prstGeom prst="pie">
            <a:avLst>
              <a:gd name="adj1" fmla="val 6475465"/>
              <a:gd name="adj2" fmla="val 9349874"/>
            </a:avLst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13416EA6-8B7A-355B-43E6-1A2355BF6EF6}"/>
              </a:ext>
            </a:extLst>
          </p:cNvPr>
          <p:cNvSpPr/>
          <p:nvPr/>
        </p:nvSpPr>
        <p:spPr>
          <a:xfrm>
            <a:off x="6474165" y="3652469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20EE5322-3779-A748-EB36-451646BDB353}"/>
              </a:ext>
            </a:extLst>
          </p:cNvPr>
          <p:cNvSpPr/>
          <p:nvPr/>
        </p:nvSpPr>
        <p:spPr>
          <a:xfrm>
            <a:off x="6013723" y="4054484"/>
            <a:ext cx="197521" cy="18334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F8B2E9E-D3D9-7EBB-656F-56DC6252D186}"/>
              </a:ext>
            </a:extLst>
          </p:cNvPr>
          <p:cNvCxnSpPr/>
          <p:nvPr/>
        </p:nvCxnSpPr>
        <p:spPr>
          <a:xfrm flipV="1">
            <a:off x="6565305" y="3908989"/>
            <a:ext cx="0" cy="45996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26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18878" y="257917"/>
            <a:ext cx="45033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 생성 시스템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80;p7">
            <a:extLst>
              <a:ext uri="{FF2B5EF4-FFF2-40B4-BE49-F238E27FC236}">
                <a16:creationId xmlns:a16="http://schemas.microsoft.com/office/drawing/2014/main" id="{9DE8A764-C460-1307-5CFB-22349CE3E6B2}"/>
              </a:ext>
            </a:extLst>
          </p:cNvPr>
          <p:cNvSpPr txBox="1"/>
          <p:nvPr/>
        </p:nvSpPr>
        <p:spPr>
          <a:xfrm>
            <a:off x="226249" y="811358"/>
            <a:ext cx="8346251" cy="130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정령은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SpiritType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따라 생성 방식이 변경 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크게는 타일형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 타일형으로 나뉘며 타일형은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SpiritType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값이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때만 발동하고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비타일형 정령을 소환한다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 타일형은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SpiritType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플레이어의 위치에 소환 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소환된 정령들은 아래와 같이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한 위치에 고정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3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ChaceTarget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따라 지정된 대상자를 따라 간다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또한 여기에 선택 되어있는 타일형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//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비타일형에 따라 </a:t>
            </a:r>
            <a:r>
              <a:rPr lang="ko-KR" altLang="en-US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스킬안의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타일형과 비타일형이 선택 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25" name="육각형 24">
            <a:extLst>
              <a:ext uri="{FF2B5EF4-FFF2-40B4-BE49-F238E27FC236}">
                <a16:creationId xmlns:a16="http://schemas.microsoft.com/office/drawing/2014/main" id="{4B323656-E53E-B175-742F-4F1EA3BCCEC0}"/>
              </a:ext>
            </a:extLst>
          </p:cNvPr>
          <p:cNvSpPr/>
          <p:nvPr/>
        </p:nvSpPr>
        <p:spPr>
          <a:xfrm rot="16200000">
            <a:off x="637099" y="2874613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육각형 25">
            <a:extLst>
              <a:ext uri="{FF2B5EF4-FFF2-40B4-BE49-F238E27FC236}">
                <a16:creationId xmlns:a16="http://schemas.microsoft.com/office/drawing/2014/main" id="{8AB84A5C-E6E6-7FFC-7952-C9C9A52289C5}"/>
              </a:ext>
            </a:extLst>
          </p:cNvPr>
          <p:cNvSpPr/>
          <p:nvPr/>
        </p:nvSpPr>
        <p:spPr>
          <a:xfrm rot="16200000">
            <a:off x="1553733" y="2874613"/>
            <a:ext cx="1022764" cy="861540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육각형 29">
            <a:extLst>
              <a:ext uri="{FF2B5EF4-FFF2-40B4-BE49-F238E27FC236}">
                <a16:creationId xmlns:a16="http://schemas.microsoft.com/office/drawing/2014/main" id="{B9EF97E9-369D-BB29-3495-BBBB67233F36}"/>
              </a:ext>
            </a:extLst>
          </p:cNvPr>
          <p:cNvSpPr/>
          <p:nvPr/>
        </p:nvSpPr>
        <p:spPr>
          <a:xfrm rot="16200000">
            <a:off x="183825" y="3719928"/>
            <a:ext cx="1022767" cy="86153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육각형 30">
            <a:extLst>
              <a:ext uri="{FF2B5EF4-FFF2-40B4-BE49-F238E27FC236}">
                <a16:creationId xmlns:a16="http://schemas.microsoft.com/office/drawing/2014/main" id="{3A7A974D-0BF9-9AAA-FE89-328A146D7AE0}"/>
              </a:ext>
            </a:extLst>
          </p:cNvPr>
          <p:cNvSpPr/>
          <p:nvPr/>
        </p:nvSpPr>
        <p:spPr>
          <a:xfrm rot="16200000">
            <a:off x="1100459" y="3719925"/>
            <a:ext cx="1022764" cy="86153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육각형 31">
            <a:extLst>
              <a:ext uri="{FF2B5EF4-FFF2-40B4-BE49-F238E27FC236}">
                <a16:creationId xmlns:a16="http://schemas.microsoft.com/office/drawing/2014/main" id="{B8B20E70-3008-DCAF-9C97-659E75D768F6}"/>
              </a:ext>
            </a:extLst>
          </p:cNvPr>
          <p:cNvSpPr/>
          <p:nvPr/>
        </p:nvSpPr>
        <p:spPr>
          <a:xfrm rot="16200000">
            <a:off x="2017092" y="3719925"/>
            <a:ext cx="1022764" cy="86153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육각형 36">
            <a:extLst>
              <a:ext uri="{FF2B5EF4-FFF2-40B4-BE49-F238E27FC236}">
                <a16:creationId xmlns:a16="http://schemas.microsoft.com/office/drawing/2014/main" id="{DC6FA625-D85E-0857-7E43-93CC5462BF9D}"/>
              </a:ext>
            </a:extLst>
          </p:cNvPr>
          <p:cNvSpPr/>
          <p:nvPr/>
        </p:nvSpPr>
        <p:spPr>
          <a:xfrm rot="16200000">
            <a:off x="637096" y="4585788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육각형 37">
            <a:extLst>
              <a:ext uri="{FF2B5EF4-FFF2-40B4-BE49-F238E27FC236}">
                <a16:creationId xmlns:a16="http://schemas.microsoft.com/office/drawing/2014/main" id="{11DBCDD1-2778-6A6D-87D9-04726D1A064B}"/>
              </a:ext>
            </a:extLst>
          </p:cNvPr>
          <p:cNvSpPr/>
          <p:nvPr/>
        </p:nvSpPr>
        <p:spPr>
          <a:xfrm rot="16200000">
            <a:off x="1553733" y="4585788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E2679AE-11F2-DAF2-C17F-57318C3C03E8}"/>
              </a:ext>
            </a:extLst>
          </p:cNvPr>
          <p:cNvSpPr/>
          <p:nvPr/>
        </p:nvSpPr>
        <p:spPr>
          <a:xfrm>
            <a:off x="7875896" y="758825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23F564D-26A6-48C4-AC66-9A294A567905}"/>
              </a:ext>
            </a:extLst>
          </p:cNvPr>
          <p:cNvSpPr/>
          <p:nvPr/>
        </p:nvSpPr>
        <p:spPr>
          <a:xfrm>
            <a:off x="7875896" y="124777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89E343-17D0-7EC3-135E-DDE633BF065A}"/>
              </a:ext>
            </a:extLst>
          </p:cNvPr>
          <p:cNvSpPr txBox="1"/>
          <p:nvPr/>
        </p:nvSpPr>
        <p:spPr>
          <a:xfrm>
            <a:off x="8110120" y="713274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정령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83B507-0F68-B204-33A2-CAB9C524B3EB}"/>
              </a:ext>
            </a:extLst>
          </p:cNvPr>
          <p:cNvSpPr txBox="1"/>
          <p:nvPr/>
        </p:nvSpPr>
        <p:spPr>
          <a:xfrm>
            <a:off x="8110120" y="1183197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C1B7E7CB-304A-AA93-18AE-B07F0442967C}"/>
              </a:ext>
            </a:extLst>
          </p:cNvPr>
          <p:cNvSpPr/>
          <p:nvPr/>
        </p:nvSpPr>
        <p:spPr>
          <a:xfrm>
            <a:off x="1472501" y="4021350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4355883F-3BEB-ADE3-7CBF-290D0A058258}"/>
              </a:ext>
            </a:extLst>
          </p:cNvPr>
          <p:cNvSpPr/>
          <p:nvPr/>
        </p:nvSpPr>
        <p:spPr>
          <a:xfrm>
            <a:off x="1736475" y="4351805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56" name="Google Shape;180;p7">
            <a:extLst>
              <a:ext uri="{FF2B5EF4-FFF2-40B4-BE49-F238E27FC236}">
                <a16:creationId xmlns:a16="http://schemas.microsoft.com/office/drawing/2014/main" id="{D2507CF9-671B-554B-3D4A-844DE85F038B}"/>
              </a:ext>
            </a:extLst>
          </p:cNvPr>
          <p:cNvSpPr txBox="1"/>
          <p:nvPr/>
        </p:nvSpPr>
        <p:spPr>
          <a:xfrm>
            <a:off x="59987" y="5536054"/>
            <a:ext cx="3103708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SpiritType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 1 :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타일 설치형으로 플레이어가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서있는 타일 혹은 제일 가까운 타일에 설치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거리마저 같을 경우 맵 기준 왼쪽을 선택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</a:p>
        </p:txBody>
      </p:sp>
      <p:sp>
        <p:nvSpPr>
          <p:cNvPr id="57" name="육각형 56">
            <a:extLst>
              <a:ext uri="{FF2B5EF4-FFF2-40B4-BE49-F238E27FC236}">
                <a16:creationId xmlns:a16="http://schemas.microsoft.com/office/drawing/2014/main" id="{1811FA13-FA02-4167-D49F-365EDA2FD455}"/>
              </a:ext>
            </a:extLst>
          </p:cNvPr>
          <p:cNvSpPr/>
          <p:nvPr/>
        </p:nvSpPr>
        <p:spPr>
          <a:xfrm rot="16200000">
            <a:off x="3746119" y="2874614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육각형 57">
            <a:extLst>
              <a:ext uri="{FF2B5EF4-FFF2-40B4-BE49-F238E27FC236}">
                <a16:creationId xmlns:a16="http://schemas.microsoft.com/office/drawing/2014/main" id="{90AFFDFF-21DE-778F-DFAB-7B0582FD1F7A}"/>
              </a:ext>
            </a:extLst>
          </p:cNvPr>
          <p:cNvSpPr/>
          <p:nvPr/>
        </p:nvSpPr>
        <p:spPr>
          <a:xfrm rot="16200000">
            <a:off x="4662753" y="2874614"/>
            <a:ext cx="1022764" cy="861540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육각형 58">
            <a:extLst>
              <a:ext uri="{FF2B5EF4-FFF2-40B4-BE49-F238E27FC236}">
                <a16:creationId xmlns:a16="http://schemas.microsoft.com/office/drawing/2014/main" id="{6C079C76-0100-5543-990E-F9748468930B}"/>
              </a:ext>
            </a:extLst>
          </p:cNvPr>
          <p:cNvSpPr/>
          <p:nvPr/>
        </p:nvSpPr>
        <p:spPr>
          <a:xfrm rot="16200000">
            <a:off x="3292845" y="3719929"/>
            <a:ext cx="1022767" cy="86153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육각형 59">
            <a:extLst>
              <a:ext uri="{FF2B5EF4-FFF2-40B4-BE49-F238E27FC236}">
                <a16:creationId xmlns:a16="http://schemas.microsoft.com/office/drawing/2014/main" id="{17190DB5-3086-8CBD-FA3B-8F35139338B9}"/>
              </a:ext>
            </a:extLst>
          </p:cNvPr>
          <p:cNvSpPr/>
          <p:nvPr/>
        </p:nvSpPr>
        <p:spPr>
          <a:xfrm rot="16200000">
            <a:off x="4209479" y="3719926"/>
            <a:ext cx="1022764" cy="86153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육각형 60">
            <a:extLst>
              <a:ext uri="{FF2B5EF4-FFF2-40B4-BE49-F238E27FC236}">
                <a16:creationId xmlns:a16="http://schemas.microsoft.com/office/drawing/2014/main" id="{76E6B824-91E4-433C-01BC-2581935AFA20}"/>
              </a:ext>
            </a:extLst>
          </p:cNvPr>
          <p:cNvSpPr/>
          <p:nvPr/>
        </p:nvSpPr>
        <p:spPr>
          <a:xfrm rot="16200000">
            <a:off x="5126112" y="3719926"/>
            <a:ext cx="1022764" cy="86153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육각형 61">
            <a:extLst>
              <a:ext uri="{FF2B5EF4-FFF2-40B4-BE49-F238E27FC236}">
                <a16:creationId xmlns:a16="http://schemas.microsoft.com/office/drawing/2014/main" id="{8C5DA0F1-47AE-E3BF-7874-00D6A3AAFD22}"/>
              </a:ext>
            </a:extLst>
          </p:cNvPr>
          <p:cNvSpPr/>
          <p:nvPr/>
        </p:nvSpPr>
        <p:spPr>
          <a:xfrm rot="16200000">
            <a:off x="3746116" y="4585789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육각형 62">
            <a:extLst>
              <a:ext uri="{FF2B5EF4-FFF2-40B4-BE49-F238E27FC236}">
                <a16:creationId xmlns:a16="http://schemas.microsoft.com/office/drawing/2014/main" id="{86F1A06E-2F50-A795-AB10-3FB9B496F95E}"/>
              </a:ext>
            </a:extLst>
          </p:cNvPr>
          <p:cNvSpPr/>
          <p:nvPr/>
        </p:nvSpPr>
        <p:spPr>
          <a:xfrm rot="16200000">
            <a:off x="4662753" y="4585789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9A2427C-DAB6-438B-DEF0-71861447239A}"/>
              </a:ext>
            </a:extLst>
          </p:cNvPr>
          <p:cNvSpPr/>
          <p:nvPr/>
        </p:nvSpPr>
        <p:spPr>
          <a:xfrm>
            <a:off x="4695603" y="4246489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75883FF-9947-6DA5-07B5-F8DDAB880903}"/>
              </a:ext>
            </a:extLst>
          </p:cNvPr>
          <p:cNvSpPr/>
          <p:nvPr/>
        </p:nvSpPr>
        <p:spPr>
          <a:xfrm>
            <a:off x="5079990" y="488721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66" name="Google Shape;180;p7">
            <a:extLst>
              <a:ext uri="{FF2B5EF4-FFF2-40B4-BE49-F238E27FC236}">
                <a16:creationId xmlns:a16="http://schemas.microsoft.com/office/drawing/2014/main" id="{CE1F7B63-79DE-E3AC-19B6-0F6475E502E9}"/>
              </a:ext>
            </a:extLst>
          </p:cNvPr>
          <p:cNvSpPr txBox="1"/>
          <p:nvPr/>
        </p:nvSpPr>
        <p:spPr>
          <a:xfrm>
            <a:off x="3169007" y="5536055"/>
            <a:ext cx="3103708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SpiritType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 2 :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타일에 상관없이 플레이어가 서있던 자리에 설치 되며 위의 이미지 처럼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플레이어가 붉은 선으로 이동해도 따라오지 않는다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id="{3AFA6016-4F63-E183-124F-CD515328009D}"/>
              </a:ext>
            </a:extLst>
          </p:cNvPr>
          <p:cNvSpPr/>
          <p:nvPr/>
        </p:nvSpPr>
        <p:spPr>
          <a:xfrm rot="16200000">
            <a:off x="6693969" y="2874615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6E7BBCDF-3870-37DA-711F-91F0EE376A88}"/>
              </a:ext>
            </a:extLst>
          </p:cNvPr>
          <p:cNvSpPr/>
          <p:nvPr/>
        </p:nvSpPr>
        <p:spPr>
          <a:xfrm rot="16200000">
            <a:off x="7610603" y="2874615"/>
            <a:ext cx="1022764" cy="861540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8D633427-A3F5-9685-2094-C08E33108E6C}"/>
              </a:ext>
            </a:extLst>
          </p:cNvPr>
          <p:cNvSpPr/>
          <p:nvPr/>
        </p:nvSpPr>
        <p:spPr>
          <a:xfrm rot="16200000">
            <a:off x="6240695" y="3719930"/>
            <a:ext cx="1022767" cy="86153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육각형 69">
            <a:extLst>
              <a:ext uri="{FF2B5EF4-FFF2-40B4-BE49-F238E27FC236}">
                <a16:creationId xmlns:a16="http://schemas.microsoft.com/office/drawing/2014/main" id="{3677301D-11E9-814F-3166-B0B56D2B2D19}"/>
              </a:ext>
            </a:extLst>
          </p:cNvPr>
          <p:cNvSpPr/>
          <p:nvPr/>
        </p:nvSpPr>
        <p:spPr>
          <a:xfrm rot="16200000">
            <a:off x="7157329" y="3719927"/>
            <a:ext cx="1022764" cy="86153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육각형 70">
            <a:extLst>
              <a:ext uri="{FF2B5EF4-FFF2-40B4-BE49-F238E27FC236}">
                <a16:creationId xmlns:a16="http://schemas.microsoft.com/office/drawing/2014/main" id="{CCC4DAD8-661C-B5FC-665F-825C98B775D5}"/>
              </a:ext>
            </a:extLst>
          </p:cNvPr>
          <p:cNvSpPr/>
          <p:nvPr/>
        </p:nvSpPr>
        <p:spPr>
          <a:xfrm rot="16200000">
            <a:off x="8073962" y="3719927"/>
            <a:ext cx="1022764" cy="86153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육각형 71">
            <a:extLst>
              <a:ext uri="{FF2B5EF4-FFF2-40B4-BE49-F238E27FC236}">
                <a16:creationId xmlns:a16="http://schemas.microsoft.com/office/drawing/2014/main" id="{77C47A81-37FC-82CF-7910-BFDAE1911052}"/>
              </a:ext>
            </a:extLst>
          </p:cNvPr>
          <p:cNvSpPr/>
          <p:nvPr/>
        </p:nvSpPr>
        <p:spPr>
          <a:xfrm rot="16200000">
            <a:off x="6693966" y="4585790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육각형 72">
            <a:extLst>
              <a:ext uri="{FF2B5EF4-FFF2-40B4-BE49-F238E27FC236}">
                <a16:creationId xmlns:a16="http://schemas.microsoft.com/office/drawing/2014/main" id="{96B7EC8E-FC7D-DD93-2FA1-A87017D7C7A0}"/>
              </a:ext>
            </a:extLst>
          </p:cNvPr>
          <p:cNvSpPr/>
          <p:nvPr/>
        </p:nvSpPr>
        <p:spPr>
          <a:xfrm rot="16200000">
            <a:off x="7610603" y="4585790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Google Shape;180;p7">
            <a:extLst>
              <a:ext uri="{FF2B5EF4-FFF2-40B4-BE49-F238E27FC236}">
                <a16:creationId xmlns:a16="http://schemas.microsoft.com/office/drawing/2014/main" id="{2A9FC6F2-718B-1BE2-85AC-A945A5D1AC68}"/>
              </a:ext>
            </a:extLst>
          </p:cNvPr>
          <p:cNvSpPr txBox="1"/>
          <p:nvPr/>
        </p:nvSpPr>
        <p:spPr>
          <a:xfrm>
            <a:off x="6116857" y="5536056"/>
            <a:ext cx="3103708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SpiritType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 3 : 2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동일하게 플레이어가 서있던 자리에 생성 되지만 </a:t>
            </a: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ChaceTarget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값에 따라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쫄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시전자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플레이어를 따라 다닌다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211B7AD-AB8C-E311-E84F-41F6249E75FB}"/>
              </a:ext>
            </a:extLst>
          </p:cNvPr>
          <p:cNvCxnSpPr>
            <a:cxnSpLocks/>
          </p:cNvCxnSpPr>
          <p:nvPr/>
        </p:nvCxnSpPr>
        <p:spPr>
          <a:xfrm>
            <a:off x="4903774" y="4539399"/>
            <a:ext cx="208798" cy="33414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B1F14310-30C0-411E-9602-7C27D6912021}"/>
              </a:ext>
            </a:extLst>
          </p:cNvPr>
          <p:cNvSpPr/>
          <p:nvPr/>
        </p:nvSpPr>
        <p:spPr>
          <a:xfrm>
            <a:off x="7561730" y="4246489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EB35FDBA-ADFA-23B1-6BE6-B9C29EDCBF68}"/>
              </a:ext>
            </a:extLst>
          </p:cNvPr>
          <p:cNvSpPr/>
          <p:nvPr/>
        </p:nvSpPr>
        <p:spPr>
          <a:xfrm>
            <a:off x="7946117" y="488721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33E2DA6-B251-A486-932C-30C5283AA84B}"/>
              </a:ext>
            </a:extLst>
          </p:cNvPr>
          <p:cNvCxnSpPr>
            <a:cxnSpLocks/>
          </p:cNvCxnSpPr>
          <p:nvPr/>
        </p:nvCxnSpPr>
        <p:spPr>
          <a:xfrm>
            <a:off x="7769901" y="4539399"/>
            <a:ext cx="208798" cy="3341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7F155C4D-0608-1310-10C7-33C1FEB1B3B3}"/>
              </a:ext>
            </a:extLst>
          </p:cNvPr>
          <p:cNvSpPr/>
          <p:nvPr/>
        </p:nvSpPr>
        <p:spPr>
          <a:xfrm>
            <a:off x="7875896" y="1715267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03BC56E-257C-3D01-E9CA-8ABE4617C755}"/>
              </a:ext>
            </a:extLst>
          </p:cNvPr>
          <p:cNvSpPr txBox="1"/>
          <p:nvPr/>
        </p:nvSpPr>
        <p:spPr>
          <a:xfrm>
            <a:off x="8110120" y="1650688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7ADDAA7-7528-0E27-8E35-995CF504EB53}"/>
              </a:ext>
            </a:extLst>
          </p:cNvPr>
          <p:cNvSpPr/>
          <p:nvPr/>
        </p:nvSpPr>
        <p:spPr>
          <a:xfrm>
            <a:off x="6612738" y="4043513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</a:t>
            </a:r>
            <a:endParaRPr lang="ko-KR" altLang="en-US" b="1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4B42CE91-0276-807F-CA72-83D84C7F049F}"/>
              </a:ext>
            </a:extLst>
          </p:cNvPr>
          <p:cNvSpPr/>
          <p:nvPr/>
        </p:nvSpPr>
        <p:spPr>
          <a:xfrm>
            <a:off x="8189626" y="3624758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E0F39E9-9423-86FE-0351-2157E90C36CE}"/>
              </a:ext>
            </a:extLst>
          </p:cNvPr>
          <p:cNvCxnSpPr>
            <a:cxnSpLocks/>
          </p:cNvCxnSpPr>
          <p:nvPr/>
        </p:nvCxnSpPr>
        <p:spPr>
          <a:xfrm flipH="1" flipV="1">
            <a:off x="6970104" y="4232816"/>
            <a:ext cx="495931" cy="927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50EA12F-6F0B-C2BE-F1D1-833D1C6A0530}"/>
              </a:ext>
            </a:extLst>
          </p:cNvPr>
          <p:cNvCxnSpPr>
            <a:cxnSpLocks/>
          </p:cNvCxnSpPr>
          <p:nvPr/>
        </p:nvCxnSpPr>
        <p:spPr>
          <a:xfrm flipV="1">
            <a:off x="7840410" y="3924300"/>
            <a:ext cx="366330" cy="2904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Google Shape;180;p7">
            <a:extLst>
              <a:ext uri="{FF2B5EF4-FFF2-40B4-BE49-F238E27FC236}">
                <a16:creationId xmlns:a16="http://schemas.microsoft.com/office/drawing/2014/main" id="{8CC593F1-D000-30AB-851A-C824ED6329C7}"/>
              </a:ext>
            </a:extLst>
          </p:cNvPr>
          <p:cNvSpPr txBox="1"/>
          <p:nvPr/>
        </p:nvSpPr>
        <p:spPr>
          <a:xfrm>
            <a:off x="9265344" y="757496"/>
            <a:ext cx="2385631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ChaceTarget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아래와 같다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0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보스 </a:t>
            </a:r>
            <a:r>
              <a:rPr lang="en-US" altLang="ko-KR" sz="10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보스 몬스터 본체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0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 </a:t>
            </a:r>
            <a:r>
              <a:rPr lang="en-US" altLang="ko-KR" sz="10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제일 가까이 있는 적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0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시전자</a:t>
            </a:r>
            <a:r>
              <a:rPr lang="en-US" altLang="ko-KR" sz="10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정령을 소환한 플레이어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0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아군 </a:t>
            </a:r>
            <a:r>
              <a:rPr lang="en-US" altLang="ko-KR" sz="10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10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시전자를 제외한 가까이 있는 아군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18878" y="257917"/>
            <a:ext cx="45033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 공격 속도 시스템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80;p7">
            <a:extLst>
              <a:ext uri="{FF2B5EF4-FFF2-40B4-BE49-F238E27FC236}">
                <a16:creationId xmlns:a16="http://schemas.microsoft.com/office/drawing/2014/main" id="{9DE8A764-C460-1307-5CFB-22349CE3E6B2}"/>
              </a:ext>
            </a:extLst>
          </p:cNvPr>
          <p:cNvSpPr txBox="1"/>
          <p:nvPr/>
        </p:nvSpPr>
        <p:spPr>
          <a:xfrm>
            <a:off x="226249" y="811358"/>
            <a:ext cx="8346251" cy="106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정령은 앞선 방식으로 소환되면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Skill1Code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사용한다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정령은 한번 소환되면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Duration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지정된 초 동안 필드에 나와 있는다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Atk_Speed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정해진 숫자 마다 스킬이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 발동된다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Duration &gt;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Atk_Speed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경우 그 비율 차이 만큼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Skill1Code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반복 되어 사용된다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</p:txBody>
      </p:sp>
      <p:sp>
        <p:nvSpPr>
          <p:cNvPr id="47" name="육각형 46">
            <a:extLst>
              <a:ext uri="{FF2B5EF4-FFF2-40B4-BE49-F238E27FC236}">
                <a16:creationId xmlns:a16="http://schemas.microsoft.com/office/drawing/2014/main" id="{03AFFE90-C456-4E79-CA49-97C1D9E239F7}"/>
              </a:ext>
            </a:extLst>
          </p:cNvPr>
          <p:cNvSpPr/>
          <p:nvPr/>
        </p:nvSpPr>
        <p:spPr>
          <a:xfrm rot="16200000">
            <a:off x="3746119" y="2874614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육각형 47">
            <a:extLst>
              <a:ext uri="{FF2B5EF4-FFF2-40B4-BE49-F238E27FC236}">
                <a16:creationId xmlns:a16="http://schemas.microsoft.com/office/drawing/2014/main" id="{AF44A137-00DF-2418-A03A-486573BE0741}"/>
              </a:ext>
            </a:extLst>
          </p:cNvPr>
          <p:cNvSpPr/>
          <p:nvPr/>
        </p:nvSpPr>
        <p:spPr>
          <a:xfrm rot="16200000">
            <a:off x="4662753" y="2874614"/>
            <a:ext cx="1022764" cy="861540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육각형 48">
            <a:extLst>
              <a:ext uri="{FF2B5EF4-FFF2-40B4-BE49-F238E27FC236}">
                <a16:creationId xmlns:a16="http://schemas.microsoft.com/office/drawing/2014/main" id="{2B840844-B836-5FBF-AF81-FAC190C042FA}"/>
              </a:ext>
            </a:extLst>
          </p:cNvPr>
          <p:cNvSpPr/>
          <p:nvPr/>
        </p:nvSpPr>
        <p:spPr>
          <a:xfrm rot="16200000">
            <a:off x="3292845" y="3719929"/>
            <a:ext cx="1022767" cy="86153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육각형 49">
            <a:extLst>
              <a:ext uri="{FF2B5EF4-FFF2-40B4-BE49-F238E27FC236}">
                <a16:creationId xmlns:a16="http://schemas.microsoft.com/office/drawing/2014/main" id="{D150B6E5-8BB4-2325-402E-B9DE68D838E6}"/>
              </a:ext>
            </a:extLst>
          </p:cNvPr>
          <p:cNvSpPr/>
          <p:nvPr/>
        </p:nvSpPr>
        <p:spPr>
          <a:xfrm rot="16200000">
            <a:off x="4209479" y="3719926"/>
            <a:ext cx="1022764" cy="86153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육각형 50">
            <a:extLst>
              <a:ext uri="{FF2B5EF4-FFF2-40B4-BE49-F238E27FC236}">
                <a16:creationId xmlns:a16="http://schemas.microsoft.com/office/drawing/2014/main" id="{79151380-11BA-505B-A7B8-8FE6F8927296}"/>
              </a:ext>
            </a:extLst>
          </p:cNvPr>
          <p:cNvSpPr/>
          <p:nvPr/>
        </p:nvSpPr>
        <p:spPr>
          <a:xfrm rot="16200000">
            <a:off x="5126112" y="3719926"/>
            <a:ext cx="1022764" cy="86153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육각형 51">
            <a:extLst>
              <a:ext uri="{FF2B5EF4-FFF2-40B4-BE49-F238E27FC236}">
                <a16:creationId xmlns:a16="http://schemas.microsoft.com/office/drawing/2014/main" id="{982156EE-DAFB-59C8-9440-A6E64F345B56}"/>
              </a:ext>
            </a:extLst>
          </p:cNvPr>
          <p:cNvSpPr/>
          <p:nvPr/>
        </p:nvSpPr>
        <p:spPr>
          <a:xfrm rot="16200000">
            <a:off x="3746116" y="4585789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육각형 52">
            <a:extLst>
              <a:ext uri="{FF2B5EF4-FFF2-40B4-BE49-F238E27FC236}">
                <a16:creationId xmlns:a16="http://schemas.microsoft.com/office/drawing/2014/main" id="{A319EA1C-DB9B-2F27-3C65-BA15AE416D88}"/>
              </a:ext>
            </a:extLst>
          </p:cNvPr>
          <p:cNvSpPr/>
          <p:nvPr/>
        </p:nvSpPr>
        <p:spPr>
          <a:xfrm rot="16200000">
            <a:off x="4662753" y="4585789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BF09BED-4314-DEEB-5694-F5F8C47A513E}"/>
              </a:ext>
            </a:extLst>
          </p:cNvPr>
          <p:cNvSpPr/>
          <p:nvPr/>
        </p:nvSpPr>
        <p:spPr>
          <a:xfrm>
            <a:off x="4695603" y="4246489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C973105-566D-7E04-9E41-819B55A89A2E}"/>
              </a:ext>
            </a:extLst>
          </p:cNvPr>
          <p:cNvSpPr/>
          <p:nvPr/>
        </p:nvSpPr>
        <p:spPr>
          <a:xfrm>
            <a:off x="5079990" y="488721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F7040DF-B1BA-5E89-CE2D-62BA3C6E95AB}"/>
              </a:ext>
            </a:extLst>
          </p:cNvPr>
          <p:cNvSpPr/>
          <p:nvPr/>
        </p:nvSpPr>
        <p:spPr>
          <a:xfrm>
            <a:off x="7875896" y="758825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FD823A5-20B6-B58D-9F33-AC6650A2BE21}"/>
              </a:ext>
            </a:extLst>
          </p:cNvPr>
          <p:cNvSpPr/>
          <p:nvPr/>
        </p:nvSpPr>
        <p:spPr>
          <a:xfrm>
            <a:off x="7875896" y="124777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85B528E-0CD0-A5C4-A958-A50FDAECCD30}"/>
              </a:ext>
            </a:extLst>
          </p:cNvPr>
          <p:cNvSpPr txBox="1"/>
          <p:nvPr/>
        </p:nvSpPr>
        <p:spPr>
          <a:xfrm>
            <a:off x="8110120" y="713274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정령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EC2488-01CE-07DB-5579-04B6D10A2273}"/>
              </a:ext>
            </a:extLst>
          </p:cNvPr>
          <p:cNvSpPr txBox="1"/>
          <p:nvPr/>
        </p:nvSpPr>
        <p:spPr>
          <a:xfrm>
            <a:off x="8110120" y="1183197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3D81183-6170-080F-2BA7-F7FD08971CF9}"/>
              </a:ext>
            </a:extLst>
          </p:cNvPr>
          <p:cNvSpPr/>
          <p:nvPr/>
        </p:nvSpPr>
        <p:spPr>
          <a:xfrm>
            <a:off x="7875896" y="1715267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CA2886-F031-7AA8-8E6B-8EC2BD928643}"/>
              </a:ext>
            </a:extLst>
          </p:cNvPr>
          <p:cNvSpPr txBox="1"/>
          <p:nvPr/>
        </p:nvSpPr>
        <p:spPr>
          <a:xfrm>
            <a:off x="8110120" y="1650688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58B4941-7FEE-E68D-B840-693DFEF20294}"/>
              </a:ext>
            </a:extLst>
          </p:cNvPr>
          <p:cNvSpPr/>
          <p:nvPr/>
        </p:nvSpPr>
        <p:spPr>
          <a:xfrm>
            <a:off x="3928862" y="3879077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550346B-514F-248B-5693-CB668E6225C3}"/>
              </a:ext>
            </a:extLst>
          </p:cNvPr>
          <p:cNvSpPr/>
          <p:nvPr/>
        </p:nvSpPr>
        <p:spPr>
          <a:xfrm>
            <a:off x="4777882" y="3077741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Google Shape;180;p7">
            <a:extLst>
              <a:ext uri="{FF2B5EF4-FFF2-40B4-BE49-F238E27FC236}">
                <a16:creationId xmlns:a16="http://schemas.microsoft.com/office/drawing/2014/main" id="{A47B68B0-E67E-E3B1-A4B3-1EED2A5FE796}"/>
              </a:ext>
            </a:extLst>
          </p:cNvPr>
          <p:cNvSpPr txBox="1"/>
          <p:nvPr/>
        </p:nvSpPr>
        <p:spPr>
          <a:xfrm>
            <a:off x="3169007" y="5536055"/>
            <a:ext cx="3103708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정령은 항상 제일 가까운 대상을 타겟으로 하며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대상이 죽거나 없어지지 않는 이상 타겟이 변경 되지 않는다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9D54FB9-45D4-C514-C227-491FE34A2F86}"/>
              </a:ext>
            </a:extLst>
          </p:cNvPr>
          <p:cNvCxnSpPr>
            <a:cxnSpLocks/>
          </p:cNvCxnSpPr>
          <p:nvPr/>
        </p:nvCxnSpPr>
        <p:spPr>
          <a:xfrm flipH="1" flipV="1">
            <a:off x="4278467" y="4084158"/>
            <a:ext cx="388783" cy="1830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Google Shape;180;p7">
            <a:extLst>
              <a:ext uri="{FF2B5EF4-FFF2-40B4-BE49-F238E27FC236}">
                <a16:creationId xmlns:a16="http://schemas.microsoft.com/office/drawing/2014/main" id="{B723FFEA-D673-6D7C-995C-90BB21F8407F}"/>
              </a:ext>
            </a:extLst>
          </p:cNvPr>
          <p:cNvSpPr txBox="1"/>
          <p:nvPr/>
        </p:nvSpPr>
        <p:spPr>
          <a:xfrm>
            <a:off x="9265344" y="757496"/>
            <a:ext cx="2385631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Atk_Speed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Atk_Speed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== 10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=&gt;10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 마다 스킬을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 사용한다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Duration &gt; </a:t>
            </a: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Atk_Speed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예시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Duration == 10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Atk_Speed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== 2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=&gt; 2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 마다 스킬을 사용 하기 때문에 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지속시간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초로 지속되는 동안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초마다 한번씩 최대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회까지 스킬을 사용하는 방식이다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4959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18878" y="257917"/>
            <a:ext cx="45033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 스킬 시스템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80;p7">
            <a:extLst>
              <a:ext uri="{FF2B5EF4-FFF2-40B4-BE49-F238E27FC236}">
                <a16:creationId xmlns:a16="http://schemas.microsoft.com/office/drawing/2014/main" id="{9DE8A764-C460-1307-5CFB-22349CE3E6B2}"/>
              </a:ext>
            </a:extLst>
          </p:cNvPr>
          <p:cNvSpPr txBox="1"/>
          <p:nvPr/>
        </p:nvSpPr>
        <p:spPr>
          <a:xfrm>
            <a:off x="226249" y="811358"/>
            <a:ext cx="8904689" cy="2758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 스킬 중 타일형과 비타일형이 동시에 공유하는 기능은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Target, Power,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BulletSpeed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TargetNum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LifeTime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DoT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 공유하며 나머지는 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정령이 타일형이나 비 타일형에 따라 다르게 설정 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 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스킬이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피해를 주는 대상으로 다음과 같은 대상에게 영향을 준다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1: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아군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2: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적군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Power 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데미지 계산에서 스킬의 배율을 담당하는 데이터이다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TargetNum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스킬이 피해주는 대상의 숫자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엮인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따라 다른 결과를 가지고 온다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LifeTime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스킬이 생성되고 생존해 있는 지속 시간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TargetNum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소진 되거나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LifeTime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끝나면 다음 연계 스킬이 사용된다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DoT :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LifeTime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TargetNum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지속되는 동안 주어진 시간 마다 데미지를 주는 효과 이다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527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18878" y="257917"/>
            <a:ext cx="45033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타일 정령 스킬 시스템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80;p7">
            <a:extLst>
              <a:ext uri="{FF2B5EF4-FFF2-40B4-BE49-F238E27FC236}">
                <a16:creationId xmlns:a16="http://schemas.microsoft.com/office/drawing/2014/main" id="{9DE8A764-C460-1307-5CFB-22349CE3E6B2}"/>
              </a:ext>
            </a:extLst>
          </p:cNvPr>
          <p:cNvSpPr txBox="1"/>
          <p:nvPr/>
        </p:nvSpPr>
        <p:spPr>
          <a:xfrm>
            <a:off x="226249" y="811358"/>
            <a:ext cx="8346251" cy="130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타일형 정령이 사용하는 스킬은 보스 스킬과 동일하게 타일 단위에서 스킬을 계산한다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SkillRange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보스와 동일하게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파랑 범위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붉은 범위로 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타일형 정령은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 사용 가능하다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대신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따라 피격 효과의 변경은 없으며 종류에 따라 사용되는 이펙트만 달라진다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[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우측 설명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타일형 스킬은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ShapeForm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영향을 받지 않지만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값에 따라 피격 스킬의 범위가 변경된다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9BF8398-0D92-2C10-5F04-651C957946AA}"/>
              </a:ext>
            </a:extLst>
          </p:cNvPr>
          <p:cNvSpPr/>
          <p:nvPr/>
        </p:nvSpPr>
        <p:spPr>
          <a:xfrm>
            <a:off x="7875896" y="758825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2D8158B-F79F-6777-528E-9410728E3BCB}"/>
              </a:ext>
            </a:extLst>
          </p:cNvPr>
          <p:cNvSpPr/>
          <p:nvPr/>
        </p:nvSpPr>
        <p:spPr>
          <a:xfrm>
            <a:off x="7875896" y="124777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39890E-8E7F-9792-DF65-E3CF3AB09CEE}"/>
              </a:ext>
            </a:extLst>
          </p:cNvPr>
          <p:cNvSpPr txBox="1"/>
          <p:nvPr/>
        </p:nvSpPr>
        <p:spPr>
          <a:xfrm>
            <a:off x="8110120" y="713274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정령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7D32FC-9CD8-F190-6B14-773DE49B73DF}"/>
              </a:ext>
            </a:extLst>
          </p:cNvPr>
          <p:cNvSpPr txBox="1"/>
          <p:nvPr/>
        </p:nvSpPr>
        <p:spPr>
          <a:xfrm>
            <a:off x="8110120" y="1183197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74D1073-AD79-2F99-2DAE-9530F3BCF9DF}"/>
              </a:ext>
            </a:extLst>
          </p:cNvPr>
          <p:cNvSpPr/>
          <p:nvPr/>
        </p:nvSpPr>
        <p:spPr>
          <a:xfrm>
            <a:off x="7875896" y="1715267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7DD0D94-BD86-93EB-0BB0-D1DBCA8AB755}"/>
              </a:ext>
            </a:extLst>
          </p:cNvPr>
          <p:cNvSpPr txBox="1"/>
          <p:nvPr/>
        </p:nvSpPr>
        <p:spPr>
          <a:xfrm>
            <a:off x="8110120" y="1650688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</a:t>
            </a:r>
            <a:endParaRPr lang="en-US" altLang="ko-KR" sz="1200" b="1" dirty="0">
              <a:latin typeface="+mn-ea"/>
              <a:ea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F94A00B-9B59-554E-F041-B1CF1B8B7D7B}"/>
              </a:ext>
            </a:extLst>
          </p:cNvPr>
          <p:cNvGrpSpPr/>
          <p:nvPr/>
        </p:nvGrpSpPr>
        <p:grpSpPr>
          <a:xfrm>
            <a:off x="1169014" y="3165386"/>
            <a:ext cx="2516766" cy="1899396"/>
            <a:chOff x="550284" y="3094116"/>
            <a:chExt cx="3966593" cy="2993576"/>
          </a:xfrm>
        </p:grpSpPr>
        <p:sp>
          <p:nvSpPr>
            <p:cNvPr id="11" name="육각형 10">
              <a:extLst>
                <a:ext uri="{FF2B5EF4-FFF2-40B4-BE49-F238E27FC236}">
                  <a16:creationId xmlns:a16="http://schemas.microsoft.com/office/drawing/2014/main" id="{17FB8C19-B4AC-8FC7-ACC7-87556218A313}"/>
                </a:ext>
              </a:extLst>
            </p:cNvPr>
            <p:cNvSpPr/>
            <p:nvPr/>
          </p:nvSpPr>
          <p:spPr>
            <a:xfrm rot="16200000">
              <a:off x="498494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육각형 12">
              <a:extLst>
                <a:ext uri="{FF2B5EF4-FFF2-40B4-BE49-F238E27FC236}">
                  <a16:creationId xmlns:a16="http://schemas.microsoft.com/office/drawing/2014/main" id="{D511A12A-6604-015D-2FF4-EB6615C24577}"/>
                </a:ext>
              </a:extLst>
            </p:cNvPr>
            <p:cNvSpPr/>
            <p:nvPr/>
          </p:nvSpPr>
          <p:spPr>
            <a:xfrm rot="16200000">
              <a:off x="1113552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육각형 13">
              <a:extLst>
                <a:ext uri="{FF2B5EF4-FFF2-40B4-BE49-F238E27FC236}">
                  <a16:creationId xmlns:a16="http://schemas.microsoft.com/office/drawing/2014/main" id="{CF62FFC4-115E-04A4-286B-5A584403796B}"/>
                </a:ext>
              </a:extLst>
            </p:cNvPr>
            <p:cNvSpPr/>
            <p:nvPr/>
          </p:nvSpPr>
          <p:spPr>
            <a:xfrm rot="16200000">
              <a:off x="1728608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육각형 14">
              <a:extLst>
                <a:ext uri="{FF2B5EF4-FFF2-40B4-BE49-F238E27FC236}">
                  <a16:creationId xmlns:a16="http://schemas.microsoft.com/office/drawing/2014/main" id="{18534653-B152-DE78-8EAC-D9914BD63006}"/>
                </a:ext>
              </a:extLst>
            </p:cNvPr>
            <p:cNvSpPr/>
            <p:nvPr/>
          </p:nvSpPr>
          <p:spPr>
            <a:xfrm rot="16200000">
              <a:off x="2343668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육각형 15">
              <a:extLst>
                <a:ext uri="{FF2B5EF4-FFF2-40B4-BE49-F238E27FC236}">
                  <a16:creationId xmlns:a16="http://schemas.microsoft.com/office/drawing/2014/main" id="{C5FC638C-D83C-6BCB-781C-17297B45C7C7}"/>
                </a:ext>
              </a:extLst>
            </p:cNvPr>
            <p:cNvSpPr/>
            <p:nvPr/>
          </p:nvSpPr>
          <p:spPr>
            <a:xfrm rot="16200000">
              <a:off x="2958724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육각형 16">
              <a:extLst>
                <a:ext uri="{FF2B5EF4-FFF2-40B4-BE49-F238E27FC236}">
                  <a16:creationId xmlns:a16="http://schemas.microsoft.com/office/drawing/2014/main" id="{DBF224DE-7FBC-F5D0-2F92-C81FC22A7486}"/>
                </a:ext>
              </a:extLst>
            </p:cNvPr>
            <p:cNvSpPr/>
            <p:nvPr/>
          </p:nvSpPr>
          <p:spPr>
            <a:xfrm rot="16200000">
              <a:off x="3573782" y="3148208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육각형 17">
              <a:extLst>
                <a:ext uri="{FF2B5EF4-FFF2-40B4-BE49-F238E27FC236}">
                  <a16:creationId xmlns:a16="http://schemas.microsoft.com/office/drawing/2014/main" id="{5F8510DE-47E2-C5E2-E83A-F72B2EB4F28B}"/>
                </a:ext>
              </a:extLst>
            </p:cNvPr>
            <p:cNvSpPr/>
            <p:nvPr/>
          </p:nvSpPr>
          <p:spPr>
            <a:xfrm rot="16200000">
              <a:off x="809407" y="3730872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육각형 18">
              <a:extLst>
                <a:ext uri="{FF2B5EF4-FFF2-40B4-BE49-F238E27FC236}">
                  <a16:creationId xmlns:a16="http://schemas.microsoft.com/office/drawing/2014/main" id="{4488363C-A487-704E-6DE8-440D591044D1}"/>
                </a:ext>
              </a:extLst>
            </p:cNvPr>
            <p:cNvSpPr/>
            <p:nvPr/>
          </p:nvSpPr>
          <p:spPr>
            <a:xfrm rot="16200000">
              <a:off x="1424465" y="3730872"/>
              <a:ext cx="686273" cy="578090"/>
            </a:xfrm>
            <a:prstGeom prst="hexagon">
              <a:avLst/>
            </a:prstGeom>
            <a:solidFill>
              <a:srgbClr val="FF50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육각형 19">
              <a:extLst>
                <a:ext uri="{FF2B5EF4-FFF2-40B4-BE49-F238E27FC236}">
                  <a16:creationId xmlns:a16="http://schemas.microsoft.com/office/drawing/2014/main" id="{9F27E705-4C89-41B7-CFEC-80C844B40D3B}"/>
                </a:ext>
              </a:extLst>
            </p:cNvPr>
            <p:cNvSpPr/>
            <p:nvPr/>
          </p:nvSpPr>
          <p:spPr>
            <a:xfrm rot="16200000">
              <a:off x="2039521" y="3730872"/>
              <a:ext cx="686273" cy="578090"/>
            </a:xfrm>
            <a:prstGeom prst="hexagon">
              <a:avLst/>
            </a:prstGeom>
            <a:solidFill>
              <a:srgbClr val="FF50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905A04E0-132A-1069-8B43-2018A5BF337A}"/>
                </a:ext>
              </a:extLst>
            </p:cNvPr>
            <p:cNvSpPr/>
            <p:nvPr/>
          </p:nvSpPr>
          <p:spPr>
            <a:xfrm rot="16200000">
              <a:off x="2654579" y="3730872"/>
              <a:ext cx="686273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육각형 21">
              <a:extLst>
                <a:ext uri="{FF2B5EF4-FFF2-40B4-BE49-F238E27FC236}">
                  <a16:creationId xmlns:a16="http://schemas.microsoft.com/office/drawing/2014/main" id="{E266FA04-8202-D83F-7EFD-377ACC70DB57}"/>
                </a:ext>
              </a:extLst>
            </p:cNvPr>
            <p:cNvSpPr/>
            <p:nvPr/>
          </p:nvSpPr>
          <p:spPr>
            <a:xfrm rot="16200000">
              <a:off x="3269637" y="3730872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육각형 22">
              <a:extLst>
                <a:ext uri="{FF2B5EF4-FFF2-40B4-BE49-F238E27FC236}">
                  <a16:creationId xmlns:a16="http://schemas.microsoft.com/office/drawing/2014/main" id="{0AA4DEE6-9960-CC70-DD1F-A469BA4010EB}"/>
                </a:ext>
              </a:extLst>
            </p:cNvPr>
            <p:cNvSpPr/>
            <p:nvPr/>
          </p:nvSpPr>
          <p:spPr>
            <a:xfrm rot="16200000">
              <a:off x="3884695" y="3730872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육각형 23">
              <a:extLst>
                <a:ext uri="{FF2B5EF4-FFF2-40B4-BE49-F238E27FC236}">
                  <a16:creationId xmlns:a16="http://schemas.microsoft.com/office/drawing/2014/main" id="{26D4237B-56C7-C52A-CFA4-2CBB4580BBE1}"/>
                </a:ext>
              </a:extLst>
            </p:cNvPr>
            <p:cNvSpPr/>
            <p:nvPr/>
          </p:nvSpPr>
          <p:spPr>
            <a:xfrm rot="16200000">
              <a:off x="496193" y="4307316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id="{4B323656-E53E-B175-742F-4F1EA3BCCEC0}"/>
                </a:ext>
              </a:extLst>
            </p:cNvPr>
            <p:cNvSpPr/>
            <p:nvPr/>
          </p:nvSpPr>
          <p:spPr>
            <a:xfrm rot="16200000">
              <a:off x="1111251" y="4307316"/>
              <a:ext cx="686271" cy="578090"/>
            </a:xfrm>
            <a:prstGeom prst="hexagon">
              <a:avLst/>
            </a:prstGeom>
            <a:solidFill>
              <a:srgbClr val="FF50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id="{8AB84A5C-E6E6-7FFC-7952-C9C9A52289C5}"/>
                </a:ext>
              </a:extLst>
            </p:cNvPr>
            <p:cNvSpPr/>
            <p:nvPr/>
          </p:nvSpPr>
          <p:spPr>
            <a:xfrm rot="16200000">
              <a:off x="1726309" y="4307316"/>
              <a:ext cx="686271" cy="578090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육각형 26">
              <a:extLst>
                <a:ext uri="{FF2B5EF4-FFF2-40B4-BE49-F238E27FC236}">
                  <a16:creationId xmlns:a16="http://schemas.microsoft.com/office/drawing/2014/main" id="{FF1EA038-5434-E1CC-9853-C03181BF2797}"/>
                </a:ext>
              </a:extLst>
            </p:cNvPr>
            <p:cNvSpPr/>
            <p:nvPr/>
          </p:nvSpPr>
          <p:spPr>
            <a:xfrm rot="16200000">
              <a:off x="2341365" y="4307316"/>
              <a:ext cx="686271" cy="578090"/>
            </a:xfrm>
            <a:prstGeom prst="hexagon">
              <a:avLst/>
            </a:prstGeom>
            <a:solidFill>
              <a:srgbClr val="FF50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육각형 27">
              <a:extLst>
                <a:ext uri="{FF2B5EF4-FFF2-40B4-BE49-F238E27FC236}">
                  <a16:creationId xmlns:a16="http://schemas.microsoft.com/office/drawing/2014/main" id="{D4991799-7745-A446-9086-86DA96B6220D}"/>
                </a:ext>
              </a:extLst>
            </p:cNvPr>
            <p:cNvSpPr/>
            <p:nvPr/>
          </p:nvSpPr>
          <p:spPr>
            <a:xfrm rot="16200000">
              <a:off x="2956425" y="4307316"/>
              <a:ext cx="686271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육각형 28">
              <a:extLst>
                <a:ext uri="{FF2B5EF4-FFF2-40B4-BE49-F238E27FC236}">
                  <a16:creationId xmlns:a16="http://schemas.microsoft.com/office/drawing/2014/main" id="{2BA7D1ED-8236-65E2-B071-A00432459C7A}"/>
                </a:ext>
              </a:extLst>
            </p:cNvPr>
            <p:cNvSpPr/>
            <p:nvPr/>
          </p:nvSpPr>
          <p:spPr>
            <a:xfrm rot="16200000">
              <a:off x="3571481" y="4307318"/>
              <a:ext cx="686273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육각형 29">
              <a:extLst>
                <a:ext uri="{FF2B5EF4-FFF2-40B4-BE49-F238E27FC236}">
                  <a16:creationId xmlns:a16="http://schemas.microsoft.com/office/drawing/2014/main" id="{B9EF97E9-369D-BB29-3495-BBBB67233F36}"/>
                </a:ext>
              </a:extLst>
            </p:cNvPr>
            <p:cNvSpPr/>
            <p:nvPr/>
          </p:nvSpPr>
          <p:spPr>
            <a:xfrm rot="16200000">
              <a:off x="807106" y="4874519"/>
              <a:ext cx="686273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육각형 30">
              <a:extLst>
                <a:ext uri="{FF2B5EF4-FFF2-40B4-BE49-F238E27FC236}">
                  <a16:creationId xmlns:a16="http://schemas.microsoft.com/office/drawing/2014/main" id="{3A7A974D-0BF9-9AAA-FE89-328A146D7AE0}"/>
                </a:ext>
              </a:extLst>
            </p:cNvPr>
            <p:cNvSpPr/>
            <p:nvPr/>
          </p:nvSpPr>
          <p:spPr>
            <a:xfrm rot="16200000">
              <a:off x="1422164" y="4874517"/>
              <a:ext cx="686271" cy="578088"/>
            </a:xfrm>
            <a:prstGeom prst="hexagon">
              <a:avLst/>
            </a:prstGeom>
            <a:solidFill>
              <a:srgbClr val="FF50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육각형 31">
              <a:extLst>
                <a:ext uri="{FF2B5EF4-FFF2-40B4-BE49-F238E27FC236}">
                  <a16:creationId xmlns:a16="http://schemas.microsoft.com/office/drawing/2014/main" id="{B8B20E70-3008-DCAF-9C97-659E75D768F6}"/>
                </a:ext>
              </a:extLst>
            </p:cNvPr>
            <p:cNvSpPr/>
            <p:nvPr/>
          </p:nvSpPr>
          <p:spPr>
            <a:xfrm rot="16200000">
              <a:off x="2037221" y="4874517"/>
              <a:ext cx="686271" cy="578088"/>
            </a:xfrm>
            <a:prstGeom prst="hexagon">
              <a:avLst/>
            </a:prstGeom>
            <a:solidFill>
              <a:srgbClr val="FF50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육각형 32">
              <a:extLst>
                <a:ext uri="{FF2B5EF4-FFF2-40B4-BE49-F238E27FC236}">
                  <a16:creationId xmlns:a16="http://schemas.microsoft.com/office/drawing/2014/main" id="{C0740800-463E-539F-071E-742E81C79AD6}"/>
                </a:ext>
              </a:extLst>
            </p:cNvPr>
            <p:cNvSpPr/>
            <p:nvPr/>
          </p:nvSpPr>
          <p:spPr>
            <a:xfrm rot="16200000">
              <a:off x="2652279" y="4874517"/>
              <a:ext cx="686271" cy="57808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육각형 33">
              <a:extLst>
                <a:ext uri="{FF2B5EF4-FFF2-40B4-BE49-F238E27FC236}">
                  <a16:creationId xmlns:a16="http://schemas.microsoft.com/office/drawing/2014/main" id="{9B31C950-C1D8-473B-30C2-BA398884312F}"/>
                </a:ext>
              </a:extLst>
            </p:cNvPr>
            <p:cNvSpPr/>
            <p:nvPr/>
          </p:nvSpPr>
          <p:spPr>
            <a:xfrm rot="16200000">
              <a:off x="3267336" y="4874517"/>
              <a:ext cx="686271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육각형 34">
              <a:extLst>
                <a:ext uri="{FF2B5EF4-FFF2-40B4-BE49-F238E27FC236}">
                  <a16:creationId xmlns:a16="http://schemas.microsoft.com/office/drawing/2014/main" id="{8A442CE1-D481-F4DB-358F-2FE11802CEE7}"/>
                </a:ext>
              </a:extLst>
            </p:cNvPr>
            <p:cNvSpPr/>
            <p:nvPr/>
          </p:nvSpPr>
          <p:spPr>
            <a:xfrm rot="16200000">
              <a:off x="3882393" y="4874517"/>
              <a:ext cx="686271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육각형 35">
              <a:extLst>
                <a:ext uri="{FF2B5EF4-FFF2-40B4-BE49-F238E27FC236}">
                  <a16:creationId xmlns:a16="http://schemas.microsoft.com/office/drawing/2014/main" id="{B5848155-4A81-B97A-99FD-51A077959F86}"/>
                </a:ext>
              </a:extLst>
            </p:cNvPr>
            <p:cNvSpPr/>
            <p:nvPr/>
          </p:nvSpPr>
          <p:spPr>
            <a:xfrm rot="16200000">
              <a:off x="496195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육각형 36">
              <a:extLst>
                <a:ext uri="{FF2B5EF4-FFF2-40B4-BE49-F238E27FC236}">
                  <a16:creationId xmlns:a16="http://schemas.microsoft.com/office/drawing/2014/main" id="{DC6FA625-D85E-0857-7E43-93CC5462BF9D}"/>
                </a:ext>
              </a:extLst>
            </p:cNvPr>
            <p:cNvSpPr/>
            <p:nvPr/>
          </p:nvSpPr>
          <p:spPr>
            <a:xfrm rot="16200000">
              <a:off x="1111249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육각형 37">
              <a:extLst>
                <a:ext uri="{FF2B5EF4-FFF2-40B4-BE49-F238E27FC236}">
                  <a16:creationId xmlns:a16="http://schemas.microsoft.com/office/drawing/2014/main" id="{11DBCDD1-2778-6A6D-87D9-04726D1A064B}"/>
                </a:ext>
              </a:extLst>
            </p:cNvPr>
            <p:cNvSpPr/>
            <p:nvPr/>
          </p:nvSpPr>
          <p:spPr>
            <a:xfrm rot="16200000">
              <a:off x="1726309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육각형 38">
              <a:extLst>
                <a:ext uri="{FF2B5EF4-FFF2-40B4-BE49-F238E27FC236}">
                  <a16:creationId xmlns:a16="http://schemas.microsoft.com/office/drawing/2014/main" id="{CF491281-7D17-66B6-74C2-A2FD91D351C3}"/>
                </a:ext>
              </a:extLst>
            </p:cNvPr>
            <p:cNvSpPr/>
            <p:nvPr/>
          </p:nvSpPr>
          <p:spPr>
            <a:xfrm rot="16200000">
              <a:off x="2341367" y="5455512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육각형 39">
              <a:extLst>
                <a:ext uri="{FF2B5EF4-FFF2-40B4-BE49-F238E27FC236}">
                  <a16:creationId xmlns:a16="http://schemas.microsoft.com/office/drawing/2014/main" id="{787FAD73-6584-3D2D-9C7B-CD12774FF608}"/>
                </a:ext>
              </a:extLst>
            </p:cNvPr>
            <p:cNvSpPr/>
            <p:nvPr/>
          </p:nvSpPr>
          <p:spPr>
            <a:xfrm rot="16200000">
              <a:off x="2956425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육각형 40">
              <a:extLst>
                <a:ext uri="{FF2B5EF4-FFF2-40B4-BE49-F238E27FC236}">
                  <a16:creationId xmlns:a16="http://schemas.microsoft.com/office/drawing/2014/main" id="{BBD54DD3-C4F6-E815-A116-7EC9563953D4}"/>
                </a:ext>
              </a:extLst>
            </p:cNvPr>
            <p:cNvSpPr/>
            <p:nvPr/>
          </p:nvSpPr>
          <p:spPr>
            <a:xfrm rot="16200000">
              <a:off x="3571481" y="5455510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5465C9B9-F2A3-2915-264B-4F0C9D409D8F}"/>
                </a:ext>
              </a:extLst>
            </p:cNvPr>
            <p:cNvSpPr/>
            <p:nvPr/>
          </p:nvSpPr>
          <p:spPr>
            <a:xfrm>
              <a:off x="1933375" y="4462396"/>
              <a:ext cx="278680" cy="25868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54" name="Google Shape;180;p7">
            <a:extLst>
              <a:ext uri="{FF2B5EF4-FFF2-40B4-BE49-F238E27FC236}">
                <a16:creationId xmlns:a16="http://schemas.microsoft.com/office/drawing/2014/main" id="{255FD95E-6E43-5568-483D-B4187EA052D2}"/>
              </a:ext>
            </a:extLst>
          </p:cNvPr>
          <p:cNvSpPr txBox="1"/>
          <p:nvPr/>
        </p:nvSpPr>
        <p:spPr>
          <a:xfrm>
            <a:off x="858259" y="2850336"/>
            <a:ext cx="3103708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 레인지 예시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1383EA9-D553-2744-C553-EF6C72AF98A6}"/>
              </a:ext>
            </a:extLst>
          </p:cNvPr>
          <p:cNvGrpSpPr/>
          <p:nvPr/>
        </p:nvGrpSpPr>
        <p:grpSpPr>
          <a:xfrm>
            <a:off x="5361623" y="3165386"/>
            <a:ext cx="2516766" cy="1899396"/>
            <a:chOff x="550284" y="3094116"/>
            <a:chExt cx="3966593" cy="2993576"/>
          </a:xfrm>
        </p:grpSpPr>
        <p:sp>
          <p:nvSpPr>
            <p:cNvPr id="56" name="육각형 55">
              <a:extLst>
                <a:ext uri="{FF2B5EF4-FFF2-40B4-BE49-F238E27FC236}">
                  <a16:creationId xmlns:a16="http://schemas.microsoft.com/office/drawing/2014/main" id="{4F5E1671-D41B-F4B2-9AF2-264143930247}"/>
                </a:ext>
              </a:extLst>
            </p:cNvPr>
            <p:cNvSpPr/>
            <p:nvPr/>
          </p:nvSpPr>
          <p:spPr>
            <a:xfrm rot="16200000">
              <a:off x="498494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육각형 56">
              <a:extLst>
                <a:ext uri="{FF2B5EF4-FFF2-40B4-BE49-F238E27FC236}">
                  <a16:creationId xmlns:a16="http://schemas.microsoft.com/office/drawing/2014/main" id="{D7513DAB-3D9B-361A-1CA5-FC091A7CE7A3}"/>
                </a:ext>
              </a:extLst>
            </p:cNvPr>
            <p:cNvSpPr/>
            <p:nvPr/>
          </p:nvSpPr>
          <p:spPr>
            <a:xfrm rot="16200000">
              <a:off x="1113552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육각형 57">
              <a:extLst>
                <a:ext uri="{FF2B5EF4-FFF2-40B4-BE49-F238E27FC236}">
                  <a16:creationId xmlns:a16="http://schemas.microsoft.com/office/drawing/2014/main" id="{E68014CF-E9C7-6DA1-0628-02BCF22BC753}"/>
                </a:ext>
              </a:extLst>
            </p:cNvPr>
            <p:cNvSpPr/>
            <p:nvPr/>
          </p:nvSpPr>
          <p:spPr>
            <a:xfrm rot="16200000">
              <a:off x="1728608" y="3148209"/>
              <a:ext cx="686275" cy="578090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육각형 58">
              <a:extLst>
                <a:ext uri="{FF2B5EF4-FFF2-40B4-BE49-F238E27FC236}">
                  <a16:creationId xmlns:a16="http://schemas.microsoft.com/office/drawing/2014/main" id="{20851F83-E011-D581-AD6E-9EE611C309BE}"/>
                </a:ext>
              </a:extLst>
            </p:cNvPr>
            <p:cNvSpPr/>
            <p:nvPr/>
          </p:nvSpPr>
          <p:spPr>
            <a:xfrm rot="16200000">
              <a:off x="2343668" y="3148209"/>
              <a:ext cx="686275" cy="578090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육각형 59">
              <a:extLst>
                <a:ext uri="{FF2B5EF4-FFF2-40B4-BE49-F238E27FC236}">
                  <a16:creationId xmlns:a16="http://schemas.microsoft.com/office/drawing/2014/main" id="{383A31C6-C417-F758-07FC-3B246F94DDFE}"/>
                </a:ext>
              </a:extLst>
            </p:cNvPr>
            <p:cNvSpPr/>
            <p:nvPr/>
          </p:nvSpPr>
          <p:spPr>
            <a:xfrm rot="16200000">
              <a:off x="2958724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육각형 60">
              <a:extLst>
                <a:ext uri="{FF2B5EF4-FFF2-40B4-BE49-F238E27FC236}">
                  <a16:creationId xmlns:a16="http://schemas.microsoft.com/office/drawing/2014/main" id="{DCD5EBA0-BF26-B7A9-4AE4-9FD3B55A149C}"/>
                </a:ext>
              </a:extLst>
            </p:cNvPr>
            <p:cNvSpPr/>
            <p:nvPr/>
          </p:nvSpPr>
          <p:spPr>
            <a:xfrm rot="16200000">
              <a:off x="3573782" y="3148208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육각형 61">
              <a:extLst>
                <a:ext uri="{FF2B5EF4-FFF2-40B4-BE49-F238E27FC236}">
                  <a16:creationId xmlns:a16="http://schemas.microsoft.com/office/drawing/2014/main" id="{6674B298-11A3-4BC7-8D11-973BACAAD1CD}"/>
                </a:ext>
              </a:extLst>
            </p:cNvPr>
            <p:cNvSpPr/>
            <p:nvPr/>
          </p:nvSpPr>
          <p:spPr>
            <a:xfrm rot="16200000">
              <a:off x="809407" y="3730872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육각형 62">
              <a:extLst>
                <a:ext uri="{FF2B5EF4-FFF2-40B4-BE49-F238E27FC236}">
                  <a16:creationId xmlns:a16="http://schemas.microsoft.com/office/drawing/2014/main" id="{0FBE0C94-8B14-09BD-E6F4-970857CA2317}"/>
                </a:ext>
              </a:extLst>
            </p:cNvPr>
            <p:cNvSpPr/>
            <p:nvPr/>
          </p:nvSpPr>
          <p:spPr>
            <a:xfrm rot="16200000">
              <a:off x="1424465" y="3730872"/>
              <a:ext cx="686273" cy="578090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육각형 63">
              <a:extLst>
                <a:ext uri="{FF2B5EF4-FFF2-40B4-BE49-F238E27FC236}">
                  <a16:creationId xmlns:a16="http://schemas.microsoft.com/office/drawing/2014/main" id="{DDC1F23C-4199-40D3-610F-CFAF76926642}"/>
                </a:ext>
              </a:extLst>
            </p:cNvPr>
            <p:cNvSpPr/>
            <p:nvPr/>
          </p:nvSpPr>
          <p:spPr>
            <a:xfrm rot="16200000">
              <a:off x="2039521" y="3730872"/>
              <a:ext cx="686273" cy="578090"/>
            </a:xfrm>
            <a:prstGeom prst="hexag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육각형 64">
              <a:extLst>
                <a:ext uri="{FF2B5EF4-FFF2-40B4-BE49-F238E27FC236}">
                  <a16:creationId xmlns:a16="http://schemas.microsoft.com/office/drawing/2014/main" id="{73C95FBC-DBB5-8489-A1B0-DB07947DBEA5}"/>
                </a:ext>
              </a:extLst>
            </p:cNvPr>
            <p:cNvSpPr/>
            <p:nvPr/>
          </p:nvSpPr>
          <p:spPr>
            <a:xfrm rot="16200000">
              <a:off x="2654579" y="3730872"/>
              <a:ext cx="686273" cy="578090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육각형 65">
              <a:extLst>
                <a:ext uri="{FF2B5EF4-FFF2-40B4-BE49-F238E27FC236}">
                  <a16:creationId xmlns:a16="http://schemas.microsoft.com/office/drawing/2014/main" id="{35C1D537-9E35-8D33-F1FC-8F9466FE7242}"/>
                </a:ext>
              </a:extLst>
            </p:cNvPr>
            <p:cNvSpPr/>
            <p:nvPr/>
          </p:nvSpPr>
          <p:spPr>
            <a:xfrm rot="16200000">
              <a:off x="3269637" y="3730872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육각형 66">
              <a:extLst>
                <a:ext uri="{FF2B5EF4-FFF2-40B4-BE49-F238E27FC236}">
                  <a16:creationId xmlns:a16="http://schemas.microsoft.com/office/drawing/2014/main" id="{8DFC7C42-907A-8EB4-26D5-E2F53E83399E}"/>
                </a:ext>
              </a:extLst>
            </p:cNvPr>
            <p:cNvSpPr/>
            <p:nvPr/>
          </p:nvSpPr>
          <p:spPr>
            <a:xfrm rot="16200000">
              <a:off x="3884695" y="3730872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육각형 67">
              <a:extLst>
                <a:ext uri="{FF2B5EF4-FFF2-40B4-BE49-F238E27FC236}">
                  <a16:creationId xmlns:a16="http://schemas.microsoft.com/office/drawing/2014/main" id="{E2E2F6D4-B838-6D82-9CD5-2E91E6840751}"/>
                </a:ext>
              </a:extLst>
            </p:cNvPr>
            <p:cNvSpPr/>
            <p:nvPr/>
          </p:nvSpPr>
          <p:spPr>
            <a:xfrm rot="16200000">
              <a:off x="496193" y="4307316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육각형 68">
              <a:extLst>
                <a:ext uri="{FF2B5EF4-FFF2-40B4-BE49-F238E27FC236}">
                  <a16:creationId xmlns:a16="http://schemas.microsoft.com/office/drawing/2014/main" id="{5C592704-C9AA-7962-0DF1-91FB2EB993D7}"/>
                </a:ext>
              </a:extLst>
            </p:cNvPr>
            <p:cNvSpPr/>
            <p:nvPr/>
          </p:nvSpPr>
          <p:spPr>
            <a:xfrm rot="16200000">
              <a:off x="1111251" y="4307316"/>
              <a:ext cx="686271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육각형 69">
              <a:extLst>
                <a:ext uri="{FF2B5EF4-FFF2-40B4-BE49-F238E27FC236}">
                  <a16:creationId xmlns:a16="http://schemas.microsoft.com/office/drawing/2014/main" id="{97EA704B-0731-E821-75C5-312C257A0458}"/>
                </a:ext>
              </a:extLst>
            </p:cNvPr>
            <p:cNvSpPr/>
            <p:nvPr/>
          </p:nvSpPr>
          <p:spPr>
            <a:xfrm rot="16200000">
              <a:off x="1726309" y="4307316"/>
              <a:ext cx="686271" cy="578090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육각형 70">
              <a:extLst>
                <a:ext uri="{FF2B5EF4-FFF2-40B4-BE49-F238E27FC236}">
                  <a16:creationId xmlns:a16="http://schemas.microsoft.com/office/drawing/2014/main" id="{73A8452B-2029-2211-AB5E-97FDF5BB08B8}"/>
                </a:ext>
              </a:extLst>
            </p:cNvPr>
            <p:cNvSpPr/>
            <p:nvPr/>
          </p:nvSpPr>
          <p:spPr>
            <a:xfrm rot="16200000">
              <a:off x="2341365" y="4307316"/>
              <a:ext cx="686271" cy="578090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육각형 71">
              <a:extLst>
                <a:ext uri="{FF2B5EF4-FFF2-40B4-BE49-F238E27FC236}">
                  <a16:creationId xmlns:a16="http://schemas.microsoft.com/office/drawing/2014/main" id="{033AD008-00FE-F876-2268-2D1364D117E8}"/>
                </a:ext>
              </a:extLst>
            </p:cNvPr>
            <p:cNvSpPr/>
            <p:nvPr/>
          </p:nvSpPr>
          <p:spPr>
            <a:xfrm rot="16200000">
              <a:off x="2956425" y="4307316"/>
              <a:ext cx="686271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육각형 72">
              <a:extLst>
                <a:ext uri="{FF2B5EF4-FFF2-40B4-BE49-F238E27FC236}">
                  <a16:creationId xmlns:a16="http://schemas.microsoft.com/office/drawing/2014/main" id="{E5E4DF4A-50FC-EA90-9D33-D283E05720D4}"/>
                </a:ext>
              </a:extLst>
            </p:cNvPr>
            <p:cNvSpPr/>
            <p:nvPr/>
          </p:nvSpPr>
          <p:spPr>
            <a:xfrm rot="16200000">
              <a:off x="3571481" y="4307318"/>
              <a:ext cx="686273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육각형 73">
              <a:extLst>
                <a:ext uri="{FF2B5EF4-FFF2-40B4-BE49-F238E27FC236}">
                  <a16:creationId xmlns:a16="http://schemas.microsoft.com/office/drawing/2014/main" id="{35AAAD99-6B48-1D2F-A62D-BABF1E87F5C4}"/>
                </a:ext>
              </a:extLst>
            </p:cNvPr>
            <p:cNvSpPr/>
            <p:nvPr/>
          </p:nvSpPr>
          <p:spPr>
            <a:xfrm rot="16200000">
              <a:off x="807106" y="4874519"/>
              <a:ext cx="686273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육각형 74">
              <a:extLst>
                <a:ext uri="{FF2B5EF4-FFF2-40B4-BE49-F238E27FC236}">
                  <a16:creationId xmlns:a16="http://schemas.microsoft.com/office/drawing/2014/main" id="{6C6F3E90-3827-449D-C8BC-86A4B737CF66}"/>
                </a:ext>
              </a:extLst>
            </p:cNvPr>
            <p:cNvSpPr/>
            <p:nvPr/>
          </p:nvSpPr>
          <p:spPr>
            <a:xfrm rot="16200000">
              <a:off x="1422164" y="4874517"/>
              <a:ext cx="686271" cy="57808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육각형 75">
              <a:extLst>
                <a:ext uri="{FF2B5EF4-FFF2-40B4-BE49-F238E27FC236}">
                  <a16:creationId xmlns:a16="http://schemas.microsoft.com/office/drawing/2014/main" id="{62C3EF40-D680-7109-9320-8D550FAF961B}"/>
                </a:ext>
              </a:extLst>
            </p:cNvPr>
            <p:cNvSpPr/>
            <p:nvPr/>
          </p:nvSpPr>
          <p:spPr>
            <a:xfrm rot="16200000">
              <a:off x="2037221" y="4874517"/>
              <a:ext cx="686271" cy="57808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육각형 76">
              <a:extLst>
                <a:ext uri="{FF2B5EF4-FFF2-40B4-BE49-F238E27FC236}">
                  <a16:creationId xmlns:a16="http://schemas.microsoft.com/office/drawing/2014/main" id="{9B05EFCC-408E-AEFD-10BF-B05270293581}"/>
                </a:ext>
              </a:extLst>
            </p:cNvPr>
            <p:cNvSpPr/>
            <p:nvPr/>
          </p:nvSpPr>
          <p:spPr>
            <a:xfrm rot="16200000">
              <a:off x="2652279" y="4874517"/>
              <a:ext cx="686271" cy="57808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육각형 77">
              <a:extLst>
                <a:ext uri="{FF2B5EF4-FFF2-40B4-BE49-F238E27FC236}">
                  <a16:creationId xmlns:a16="http://schemas.microsoft.com/office/drawing/2014/main" id="{F29112DA-FB34-6AC6-8643-80ACA7224686}"/>
                </a:ext>
              </a:extLst>
            </p:cNvPr>
            <p:cNvSpPr/>
            <p:nvPr/>
          </p:nvSpPr>
          <p:spPr>
            <a:xfrm rot="16200000">
              <a:off x="3267336" y="4874517"/>
              <a:ext cx="686271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" name="육각형 78">
              <a:extLst>
                <a:ext uri="{FF2B5EF4-FFF2-40B4-BE49-F238E27FC236}">
                  <a16:creationId xmlns:a16="http://schemas.microsoft.com/office/drawing/2014/main" id="{FA650859-E41B-D36F-2AF4-1A4DDD5D6ABE}"/>
                </a:ext>
              </a:extLst>
            </p:cNvPr>
            <p:cNvSpPr/>
            <p:nvPr/>
          </p:nvSpPr>
          <p:spPr>
            <a:xfrm rot="16200000">
              <a:off x="3882393" y="4874517"/>
              <a:ext cx="686271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육각형 79">
              <a:extLst>
                <a:ext uri="{FF2B5EF4-FFF2-40B4-BE49-F238E27FC236}">
                  <a16:creationId xmlns:a16="http://schemas.microsoft.com/office/drawing/2014/main" id="{60C2D6D0-2367-5D26-85B8-3E0E20F4518F}"/>
                </a:ext>
              </a:extLst>
            </p:cNvPr>
            <p:cNvSpPr/>
            <p:nvPr/>
          </p:nvSpPr>
          <p:spPr>
            <a:xfrm rot="16200000">
              <a:off x="496195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육각형 80">
              <a:extLst>
                <a:ext uri="{FF2B5EF4-FFF2-40B4-BE49-F238E27FC236}">
                  <a16:creationId xmlns:a16="http://schemas.microsoft.com/office/drawing/2014/main" id="{E59CD23D-F3DA-6B19-9382-D31CFD2546BA}"/>
                </a:ext>
              </a:extLst>
            </p:cNvPr>
            <p:cNvSpPr/>
            <p:nvPr/>
          </p:nvSpPr>
          <p:spPr>
            <a:xfrm rot="16200000">
              <a:off x="1111249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육각형 81">
              <a:extLst>
                <a:ext uri="{FF2B5EF4-FFF2-40B4-BE49-F238E27FC236}">
                  <a16:creationId xmlns:a16="http://schemas.microsoft.com/office/drawing/2014/main" id="{58D10C80-AD83-6674-555E-0878B26A0C1C}"/>
                </a:ext>
              </a:extLst>
            </p:cNvPr>
            <p:cNvSpPr/>
            <p:nvPr/>
          </p:nvSpPr>
          <p:spPr>
            <a:xfrm rot="16200000">
              <a:off x="1726309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육각형 82">
              <a:extLst>
                <a:ext uri="{FF2B5EF4-FFF2-40B4-BE49-F238E27FC236}">
                  <a16:creationId xmlns:a16="http://schemas.microsoft.com/office/drawing/2014/main" id="{71CA627F-B0D9-A202-B478-8F54B7E20F72}"/>
                </a:ext>
              </a:extLst>
            </p:cNvPr>
            <p:cNvSpPr/>
            <p:nvPr/>
          </p:nvSpPr>
          <p:spPr>
            <a:xfrm rot="16200000">
              <a:off x="2341367" y="5455512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육각형 83">
              <a:extLst>
                <a:ext uri="{FF2B5EF4-FFF2-40B4-BE49-F238E27FC236}">
                  <a16:creationId xmlns:a16="http://schemas.microsoft.com/office/drawing/2014/main" id="{9F19EEF7-057F-DF46-9B8F-921309C7D5C6}"/>
                </a:ext>
              </a:extLst>
            </p:cNvPr>
            <p:cNvSpPr/>
            <p:nvPr/>
          </p:nvSpPr>
          <p:spPr>
            <a:xfrm rot="16200000">
              <a:off x="2956425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육각형 84">
              <a:extLst>
                <a:ext uri="{FF2B5EF4-FFF2-40B4-BE49-F238E27FC236}">
                  <a16:creationId xmlns:a16="http://schemas.microsoft.com/office/drawing/2014/main" id="{C89328FF-5AF6-031D-42BC-EA7EF83F9D6D}"/>
                </a:ext>
              </a:extLst>
            </p:cNvPr>
            <p:cNvSpPr/>
            <p:nvPr/>
          </p:nvSpPr>
          <p:spPr>
            <a:xfrm rot="16200000">
              <a:off x="3571481" y="5455510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56B584D4-C13E-8A16-D9A5-38994B862DDC}"/>
                </a:ext>
              </a:extLst>
            </p:cNvPr>
            <p:cNvSpPr/>
            <p:nvPr/>
          </p:nvSpPr>
          <p:spPr>
            <a:xfrm>
              <a:off x="1933375" y="4462396"/>
              <a:ext cx="278680" cy="25868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6CFFEF0D-1BCC-C3B3-7906-5702DE355F42}"/>
                </a:ext>
              </a:extLst>
            </p:cNvPr>
            <p:cNvSpPr/>
            <p:nvPr/>
          </p:nvSpPr>
          <p:spPr>
            <a:xfrm>
              <a:off x="2254391" y="3881924"/>
              <a:ext cx="278680" cy="2586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D139763D-3DD0-9BFC-D8B8-944F3E5D7502}"/>
                </a:ext>
              </a:extLst>
            </p:cNvPr>
            <p:cNvSpPr/>
            <p:nvPr/>
          </p:nvSpPr>
          <p:spPr>
            <a:xfrm>
              <a:off x="2882437" y="3880749"/>
              <a:ext cx="278680" cy="2586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sp>
        <p:nvSpPr>
          <p:cNvPr id="87" name="Google Shape;180;p7">
            <a:extLst>
              <a:ext uri="{FF2B5EF4-FFF2-40B4-BE49-F238E27FC236}">
                <a16:creationId xmlns:a16="http://schemas.microsoft.com/office/drawing/2014/main" id="{2C447728-F4AC-AA52-3F5D-1CA93B676826}"/>
              </a:ext>
            </a:extLst>
          </p:cNvPr>
          <p:cNvSpPr txBox="1"/>
          <p:nvPr/>
        </p:nvSpPr>
        <p:spPr>
          <a:xfrm>
            <a:off x="5050868" y="2850336"/>
            <a:ext cx="3103708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변동 예시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180;p7">
            <a:extLst>
              <a:ext uri="{FF2B5EF4-FFF2-40B4-BE49-F238E27FC236}">
                <a16:creationId xmlns:a16="http://schemas.microsoft.com/office/drawing/2014/main" id="{77408BFC-1ACF-C90D-DF4A-8FBFD5E8D067}"/>
              </a:ext>
            </a:extLst>
          </p:cNvPr>
          <p:cNvSpPr txBox="1"/>
          <p:nvPr/>
        </p:nvSpPr>
        <p:spPr>
          <a:xfrm>
            <a:off x="9265344" y="757496"/>
            <a:ext cx="2385631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경우 피격을 주는 타일에 이펙트를 생성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경우 피해주는 범위 안에 있는 모든 적에게 투사체를 발사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2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이나 아래의 이미지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변동 예시처럼 적 피격 범위는 동일하지만 위처럼 이펙트만 다르게 사용된다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89" name="Google Shape;180;p7">
            <a:extLst>
              <a:ext uri="{FF2B5EF4-FFF2-40B4-BE49-F238E27FC236}">
                <a16:creationId xmlns:a16="http://schemas.microsoft.com/office/drawing/2014/main" id="{5CC4FA20-9044-E294-033B-D5985D172315}"/>
              </a:ext>
            </a:extLst>
          </p:cNvPr>
          <p:cNvSpPr txBox="1"/>
          <p:nvPr/>
        </p:nvSpPr>
        <p:spPr>
          <a:xfrm>
            <a:off x="858259" y="5136978"/>
            <a:ext cx="310370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SkillRange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경우 하늘색 범위의 타일에 있는 대상을 타겟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2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경우 붉은색 범위 까지 확장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180;p7">
            <a:extLst>
              <a:ext uri="{FF2B5EF4-FFF2-40B4-BE49-F238E27FC236}">
                <a16:creationId xmlns:a16="http://schemas.microsoft.com/office/drawing/2014/main" id="{E60BB6F8-D24D-3605-177B-AAC3A02EA91F}"/>
              </a:ext>
            </a:extLst>
          </p:cNvPr>
          <p:cNvSpPr txBox="1"/>
          <p:nvPr/>
        </p:nvSpPr>
        <p:spPr>
          <a:xfrm>
            <a:off x="5050868" y="5136978"/>
            <a:ext cx="3103708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SkillRange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라는 가정과 적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범위 안에 있을 때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Cshape1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값이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이면 노랑 범위의 적만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경우 녹색 범위 까지 대상으로 한다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94546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육각형 88">
            <a:extLst>
              <a:ext uri="{FF2B5EF4-FFF2-40B4-BE49-F238E27FC236}">
                <a16:creationId xmlns:a16="http://schemas.microsoft.com/office/drawing/2014/main" id="{D9735674-22C9-A9C9-D5BC-6347D2822302}"/>
              </a:ext>
            </a:extLst>
          </p:cNvPr>
          <p:cNvSpPr/>
          <p:nvPr/>
        </p:nvSpPr>
        <p:spPr>
          <a:xfrm rot="16200000">
            <a:off x="6178160" y="2574229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육각형 61">
            <a:extLst>
              <a:ext uri="{FF2B5EF4-FFF2-40B4-BE49-F238E27FC236}">
                <a16:creationId xmlns:a16="http://schemas.microsoft.com/office/drawing/2014/main" id="{71E38BDA-DEAB-D01D-749B-3846ADCEFB71}"/>
              </a:ext>
            </a:extLst>
          </p:cNvPr>
          <p:cNvSpPr/>
          <p:nvPr/>
        </p:nvSpPr>
        <p:spPr>
          <a:xfrm rot="16200000">
            <a:off x="2801338" y="2574229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육각형 48">
            <a:extLst>
              <a:ext uri="{FF2B5EF4-FFF2-40B4-BE49-F238E27FC236}">
                <a16:creationId xmlns:a16="http://schemas.microsoft.com/office/drawing/2014/main" id="{42C81FF0-C067-899C-7253-854C535A4501}"/>
              </a:ext>
            </a:extLst>
          </p:cNvPr>
          <p:cNvSpPr/>
          <p:nvPr/>
        </p:nvSpPr>
        <p:spPr>
          <a:xfrm rot="16200000">
            <a:off x="2443477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육각형 49">
            <a:extLst>
              <a:ext uri="{FF2B5EF4-FFF2-40B4-BE49-F238E27FC236}">
                <a16:creationId xmlns:a16="http://schemas.microsoft.com/office/drawing/2014/main" id="{D7AEBAAF-7098-F430-FD87-5C3A23393E2A}"/>
              </a:ext>
            </a:extLst>
          </p:cNvPr>
          <p:cNvSpPr/>
          <p:nvPr/>
        </p:nvSpPr>
        <p:spPr>
          <a:xfrm rot="16200000">
            <a:off x="2802681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육각형 50">
            <a:extLst>
              <a:ext uri="{FF2B5EF4-FFF2-40B4-BE49-F238E27FC236}">
                <a16:creationId xmlns:a16="http://schemas.microsoft.com/office/drawing/2014/main" id="{1A0A16FF-041B-9BEE-BB51-434951FA6BEC}"/>
              </a:ext>
            </a:extLst>
          </p:cNvPr>
          <p:cNvSpPr/>
          <p:nvPr/>
        </p:nvSpPr>
        <p:spPr>
          <a:xfrm rot="16200000">
            <a:off x="3161887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육각형 53">
            <a:extLst>
              <a:ext uri="{FF2B5EF4-FFF2-40B4-BE49-F238E27FC236}">
                <a16:creationId xmlns:a16="http://schemas.microsoft.com/office/drawing/2014/main" id="{97F936A4-8752-55A8-050D-40D8CB3CFF15}"/>
              </a:ext>
            </a:extLst>
          </p:cNvPr>
          <p:cNvSpPr/>
          <p:nvPr/>
        </p:nvSpPr>
        <p:spPr>
          <a:xfrm rot="16200000">
            <a:off x="2265851" y="2237575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7D65D9EF-FCBC-AA48-28D4-F46DD6853BBA}"/>
              </a:ext>
            </a:extLst>
          </p:cNvPr>
          <p:cNvSpPr/>
          <p:nvPr/>
        </p:nvSpPr>
        <p:spPr>
          <a:xfrm rot="16200000">
            <a:off x="2625056" y="2237575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F5B5157D-0B5E-A3CD-603B-63206F297EE6}"/>
              </a:ext>
            </a:extLst>
          </p:cNvPr>
          <p:cNvSpPr/>
          <p:nvPr/>
        </p:nvSpPr>
        <p:spPr>
          <a:xfrm rot="16200000">
            <a:off x="2984260" y="2237575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육각형 56">
            <a:extLst>
              <a:ext uri="{FF2B5EF4-FFF2-40B4-BE49-F238E27FC236}">
                <a16:creationId xmlns:a16="http://schemas.microsoft.com/office/drawing/2014/main" id="{4AE86A40-7A42-6FE7-3E45-1561B5389475}"/>
              </a:ext>
            </a:extLst>
          </p:cNvPr>
          <p:cNvSpPr/>
          <p:nvPr/>
        </p:nvSpPr>
        <p:spPr>
          <a:xfrm rot="16200000">
            <a:off x="3343465" y="2237575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육각형 59">
            <a:extLst>
              <a:ext uri="{FF2B5EF4-FFF2-40B4-BE49-F238E27FC236}">
                <a16:creationId xmlns:a16="http://schemas.microsoft.com/office/drawing/2014/main" id="{7D0B97A4-3DC5-AB70-6E47-371F1A32DC36}"/>
              </a:ext>
            </a:extLst>
          </p:cNvPr>
          <p:cNvSpPr/>
          <p:nvPr/>
        </p:nvSpPr>
        <p:spPr>
          <a:xfrm rot="16200000">
            <a:off x="2082928" y="2574229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육각형 60">
            <a:extLst>
              <a:ext uri="{FF2B5EF4-FFF2-40B4-BE49-F238E27FC236}">
                <a16:creationId xmlns:a16="http://schemas.microsoft.com/office/drawing/2014/main" id="{3C11250A-38FE-281B-C6B8-B3921A1B673F}"/>
              </a:ext>
            </a:extLst>
          </p:cNvPr>
          <p:cNvSpPr/>
          <p:nvPr/>
        </p:nvSpPr>
        <p:spPr>
          <a:xfrm rot="16200000">
            <a:off x="2442133" y="2574229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육각형 62">
            <a:extLst>
              <a:ext uri="{FF2B5EF4-FFF2-40B4-BE49-F238E27FC236}">
                <a16:creationId xmlns:a16="http://schemas.microsoft.com/office/drawing/2014/main" id="{0A6FA3CC-DFD0-91DE-FEB6-AAA305E7B7AF}"/>
              </a:ext>
            </a:extLst>
          </p:cNvPr>
          <p:cNvSpPr/>
          <p:nvPr/>
        </p:nvSpPr>
        <p:spPr>
          <a:xfrm rot="16200000">
            <a:off x="3160542" y="2574229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육각형 63">
            <a:extLst>
              <a:ext uri="{FF2B5EF4-FFF2-40B4-BE49-F238E27FC236}">
                <a16:creationId xmlns:a16="http://schemas.microsoft.com/office/drawing/2014/main" id="{E7D0C14A-2890-FF35-7DA6-75C3B2218028}"/>
              </a:ext>
            </a:extLst>
          </p:cNvPr>
          <p:cNvSpPr/>
          <p:nvPr/>
        </p:nvSpPr>
        <p:spPr>
          <a:xfrm rot="16200000">
            <a:off x="3519748" y="2574229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육각형 65">
            <a:extLst>
              <a:ext uri="{FF2B5EF4-FFF2-40B4-BE49-F238E27FC236}">
                <a16:creationId xmlns:a16="http://schemas.microsoft.com/office/drawing/2014/main" id="{8FF58034-681E-BC46-3F6E-19AC4C79A0EC}"/>
              </a:ext>
            </a:extLst>
          </p:cNvPr>
          <p:cNvSpPr/>
          <p:nvPr/>
        </p:nvSpPr>
        <p:spPr>
          <a:xfrm rot="16200000">
            <a:off x="2264507" y="2905486"/>
            <a:ext cx="400796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id="{4DC4D1FB-0A25-0532-D6C6-4F1ABAB7A623}"/>
              </a:ext>
            </a:extLst>
          </p:cNvPr>
          <p:cNvSpPr/>
          <p:nvPr/>
        </p:nvSpPr>
        <p:spPr>
          <a:xfrm rot="16200000">
            <a:off x="2623712" y="2905485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59D59DC9-0A3B-DC30-CE7D-64B5FD812819}"/>
              </a:ext>
            </a:extLst>
          </p:cNvPr>
          <p:cNvSpPr/>
          <p:nvPr/>
        </p:nvSpPr>
        <p:spPr>
          <a:xfrm rot="16200000">
            <a:off x="2982916" y="2905485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CBD03810-F7FE-112E-930B-75FB5F19E6B4}"/>
              </a:ext>
            </a:extLst>
          </p:cNvPr>
          <p:cNvSpPr/>
          <p:nvPr/>
        </p:nvSpPr>
        <p:spPr>
          <a:xfrm rot="16200000">
            <a:off x="3342122" y="2905485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육각형 72">
            <a:extLst>
              <a:ext uri="{FF2B5EF4-FFF2-40B4-BE49-F238E27FC236}">
                <a16:creationId xmlns:a16="http://schemas.microsoft.com/office/drawing/2014/main" id="{9CB2E9D2-C598-76E9-ABDA-B43CCA6688B2}"/>
              </a:ext>
            </a:extLst>
          </p:cNvPr>
          <p:cNvSpPr/>
          <p:nvPr/>
        </p:nvSpPr>
        <p:spPr>
          <a:xfrm rot="16200000">
            <a:off x="2442132" y="324479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육각형 73">
            <a:extLst>
              <a:ext uri="{FF2B5EF4-FFF2-40B4-BE49-F238E27FC236}">
                <a16:creationId xmlns:a16="http://schemas.microsoft.com/office/drawing/2014/main" id="{18169731-8999-07EF-A00D-3FA8415B5AF4}"/>
              </a:ext>
            </a:extLst>
          </p:cNvPr>
          <p:cNvSpPr/>
          <p:nvPr/>
        </p:nvSpPr>
        <p:spPr>
          <a:xfrm rot="16200000">
            <a:off x="2801338" y="324479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육각형 74">
            <a:extLst>
              <a:ext uri="{FF2B5EF4-FFF2-40B4-BE49-F238E27FC236}">
                <a16:creationId xmlns:a16="http://schemas.microsoft.com/office/drawing/2014/main" id="{88B42B69-104C-FC64-7430-C4E28F48DB57}"/>
              </a:ext>
            </a:extLst>
          </p:cNvPr>
          <p:cNvSpPr/>
          <p:nvPr/>
        </p:nvSpPr>
        <p:spPr>
          <a:xfrm rot="16200000">
            <a:off x="3160543" y="3244796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C110689-D8BC-0D61-DC20-85462855C26E}"/>
              </a:ext>
            </a:extLst>
          </p:cNvPr>
          <p:cNvSpPr/>
          <p:nvPr/>
        </p:nvSpPr>
        <p:spPr>
          <a:xfrm>
            <a:off x="2367857" y="2106458"/>
            <a:ext cx="1267756" cy="126775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Google Shape;117;p3"/>
          <p:cNvSpPr txBox="1"/>
          <p:nvPr/>
        </p:nvSpPr>
        <p:spPr>
          <a:xfrm>
            <a:off x="118878" y="257917"/>
            <a:ext cx="45033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 타일형 정령 시스템 </a:t>
            </a:r>
            <a:r>
              <a:rPr lang="en-US" alt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80;p7">
            <a:extLst>
              <a:ext uri="{FF2B5EF4-FFF2-40B4-BE49-F238E27FC236}">
                <a16:creationId xmlns:a16="http://schemas.microsoft.com/office/drawing/2014/main" id="{9DE8A764-C460-1307-5CFB-22349CE3E6B2}"/>
              </a:ext>
            </a:extLst>
          </p:cNvPr>
          <p:cNvSpPr txBox="1"/>
          <p:nvPr/>
        </p:nvSpPr>
        <p:spPr>
          <a:xfrm>
            <a:off x="226249" y="811358"/>
            <a:ext cx="8346251" cy="819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 타일형 정령은 모두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단위로 스킬을 계산한다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SkillRange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설정 되어 있는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안의 적을 대상으로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사용한다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총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종류가 있으며 타입에 따라 나머지 데이터 처리 방식이 변경 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79" name="Google Shape;180;p7">
            <a:extLst>
              <a:ext uri="{FF2B5EF4-FFF2-40B4-BE49-F238E27FC236}">
                <a16:creationId xmlns:a16="http://schemas.microsoft.com/office/drawing/2014/main" id="{1E4D7F21-5CAF-909F-B484-7CCDE0F38B8D}"/>
              </a:ext>
            </a:extLst>
          </p:cNvPr>
          <p:cNvSpPr txBox="1"/>
          <p:nvPr/>
        </p:nvSpPr>
        <p:spPr>
          <a:xfrm>
            <a:off x="9265344" y="757496"/>
            <a:ext cx="238563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M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단위 데이터는 유니티에서 생성되는 큐브를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1M^3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 한다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광역과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방출이 같아 보이는데 자세한 설명은 아래에서 따로 설명한다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육각형 47">
            <a:extLst>
              <a:ext uri="{FF2B5EF4-FFF2-40B4-BE49-F238E27FC236}">
                <a16:creationId xmlns:a16="http://schemas.microsoft.com/office/drawing/2014/main" id="{C2B98CD0-9ADA-46F9-1566-A263480672ED}"/>
              </a:ext>
            </a:extLst>
          </p:cNvPr>
          <p:cNvSpPr/>
          <p:nvPr/>
        </p:nvSpPr>
        <p:spPr>
          <a:xfrm rot="16200000">
            <a:off x="2084272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육각형 51">
            <a:extLst>
              <a:ext uri="{FF2B5EF4-FFF2-40B4-BE49-F238E27FC236}">
                <a16:creationId xmlns:a16="http://schemas.microsoft.com/office/drawing/2014/main" id="{5740207A-D60E-FA5B-E6B5-FAC0785943AE}"/>
              </a:ext>
            </a:extLst>
          </p:cNvPr>
          <p:cNvSpPr/>
          <p:nvPr/>
        </p:nvSpPr>
        <p:spPr>
          <a:xfrm rot="16200000">
            <a:off x="3521091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육각형 52">
            <a:extLst>
              <a:ext uri="{FF2B5EF4-FFF2-40B4-BE49-F238E27FC236}">
                <a16:creationId xmlns:a16="http://schemas.microsoft.com/office/drawing/2014/main" id="{18367A8A-FA43-BFE2-A151-467B0C8F2ADE}"/>
              </a:ext>
            </a:extLst>
          </p:cNvPr>
          <p:cNvSpPr/>
          <p:nvPr/>
        </p:nvSpPr>
        <p:spPr>
          <a:xfrm rot="16200000">
            <a:off x="3880296" y="1897289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육각형 57">
            <a:extLst>
              <a:ext uri="{FF2B5EF4-FFF2-40B4-BE49-F238E27FC236}">
                <a16:creationId xmlns:a16="http://schemas.microsoft.com/office/drawing/2014/main" id="{5E3505CA-EC4B-B378-6F8E-7CC7126D0F91}"/>
              </a:ext>
            </a:extLst>
          </p:cNvPr>
          <p:cNvSpPr/>
          <p:nvPr/>
        </p:nvSpPr>
        <p:spPr>
          <a:xfrm rot="16200000">
            <a:off x="3702670" y="2237575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육각형 58">
            <a:extLst>
              <a:ext uri="{FF2B5EF4-FFF2-40B4-BE49-F238E27FC236}">
                <a16:creationId xmlns:a16="http://schemas.microsoft.com/office/drawing/2014/main" id="{4CAA14BF-09B8-5E4B-5DF6-11EA2CC181B4}"/>
              </a:ext>
            </a:extLst>
          </p:cNvPr>
          <p:cNvSpPr/>
          <p:nvPr/>
        </p:nvSpPr>
        <p:spPr>
          <a:xfrm rot="16200000">
            <a:off x="4061875" y="2237575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육각형 64">
            <a:extLst>
              <a:ext uri="{FF2B5EF4-FFF2-40B4-BE49-F238E27FC236}">
                <a16:creationId xmlns:a16="http://schemas.microsoft.com/office/drawing/2014/main" id="{B469F267-3BAB-C2A8-984F-B72A5BB9488E}"/>
              </a:ext>
            </a:extLst>
          </p:cNvPr>
          <p:cNvSpPr/>
          <p:nvPr/>
        </p:nvSpPr>
        <p:spPr>
          <a:xfrm rot="16200000">
            <a:off x="3878952" y="2574230"/>
            <a:ext cx="400796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육각형 69">
            <a:extLst>
              <a:ext uri="{FF2B5EF4-FFF2-40B4-BE49-F238E27FC236}">
                <a16:creationId xmlns:a16="http://schemas.microsoft.com/office/drawing/2014/main" id="{EC23FC8E-481D-01FC-92B4-0286E646C63B}"/>
              </a:ext>
            </a:extLst>
          </p:cNvPr>
          <p:cNvSpPr/>
          <p:nvPr/>
        </p:nvSpPr>
        <p:spPr>
          <a:xfrm rot="16200000">
            <a:off x="3701326" y="2905485"/>
            <a:ext cx="400795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육각형 70">
            <a:extLst>
              <a:ext uri="{FF2B5EF4-FFF2-40B4-BE49-F238E27FC236}">
                <a16:creationId xmlns:a16="http://schemas.microsoft.com/office/drawing/2014/main" id="{EDF6DB79-88B3-8151-226B-D146BDE7CAB8}"/>
              </a:ext>
            </a:extLst>
          </p:cNvPr>
          <p:cNvSpPr/>
          <p:nvPr/>
        </p:nvSpPr>
        <p:spPr>
          <a:xfrm rot="16200000">
            <a:off x="4060531" y="2905485"/>
            <a:ext cx="400795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육각형 71">
            <a:extLst>
              <a:ext uri="{FF2B5EF4-FFF2-40B4-BE49-F238E27FC236}">
                <a16:creationId xmlns:a16="http://schemas.microsoft.com/office/drawing/2014/main" id="{D91CC314-0EAD-5CB9-8736-461A30366005}"/>
              </a:ext>
            </a:extLst>
          </p:cNvPr>
          <p:cNvSpPr/>
          <p:nvPr/>
        </p:nvSpPr>
        <p:spPr>
          <a:xfrm rot="16200000">
            <a:off x="2082929" y="324479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육각형 75">
            <a:extLst>
              <a:ext uri="{FF2B5EF4-FFF2-40B4-BE49-F238E27FC236}">
                <a16:creationId xmlns:a16="http://schemas.microsoft.com/office/drawing/2014/main" id="{6E3AF773-A4BB-C621-64DB-8F5EE89260EF}"/>
              </a:ext>
            </a:extLst>
          </p:cNvPr>
          <p:cNvSpPr/>
          <p:nvPr/>
        </p:nvSpPr>
        <p:spPr>
          <a:xfrm rot="16200000">
            <a:off x="3519748" y="324479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육각형 76">
            <a:extLst>
              <a:ext uri="{FF2B5EF4-FFF2-40B4-BE49-F238E27FC236}">
                <a16:creationId xmlns:a16="http://schemas.microsoft.com/office/drawing/2014/main" id="{DC1990EE-5922-4485-395E-88717EB9342B}"/>
              </a:ext>
            </a:extLst>
          </p:cNvPr>
          <p:cNvSpPr/>
          <p:nvPr/>
        </p:nvSpPr>
        <p:spPr>
          <a:xfrm rot="16200000">
            <a:off x="3878952" y="3244795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336B1D11-6558-E589-D76E-495FFF42C569}"/>
              </a:ext>
            </a:extLst>
          </p:cNvPr>
          <p:cNvSpPr/>
          <p:nvPr/>
        </p:nvSpPr>
        <p:spPr>
          <a:xfrm>
            <a:off x="2922268" y="2664798"/>
            <a:ext cx="162754" cy="15107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39" name="Google Shape;180;p7">
            <a:extLst>
              <a:ext uri="{FF2B5EF4-FFF2-40B4-BE49-F238E27FC236}">
                <a16:creationId xmlns:a16="http://schemas.microsoft.com/office/drawing/2014/main" id="{8E3F85C6-B842-F5EA-89EE-2753ACD9C3A9}"/>
              </a:ext>
            </a:extLst>
          </p:cNvPr>
          <p:cNvSpPr txBox="1"/>
          <p:nvPr/>
        </p:nvSpPr>
        <p:spPr>
          <a:xfrm>
            <a:off x="1828483" y="1575710"/>
            <a:ext cx="2856815" cy="297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근접 공격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80;p7">
            <a:extLst>
              <a:ext uri="{FF2B5EF4-FFF2-40B4-BE49-F238E27FC236}">
                <a16:creationId xmlns:a16="http://schemas.microsoft.com/office/drawing/2014/main" id="{B276337F-AC3C-E134-674A-E8B05F16257C}"/>
              </a:ext>
            </a:extLst>
          </p:cNvPr>
          <p:cNvSpPr txBox="1"/>
          <p:nvPr/>
        </p:nvSpPr>
        <p:spPr>
          <a:xfrm>
            <a:off x="1828483" y="3680455"/>
            <a:ext cx="2856815" cy="297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SkillRange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안의 제일 가까운 대상을 따라 간다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82" name="육각형 81">
            <a:extLst>
              <a:ext uri="{FF2B5EF4-FFF2-40B4-BE49-F238E27FC236}">
                <a16:creationId xmlns:a16="http://schemas.microsoft.com/office/drawing/2014/main" id="{5287EEEE-251E-C3EF-02C6-CA9F423E2B05}"/>
              </a:ext>
            </a:extLst>
          </p:cNvPr>
          <p:cNvSpPr/>
          <p:nvPr/>
        </p:nvSpPr>
        <p:spPr>
          <a:xfrm rot="16200000">
            <a:off x="6001878" y="2237575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3" name="육각형 82">
            <a:extLst>
              <a:ext uri="{FF2B5EF4-FFF2-40B4-BE49-F238E27FC236}">
                <a16:creationId xmlns:a16="http://schemas.microsoft.com/office/drawing/2014/main" id="{8E5FEAEE-4CE4-A3F9-8455-B0A318EBBAA2}"/>
              </a:ext>
            </a:extLst>
          </p:cNvPr>
          <p:cNvSpPr/>
          <p:nvPr/>
        </p:nvSpPr>
        <p:spPr>
          <a:xfrm rot="16200000">
            <a:off x="6361082" y="2237575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육각형 83">
            <a:extLst>
              <a:ext uri="{FF2B5EF4-FFF2-40B4-BE49-F238E27FC236}">
                <a16:creationId xmlns:a16="http://schemas.microsoft.com/office/drawing/2014/main" id="{ED9BE76F-E64F-67A4-66B6-0039EFF3C683}"/>
              </a:ext>
            </a:extLst>
          </p:cNvPr>
          <p:cNvSpPr/>
          <p:nvPr/>
        </p:nvSpPr>
        <p:spPr>
          <a:xfrm rot="16200000">
            <a:off x="6720287" y="2237575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육각형 87">
            <a:extLst>
              <a:ext uri="{FF2B5EF4-FFF2-40B4-BE49-F238E27FC236}">
                <a16:creationId xmlns:a16="http://schemas.microsoft.com/office/drawing/2014/main" id="{7007D4F0-28CA-4319-458B-CA08CC3B713D}"/>
              </a:ext>
            </a:extLst>
          </p:cNvPr>
          <p:cNvSpPr/>
          <p:nvPr/>
        </p:nvSpPr>
        <p:spPr>
          <a:xfrm rot="16200000">
            <a:off x="5818955" y="2574229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육각형 89">
            <a:extLst>
              <a:ext uri="{FF2B5EF4-FFF2-40B4-BE49-F238E27FC236}">
                <a16:creationId xmlns:a16="http://schemas.microsoft.com/office/drawing/2014/main" id="{A920DAB4-B2D2-C783-B348-5F177BAB7B9B}"/>
              </a:ext>
            </a:extLst>
          </p:cNvPr>
          <p:cNvSpPr/>
          <p:nvPr/>
        </p:nvSpPr>
        <p:spPr>
          <a:xfrm rot="16200000">
            <a:off x="6537364" y="2574229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육각형 93">
            <a:extLst>
              <a:ext uri="{FF2B5EF4-FFF2-40B4-BE49-F238E27FC236}">
                <a16:creationId xmlns:a16="http://schemas.microsoft.com/office/drawing/2014/main" id="{F10939DE-348F-D8D4-469C-F65B244DB848}"/>
              </a:ext>
            </a:extLst>
          </p:cNvPr>
          <p:cNvSpPr/>
          <p:nvPr/>
        </p:nvSpPr>
        <p:spPr>
          <a:xfrm rot="16200000">
            <a:off x="6000534" y="2905485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육각형 94">
            <a:extLst>
              <a:ext uri="{FF2B5EF4-FFF2-40B4-BE49-F238E27FC236}">
                <a16:creationId xmlns:a16="http://schemas.microsoft.com/office/drawing/2014/main" id="{0955791D-B463-C24D-BE87-7441DC1A0066}"/>
              </a:ext>
            </a:extLst>
          </p:cNvPr>
          <p:cNvSpPr/>
          <p:nvPr/>
        </p:nvSpPr>
        <p:spPr>
          <a:xfrm rot="16200000">
            <a:off x="6359738" y="2905485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Google Shape;180;p7">
            <a:extLst>
              <a:ext uri="{FF2B5EF4-FFF2-40B4-BE49-F238E27FC236}">
                <a16:creationId xmlns:a16="http://schemas.microsoft.com/office/drawing/2014/main" id="{23BEF8BD-A20A-493B-BCCF-5DEBBFCC0AB5}"/>
              </a:ext>
            </a:extLst>
          </p:cNvPr>
          <p:cNvSpPr txBox="1"/>
          <p:nvPr/>
        </p:nvSpPr>
        <p:spPr>
          <a:xfrm>
            <a:off x="5205305" y="1575710"/>
            <a:ext cx="2856815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광역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80;p7">
            <a:extLst>
              <a:ext uri="{FF2B5EF4-FFF2-40B4-BE49-F238E27FC236}">
                <a16:creationId xmlns:a16="http://schemas.microsoft.com/office/drawing/2014/main" id="{FF8B0032-F168-8415-4105-60C33895A997}"/>
              </a:ext>
            </a:extLst>
          </p:cNvPr>
          <p:cNvSpPr txBox="1"/>
          <p:nvPr/>
        </p:nvSpPr>
        <p:spPr>
          <a:xfrm>
            <a:off x="5205305" y="3680455"/>
            <a:ext cx="2856815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대상을 향해 특정 범위 공격을 가한다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6EC9DF70-E862-F3B0-7E3F-43A10419E4AB}"/>
              </a:ext>
            </a:extLst>
          </p:cNvPr>
          <p:cNvGrpSpPr/>
          <p:nvPr/>
        </p:nvGrpSpPr>
        <p:grpSpPr>
          <a:xfrm>
            <a:off x="2114518" y="4285656"/>
            <a:ext cx="2316563" cy="1748303"/>
            <a:chOff x="550284" y="3094116"/>
            <a:chExt cx="3966593" cy="2993576"/>
          </a:xfrm>
        </p:grpSpPr>
        <p:sp>
          <p:nvSpPr>
            <p:cNvPr id="109" name="육각형 108">
              <a:extLst>
                <a:ext uri="{FF2B5EF4-FFF2-40B4-BE49-F238E27FC236}">
                  <a16:creationId xmlns:a16="http://schemas.microsoft.com/office/drawing/2014/main" id="{2598D301-7E5D-3560-7841-550C293C036B}"/>
                </a:ext>
              </a:extLst>
            </p:cNvPr>
            <p:cNvSpPr/>
            <p:nvPr/>
          </p:nvSpPr>
          <p:spPr>
            <a:xfrm rot="16200000">
              <a:off x="498494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" name="육각형 109">
              <a:extLst>
                <a:ext uri="{FF2B5EF4-FFF2-40B4-BE49-F238E27FC236}">
                  <a16:creationId xmlns:a16="http://schemas.microsoft.com/office/drawing/2014/main" id="{3D760F2F-5851-3EA7-DB95-7A7712A6B7C3}"/>
                </a:ext>
              </a:extLst>
            </p:cNvPr>
            <p:cNvSpPr/>
            <p:nvPr/>
          </p:nvSpPr>
          <p:spPr>
            <a:xfrm rot="16200000">
              <a:off x="1113552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육각형 110">
              <a:extLst>
                <a:ext uri="{FF2B5EF4-FFF2-40B4-BE49-F238E27FC236}">
                  <a16:creationId xmlns:a16="http://schemas.microsoft.com/office/drawing/2014/main" id="{81AFD543-4903-0314-7999-905CB462E988}"/>
                </a:ext>
              </a:extLst>
            </p:cNvPr>
            <p:cNvSpPr/>
            <p:nvPr/>
          </p:nvSpPr>
          <p:spPr>
            <a:xfrm rot="16200000">
              <a:off x="1728608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육각형 111">
              <a:extLst>
                <a:ext uri="{FF2B5EF4-FFF2-40B4-BE49-F238E27FC236}">
                  <a16:creationId xmlns:a16="http://schemas.microsoft.com/office/drawing/2014/main" id="{D1BC28A9-0B83-BC71-6647-47EB6949936C}"/>
                </a:ext>
              </a:extLst>
            </p:cNvPr>
            <p:cNvSpPr/>
            <p:nvPr/>
          </p:nvSpPr>
          <p:spPr>
            <a:xfrm rot="16200000">
              <a:off x="2343668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육각형 112">
              <a:extLst>
                <a:ext uri="{FF2B5EF4-FFF2-40B4-BE49-F238E27FC236}">
                  <a16:creationId xmlns:a16="http://schemas.microsoft.com/office/drawing/2014/main" id="{66232982-E8A7-32BC-C88C-CDD61DDDF92D}"/>
                </a:ext>
              </a:extLst>
            </p:cNvPr>
            <p:cNvSpPr/>
            <p:nvPr/>
          </p:nvSpPr>
          <p:spPr>
            <a:xfrm rot="16200000">
              <a:off x="2958724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육각형 113">
              <a:extLst>
                <a:ext uri="{FF2B5EF4-FFF2-40B4-BE49-F238E27FC236}">
                  <a16:creationId xmlns:a16="http://schemas.microsoft.com/office/drawing/2014/main" id="{9A760674-8303-5111-7835-9374FCB38C47}"/>
                </a:ext>
              </a:extLst>
            </p:cNvPr>
            <p:cNvSpPr/>
            <p:nvPr/>
          </p:nvSpPr>
          <p:spPr>
            <a:xfrm rot="16200000">
              <a:off x="3573782" y="3148208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육각형 114">
              <a:extLst>
                <a:ext uri="{FF2B5EF4-FFF2-40B4-BE49-F238E27FC236}">
                  <a16:creationId xmlns:a16="http://schemas.microsoft.com/office/drawing/2014/main" id="{7DC5AE8F-F0F9-F39D-246C-438591D4BE30}"/>
                </a:ext>
              </a:extLst>
            </p:cNvPr>
            <p:cNvSpPr/>
            <p:nvPr/>
          </p:nvSpPr>
          <p:spPr>
            <a:xfrm rot="16200000">
              <a:off x="809407" y="3730872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육각형 115">
              <a:extLst>
                <a:ext uri="{FF2B5EF4-FFF2-40B4-BE49-F238E27FC236}">
                  <a16:creationId xmlns:a16="http://schemas.microsoft.com/office/drawing/2014/main" id="{DCFA60BA-49A5-E3A7-92C2-1E4A0405C932}"/>
                </a:ext>
              </a:extLst>
            </p:cNvPr>
            <p:cNvSpPr/>
            <p:nvPr/>
          </p:nvSpPr>
          <p:spPr>
            <a:xfrm rot="16200000">
              <a:off x="1424465" y="3730872"/>
              <a:ext cx="686273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" name="육각형 119">
              <a:extLst>
                <a:ext uri="{FF2B5EF4-FFF2-40B4-BE49-F238E27FC236}">
                  <a16:creationId xmlns:a16="http://schemas.microsoft.com/office/drawing/2014/main" id="{25ADD258-28F1-D0AC-D9C7-ADD7EF226EBF}"/>
                </a:ext>
              </a:extLst>
            </p:cNvPr>
            <p:cNvSpPr/>
            <p:nvPr/>
          </p:nvSpPr>
          <p:spPr>
            <a:xfrm rot="16200000">
              <a:off x="2039521" y="3730872"/>
              <a:ext cx="686273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" name="육각형 120">
              <a:extLst>
                <a:ext uri="{FF2B5EF4-FFF2-40B4-BE49-F238E27FC236}">
                  <a16:creationId xmlns:a16="http://schemas.microsoft.com/office/drawing/2014/main" id="{1F96A055-1310-D24C-8A63-9AC9A585322C}"/>
                </a:ext>
              </a:extLst>
            </p:cNvPr>
            <p:cNvSpPr/>
            <p:nvPr/>
          </p:nvSpPr>
          <p:spPr>
            <a:xfrm rot="16200000">
              <a:off x="2654579" y="3730872"/>
              <a:ext cx="686273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" name="육각형 121">
              <a:extLst>
                <a:ext uri="{FF2B5EF4-FFF2-40B4-BE49-F238E27FC236}">
                  <a16:creationId xmlns:a16="http://schemas.microsoft.com/office/drawing/2014/main" id="{A63AF335-8144-7749-0C50-6C208CCDDE23}"/>
                </a:ext>
              </a:extLst>
            </p:cNvPr>
            <p:cNvSpPr/>
            <p:nvPr/>
          </p:nvSpPr>
          <p:spPr>
            <a:xfrm rot="16200000">
              <a:off x="3269637" y="3730872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" name="육각형 122">
              <a:extLst>
                <a:ext uri="{FF2B5EF4-FFF2-40B4-BE49-F238E27FC236}">
                  <a16:creationId xmlns:a16="http://schemas.microsoft.com/office/drawing/2014/main" id="{C74477CE-1C59-67EA-4792-F5424062EFFD}"/>
                </a:ext>
              </a:extLst>
            </p:cNvPr>
            <p:cNvSpPr/>
            <p:nvPr/>
          </p:nvSpPr>
          <p:spPr>
            <a:xfrm rot="16200000">
              <a:off x="3884695" y="3730872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" name="육각형 123">
              <a:extLst>
                <a:ext uri="{FF2B5EF4-FFF2-40B4-BE49-F238E27FC236}">
                  <a16:creationId xmlns:a16="http://schemas.microsoft.com/office/drawing/2014/main" id="{3768AFC0-7512-3E65-C80E-417CE9BE1D12}"/>
                </a:ext>
              </a:extLst>
            </p:cNvPr>
            <p:cNvSpPr/>
            <p:nvPr/>
          </p:nvSpPr>
          <p:spPr>
            <a:xfrm rot="16200000">
              <a:off x="496193" y="4307316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" name="육각형 124">
              <a:extLst>
                <a:ext uri="{FF2B5EF4-FFF2-40B4-BE49-F238E27FC236}">
                  <a16:creationId xmlns:a16="http://schemas.microsoft.com/office/drawing/2014/main" id="{2EB10C2F-BD09-25AC-F60A-302EFAB1D0EE}"/>
                </a:ext>
              </a:extLst>
            </p:cNvPr>
            <p:cNvSpPr/>
            <p:nvPr/>
          </p:nvSpPr>
          <p:spPr>
            <a:xfrm rot="16200000">
              <a:off x="1111251" y="4307316"/>
              <a:ext cx="686271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6" name="육각형 125">
              <a:extLst>
                <a:ext uri="{FF2B5EF4-FFF2-40B4-BE49-F238E27FC236}">
                  <a16:creationId xmlns:a16="http://schemas.microsoft.com/office/drawing/2014/main" id="{05BFC73F-BBC7-B191-D39C-87175373E347}"/>
                </a:ext>
              </a:extLst>
            </p:cNvPr>
            <p:cNvSpPr/>
            <p:nvPr/>
          </p:nvSpPr>
          <p:spPr>
            <a:xfrm rot="16200000">
              <a:off x="1726309" y="4307316"/>
              <a:ext cx="686271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7" name="육각형 126">
              <a:extLst>
                <a:ext uri="{FF2B5EF4-FFF2-40B4-BE49-F238E27FC236}">
                  <a16:creationId xmlns:a16="http://schemas.microsoft.com/office/drawing/2014/main" id="{921015E6-1FE6-AC8D-AD5A-63AEFEDED772}"/>
                </a:ext>
              </a:extLst>
            </p:cNvPr>
            <p:cNvSpPr/>
            <p:nvPr/>
          </p:nvSpPr>
          <p:spPr>
            <a:xfrm rot="16200000">
              <a:off x="2341365" y="4307316"/>
              <a:ext cx="686271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8" name="육각형 127">
              <a:extLst>
                <a:ext uri="{FF2B5EF4-FFF2-40B4-BE49-F238E27FC236}">
                  <a16:creationId xmlns:a16="http://schemas.microsoft.com/office/drawing/2014/main" id="{D1E3146C-819A-6C55-1714-F77ADC1EF189}"/>
                </a:ext>
              </a:extLst>
            </p:cNvPr>
            <p:cNvSpPr/>
            <p:nvPr/>
          </p:nvSpPr>
          <p:spPr>
            <a:xfrm rot="16200000">
              <a:off x="2956425" y="4307316"/>
              <a:ext cx="686271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9" name="육각형 128">
              <a:extLst>
                <a:ext uri="{FF2B5EF4-FFF2-40B4-BE49-F238E27FC236}">
                  <a16:creationId xmlns:a16="http://schemas.microsoft.com/office/drawing/2014/main" id="{004F22D1-EEF2-EE20-2C17-4D6B5AACBDD0}"/>
                </a:ext>
              </a:extLst>
            </p:cNvPr>
            <p:cNvSpPr/>
            <p:nvPr/>
          </p:nvSpPr>
          <p:spPr>
            <a:xfrm rot="16200000">
              <a:off x="3571481" y="4307318"/>
              <a:ext cx="686273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0" name="육각형 129">
              <a:extLst>
                <a:ext uri="{FF2B5EF4-FFF2-40B4-BE49-F238E27FC236}">
                  <a16:creationId xmlns:a16="http://schemas.microsoft.com/office/drawing/2014/main" id="{9C8DD941-AB8B-83ED-68B6-A2A5F1D8D3A4}"/>
                </a:ext>
              </a:extLst>
            </p:cNvPr>
            <p:cNvSpPr/>
            <p:nvPr/>
          </p:nvSpPr>
          <p:spPr>
            <a:xfrm rot="16200000">
              <a:off x="807106" y="4874519"/>
              <a:ext cx="686273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1" name="육각형 130">
              <a:extLst>
                <a:ext uri="{FF2B5EF4-FFF2-40B4-BE49-F238E27FC236}">
                  <a16:creationId xmlns:a16="http://schemas.microsoft.com/office/drawing/2014/main" id="{5790D0D5-D769-17B2-1F2D-6C3C819271EA}"/>
                </a:ext>
              </a:extLst>
            </p:cNvPr>
            <p:cNvSpPr/>
            <p:nvPr/>
          </p:nvSpPr>
          <p:spPr>
            <a:xfrm rot="16200000">
              <a:off x="1422164" y="4874517"/>
              <a:ext cx="686271" cy="57808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2" name="육각형 131">
              <a:extLst>
                <a:ext uri="{FF2B5EF4-FFF2-40B4-BE49-F238E27FC236}">
                  <a16:creationId xmlns:a16="http://schemas.microsoft.com/office/drawing/2014/main" id="{4EC0A03A-0F68-E5C7-534B-7CBB99EE2EC3}"/>
                </a:ext>
              </a:extLst>
            </p:cNvPr>
            <p:cNvSpPr/>
            <p:nvPr/>
          </p:nvSpPr>
          <p:spPr>
            <a:xfrm rot="16200000">
              <a:off x="2037221" y="4874517"/>
              <a:ext cx="686271" cy="57808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3" name="육각형 132">
              <a:extLst>
                <a:ext uri="{FF2B5EF4-FFF2-40B4-BE49-F238E27FC236}">
                  <a16:creationId xmlns:a16="http://schemas.microsoft.com/office/drawing/2014/main" id="{56E3CC12-CBC3-D292-63E2-9ED59CE00510}"/>
                </a:ext>
              </a:extLst>
            </p:cNvPr>
            <p:cNvSpPr/>
            <p:nvPr/>
          </p:nvSpPr>
          <p:spPr>
            <a:xfrm rot="16200000">
              <a:off x="2652279" y="4874517"/>
              <a:ext cx="686271" cy="57808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4" name="육각형 133">
              <a:extLst>
                <a:ext uri="{FF2B5EF4-FFF2-40B4-BE49-F238E27FC236}">
                  <a16:creationId xmlns:a16="http://schemas.microsoft.com/office/drawing/2014/main" id="{B8892830-9C14-B5E1-1C7F-40A72EC40CFD}"/>
                </a:ext>
              </a:extLst>
            </p:cNvPr>
            <p:cNvSpPr/>
            <p:nvPr/>
          </p:nvSpPr>
          <p:spPr>
            <a:xfrm rot="16200000">
              <a:off x="3267336" y="4874517"/>
              <a:ext cx="686271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5" name="육각형 134">
              <a:extLst>
                <a:ext uri="{FF2B5EF4-FFF2-40B4-BE49-F238E27FC236}">
                  <a16:creationId xmlns:a16="http://schemas.microsoft.com/office/drawing/2014/main" id="{84B654A0-4040-8CDA-345F-DC8E38B049AC}"/>
                </a:ext>
              </a:extLst>
            </p:cNvPr>
            <p:cNvSpPr/>
            <p:nvPr/>
          </p:nvSpPr>
          <p:spPr>
            <a:xfrm rot="16200000">
              <a:off x="3882393" y="4874517"/>
              <a:ext cx="686271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6" name="육각형 135">
              <a:extLst>
                <a:ext uri="{FF2B5EF4-FFF2-40B4-BE49-F238E27FC236}">
                  <a16:creationId xmlns:a16="http://schemas.microsoft.com/office/drawing/2014/main" id="{2D7C7EAB-75E0-3511-CF32-1FE4ED194F65}"/>
                </a:ext>
              </a:extLst>
            </p:cNvPr>
            <p:cNvSpPr/>
            <p:nvPr/>
          </p:nvSpPr>
          <p:spPr>
            <a:xfrm rot="16200000">
              <a:off x="496195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7" name="육각형 136">
              <a:extLst>
                <a:ext uri="{FF2B5EF4-FFF2-40B4-BE49-F238E27FC236}">
                  <a16:creationId xmlns:a16="http://schemas.microsoft.com/office/drawing/2014/main" id="{C3289BF5-1867-32C3-5CF6-51FB25DA1C05}"/>
                </a:ext>
              </a:extLst>
            </p:cNvPr>
            <p:cNvSpPr/>
            <p:nvPr/>
          </p:nvSpPr>
          <p:spPr>
            <a:xfrm rot="16200000">
              <a:off x="1111249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8" name="육각형 137">
              <a:extLst>
                <a:ext uri="{FF2B5EF4-FFF2-40B4-BE49-F238E27FC236}">
                  <a16:creationId xmlns:a16="http://schemas.microsoft.com/office/drawing/2014/main" id="{04D32DA4-A98E-16FA-AAE4-B128C4E88689}"/>
                </a:ext>
              </a:extLst>
            </p:cNvPr>
            <p:cNvSpPr/>
            <p:nvPr/>
          </p:nvSpPr>
          <p:spPr>
            <a:xfrm rot="16200000">
              <a:off x="1726309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육각형 138">
              <a:extLst>
                <a:ext uri="{FF2B5EF4-FFF2-40B4-BE49-F238E27FC236}">
                  <a16:creationId xmlns:a16="http://schemas.microsoft.com/office/drawing/2014/main" id="{BBBC84AE-F72E-B5B1-B141-6D9846642476}"/>
                </a:ext>
              </a:extLst>
            </p:cNvPr>
            <p:cNvSpPr/>
            <p:nvPr/>
          </p:nvSpPr>
          <p:spPr>
            <a:xfrm rot="16200000">
              <a:off x="2341367" y="5455512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0" name="육각형 139">
              <a:extLst>
                <a:ext uri="{FF2B5EF4-FFF2-40B4-BE49-F238E27FC236}">
                  <a16:creationId xmlns:a16="http://schemas.microsoft.com/office/drawing/2014/main" id="{1D4EEF78-59BC-899C-04E4-A329958F7C64}"/>
                </a:ext>
              </a:extLst>
            </p:cNvPr>
            <p:cNvSpPr/>
            <p:nvPr/>
          </p:nvSpPr>
          <p:spPr>
            <a:xfrm rot="16200000">
              <a:off x="2956425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1" name="육각형 140">
              <a:extLst>
                <a:ext uri="{FF2B5EF4-FFF2-40B4-BE49-F238E27FC236}">
                  <a16:creationId xmlns:a16="http://schemas.microsoft.com/office/drawing/2014/main" id="{DF860F40-86ED-4990-EB54-1A26DFA6ED9C}"/>
                </a:ext>
              </a:extLst>
            </p:cNvPr>
            <p:cNvSpPr/>
            <p:nvPr/>
          </p:nvSpPr>
          <p:spPr>
            <a:xfrm rot="16200000">
              <a:off x="3571481" y="5455510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25232341-AE93-2003-7F2B-BDDBFE2C091F}"/>
                </a:ext>
              </a:extLst>
            </p:cNvPr>
            <p:cNvSpPr/>
            <p:nvPr/>
          </p:nvSpPr>
          <p:spPr>
            <a:xfrm>
              <a:off x="1933375" y="4462396"/>
              <a:ext cx="278680" cy="25868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</p:grpSp>
      <p:sp>
        <p:nvSpPr>
          <p:cNvPr id="143" name="Google Shape;180;p7">
            <a:extLst>
              <a:ext uri="{FF2B5EF4-FFF2-40B4-BE49-F238E27FC236}">
                <a16:creationId xmlns:a16="http://schemas.microsoft.com/office/drawing/2014/main" id="{47D925FE-2B37-F977-9E1A-9E5C5B233753}"/>
              </a:ext>
            </a:extLst>
          </p:cNvPr>
          <p:cNvSpPr txBox="1"/>
          <p:nvPr/>
        </p:nvSpPr>
        <p:spPr>
          <a:xfrm>
            <a:off x="1828483" y="3995667"/>
            <a:ext cx="2856815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투사체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80;p7">
            <a:extLst>
              <a:ext uri="{FF2B5EF4-FFF2-40B4-BE49-F238E27FC236}">
                <a16:creationId xmlns:a16="http://schemas.microsoft.com/office/drawing/2014/main" id="{C55AF841-130B-0192-910B-48264DB2A35E}"/>
              </a:ext>
            </a:extLst>
          </p:cNvPr>
          <p:cNvSpPr txBox="1"/>
          <p:nvPr/>
        </p:nvSpPr>
        <p:spPr>
          <a:xfrm>
            <a:off x="1828483" y="6100412"/>
            <a:ext cx="2856815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SkillRange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안의 제일 가까운 대상을 공격 한다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육각형 145">
            <a:extLst>
              <a:ext uri="{FF2B5EF4-FFF2-40B4-BE49-F238E27FC236}">
                <a16:creationId xmlns:a16="http://schemas.microsoft.com/office/drawing/2014/main" id="{F7D32D34-2CB7-539D-A23F-C759B24F4F5F}"/>
              </a:ext>
            </a:extLst>
          </p:cNvPr>
          <p:cNvSpPr/>
          <p:nvPr/>
        </p:nvSpPr>
        <p:spPr>
          <a:xfrm rot="16200000">
            <a:off x="5461094" y="4317247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7" name="육각형 146">
            <a:extLst>
              <a:ext uri="{FF2B5EF4-FFF2-40B4-BE49-F238E27FC236}">
                <a16:creationId xmlns:a16="http://schemas.microsoft.com/office/drawing/2014/main" id="{F091C8D7-1356-A059-23CE-F3B977EDEF56}"/>
              </a:ext>
            </a:extLst>
          </p:cNvPr>
          <p:cNvSpPr/>
          <p:nvPr/>
        </p:nvSpPr>
        <p:spPr>
          <a:xfrm rot="16200000">
            <a:off x="5820299" y="4317247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8" name="육각형 147">
            <a:extLst>
              <a:ext uri="{FF2B5EF4-FFF2-40B4-BE49-F238E27FC236}">
                <a16:creationId xmlns:a16="http://schemas.microsoft.com/office/drawing/2014/main" id="{93161978-27C4-EA18-48C7-94467CAD8FAF}"/>
              </a:ext>
            </a:extLst>
          </p:cNvPr>
          <p:cNvSpPr/>
          <p:nvPr/>
        </p:nvSpPr>
        <p:spPr>
          <a:xfrm rot="16200000">
            <a:off x="6179503" y="4317247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9" name="육각형 148">
            <a:extLst>
              <a:ext uri="{FF2B5EF4-FFF2-40B4-BE49-F238E27FC236}">
                <a16:creationId xmlns:a16="http://schemas.microsoft.com/office/drawing/2014/main" id="{2DD4E0DA-F315-6000-ED1E-BCA400810670}"/>
              </a:ext>
            </a:extLst>
          </p:cNvPr>
          <p:cNvSpPr/>
          <p:nvPr/>
        </p:nvSpPr>
        <p:spPr>
          <a:xfrm rot="16200000">
            <a:off x="6538709" y="4317247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0" name="육각형 149">
            <a:extLst>
              <a:ext uri="{FF2B5EF4-FFF2-40B4-BE49-F238E27FC236}">
                <a16:creationId xmlns:a16="http://schemas.microsoft.com/office/drawing/2014/main" id="{6BE4C1D2-DA77-DD32-F788-4737D76A0D0F}"/>
              </a:ext>
            </a:extLst>
          </p:cNvPr>
          <p:cNvSpPr/>
          <p:nvPr/>
        </p:nvSpPr>
        <p:spPr>
          <a:xfrm rot="16200000">
            <a:off x="6897913" y="4317247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1" name="육각형 150">
            <a:extLst>
              <a:ext uri="{FF2B5EF4-FFF2-40B4-BE49-F238E27FC236}">
                <a16:creationId xmlns:a16="http://schemas.microsoft.com/office/drawing/2014/main" id="{5189A7DE-EBE6-A2A2-CD33-F3E4042343E9}"/>
              </a:ext>
            </a:extLst>
          </p:cNvPr>
          <p:cNvSpPr/>
          <p:nvPr/>
        </p:nvSpPr>
        <p:spPr>
          <a:xfrm rot="16200000">
            <a:off x="7257118" y="4317247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2" name="육각형 151">
            <a:extLst>
              <a:ext uri="{FF2B5EF4-FFF2-40B4-BE49-F238E27FC236}">
                <a16:creationId xmlns:a16="http://schemas.microsoft.com/office/drawing/2014/main" id="{F35D3626-598F-6022-5AC3-F3AED3093913}"/>
              </a:ext>
            </a:extLst>
          </p:cNvPr>
          <p:cNvSpPr/>
          <p:nvPr/>
        </p:nvSpPr>
        <p:spPr>
          <a:xfrm rot="16200000">
            <a:off x="5642673" y="4657533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3" name="육각형 152">
            <a:extLst>
              <a:ext uri="{FF2B5EF4-FFF2-40B4-BE49-F238E27FC236}">
                <a16:creationId xmlns:a16="http://schemas.microsoft.com/office/drawing/2014/main" id="{F397E991-FE0F-A539-BA42-5A39BA3B06FF}"/>
              </a:ext>
            </a:extLst>
          </p:cNvPr>
          <p:cNvSpPr/>
          <p:nvPr/>
        </p:nvSpPr>
        <p:spPr>
          <a:xfrm rot="16200000">
            <a:off x="6001878" y="4657533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4" name="육각형 153">
            <a:extLst>
              <a:ext uri="{FF2B5EF4-FFF2-40B4-BE49-F238E27FC236}">
                <a16:creationId xmlns:a16="http://schemas.microsoft.com/office/drawing/2014/main" id="{10578CB1-7E25-3514-8BEF-114BD7534B9D}"/>
              </a:ext>
            </a:extLst>
          </p:cNvPr>
          <p:cNvSpPr/>
          <p:nvPr/>
        </p:nvSpPr>
        <p:spPr>
          <a:xfrm rot="16200000">
            <a:off x="6361082" y="4657533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5" name="육각형 154">
            <a:extLst>
              <a:ext uri="{FF2B5EF4-FFF2-40B4-BE49-F238E27FC236}">
                <a16:creationId xmlns:a16="http://schemas.microsoft.com/office/drawing/2014/main" id="{A8D85F49-B4E7-833A-47B6-D6699E0992BD}"/>
              </a:ext>
            </a:extLst>
          </p:cNvPr>
          <p:cNvSpPr/>
          <p:nvPr/>
        </p:nvSpPr>
        <p:spPr>
          <a:xfrm rot="16200000">
            <a:off x="6720287" y="4657533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6" name="육각형 155">
            <a:extLst>
              <a:ext uri="{FF2B5EF4-FFF2-40B4-BE49-F238E27FC236}">
                <a16:creationId xmlns:a16="http://schemas.microsoft.com/office/drawing/2014/main" id="{19F3AE62-5ABD-C932-6153-B423F6A47601}"/>
              </a:ext>
            </a:extLst>
          </p:cNvPr>
          <p:cNvSpPr/>
          <p:nvPr/>
        </p:nvSpPr>
        <p:spPr>
          <a:xfrm rot="16200000">
            <a:off x="7079492" y="4657533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7" name="육각형 156">
            <a:extLst>
              <a:ext uri="{FF2B5EF4-FFF2-40B4-BE49-F238E27FC236}">
                <a16:creationId xmlns:a16="http://schemas.microsoft.com/office/drawing/2014/main" id="{885F4A03-4EAF-F127-01A3-C72C4CE72BDF}"/>
              </a:ext>
            </a:extLst>
          </p:cNvPr>
          <p:cNvSpPr/>
          <p:nvPr/>
        </p:nvSpPr>
        <p:spPr>
          <a:xfrm rot="16200000">
            <a:off x="7438697" y="4657533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8" name="육각형 157">
            <a:extLst>
              <a:ext uri="{FF2B5EF4-FFF2-40B4-BE49-F238E27FC236}">
                <a16:creationId xmlns:a16="http://schemas.microsoft.com/office/drawing/2014/main" id="{3614B680-3BD3-02A2-B444-0640F336F6BD}"/>
              </a:ext>
            </a:extLst>
          </p:cNvPr>
          <p:cNvSpPr/>
          <p:nvPr/>
        </p:nvSpPr>
        <p:spPr>
          <a:xfrm rot="16200000">
            <a:off x="5459750" y="4994187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9" name="육각형 158">
            <a:extLst>
              <a:ext uri="{FF2B5EF4-FFF2-40B4-BE49-F238E27FC236}">
                <a16:creationId xmlns:a16="http://schemas.microsoft.com/office/drawing/2014/main" id="{104932A0-8D3D-CECA-22CB-A4FEFCC7604F}"/>
              </a:ext>
            </a:extLst>
          </p:cNvPr>
          <p:cNvSpPr/>
          <p:nvPr/>
        </p:nvSpPr>
        <p:spPr>
          <a:xfrm rot="16200000">
            <a:off x="5818955" y="4994187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0" name="육각형 159">
            <a:extLst>
              <a:ext uri="{FF2B5EF4-FFF2-40B4-BE49-F238E27FC236}">
                <a16:creationId xmlns:a16="http://schemas.microsoft.com/office/drawing/2014/main" id="{C5C5FC23-66C2-65BD-A14D-63C7CE29C8E3}"/>
              </a:ext>
            </a:extLst>
          </p:cNvPr>
          <p:cNvSpPr/>
          <p:nvPr/>
        </p:nvSpPr>
        <p:spPr>
          <a:xfrm rot="16200000">
            <a:off x="6178160" y="4994187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1" name="육각형 160">
            <a:extLst>
              <a:ext uri="{FF2B5EF4-FFF2-40B4-BE49-F238E27FC236}">
                <a16:creationId xmlns:a16="http://schemas.microsoft.com/office/drawing/2014/main" id="{F8E38ACA-341A-832F-4F81-324BDF7193C1}"/>
              </a:ext>
            </a:extLst>
          </p:cNvPr>
          <p:cNvSpPr/>
          <p:nvPr/>
        </p:nvSpPr>
        <p:spPr>
          <a:xfrm rot="16200000">
            <a:off x="6537364" y="4994187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2" name="육각형 161">
            <a:extLst>
              <a:ext uri="{FF2B5EF4-FFF2-40B4-BE49-F238E27FC236}">
                <a16:creationId xmlns:a16="http://schemas.microsoft.com/office/drawing/2014/main" id="{00FCF827-8712-81CC-9DDC-5E2348DDAE8E}"/>
              </a:ext>
            </a:extLst>
          </p:cNvPr>
          <p:cNvSpPr/>
          <p:nvPr/>
        </p:nvSpPr>
        <p:spPr>
          <a:xfrm rot="16200000">
            <a:off x="6896570" y="4994187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3" name="육각형 162">
            <a:extLst>
              <a:ext uri="{FF2B5EF4-FFF2-40B4-BE49-F238E27FC236}">
                <a16:creationId xmlns:a16="http://schemas.microsoft.com/office/drawing/2014/main" id="{DA68F37E-577B-D089-FB3F-5E531EF98568}"/>
              </a:ext>
            </a:extLst>
          </p:cNvPr>
          <p:cNvSpPr/>
          <p:nvPr/>
        </p:nvSpPr>
        <p:spPr>
          <a:xfrm rot="16200000">
            <a:off x="7255774" y="4994188"/>
            <a:ext cx="400796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4" name="육각형 163">
            <a:extLst>
              <a:ext uri="{FF2B5EF4-FFF2-40B4-BE49-F238E27FC236}">
                <a16:creationId xmlns:a16="http://schemas.microsoft.com/office/drawing/2014/main" id="{9B2AC078-54D0-56AD-5B4D-80AC9C3C0DEB}"/>
              </a:ext>
            </a:extLst>
          </p:cNvPr>
          <p:cNvSpPr/>
          <p:nvPr/>
        </p:nvSpPr>
        <p:spPr>
          <a:xfrm rot="16200000">
            <a:off x="5641329" y="5325444"/>
            <a:ext cx="400796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5" name="육각형 164">
            <a:extLst>
              <a:ext uri="{FF2B5EF4-FFF2-40B4-BE49-F238E27FC236}">
                <a16:creationId xmlns:a16="http://schemas.microsoft.com/office/drawing/2014/main" id="{B1BE656D-94CE-603A-B987-2D9E51426317}"/>
              </a:ext>
            </a:extLst>
          </p:cNvPr>
          <p:cNvSpPr/>
          <p:nvPr/>
        </p:nvSpPr>
        <p:spPr>
          <a:xfrm rot="16200000">
            <a:off x="6000534" y="5325443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6" name="육각형 165">
            <a:extLst>
              <a:ext uri="{FF2B5EF4-FFF2-40B4-BE49-F238E27FC236}">
                <a16:creationId xmlns:a16="http://schemas.microsoft.com/office/drawing/2014/main" id="{5A0BFC1F-CAB2-6AE6-ED3D-338D0299D3FF}"/>
              </a:ext>
            </a:extLst>
          </p:cNvPr>
          <p:cNvSpPr/>
          <p:nvPr/>
        </p:nvSpPr>
        <p:spPr>
          <a:xfrm rot="16200000">
            <a:off x="6359738" y="5325443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7" name="육각형 166">
            <a:extLst>
              <a:ext uri="{FF2B5EF4-FFF2-40B4-BE49-F238E27FC236}">
                <a16:creationId xmlns:a16="http://schemas.microsoft.com/office/drawing/2014/main" id="{26FC1B6D-0B84-6576-1B5F-532440FF2C7F}"/>
              </a:ext>
            </a:extLst>
          </p:cNvPr>
          <p:cNvSpPr/>
          <p:nvPr/>
        </p:nvSpPr>
        <p:spPr>
          <a:xfrm rot="16200000">
            <a:off x="6718944" y="5325443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8" name="육각형 167">
            <a:extLst>
              <a:ext uri="{FF2B5EF4-FFF2-40B4-BE49-F238E27FC236}">
                <a16:creationId xmlns:a16="http://schemas.microsoft.com/office/drawing/2014/main" id="{2EA7C028-B9B7-85BE-7E88-BEE78261081C}"/>
              </a:ext>
            </a:extLst>
          </p:cNvPr>
          <p:cNvSpPr/>
          <p:nvPr/>
        </p:nvSpPr>
        <p:spPr>
          <a:xfrm rot="16200000">
            <a:off x="7078148" y="5325443"/>
            <a:ext cx="400795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9" name="육각형 168">
            <a:extLst>
              <a:ext uri="{FF2B5EF4-FFF2-40B4-BE49-F238E27FC236}">
                <a16:creationId xmlns:a16="http://schemas.microsoft.com/office/drawing/2014/main" id="{1721BB4B-380B-4681-07BA-BAC20E82CCDD}"/>
              </a:ext>
            </a:extLst>
          </p:cNvPr>
          <p:cNvSpPr/>
          <p:nvPr/>
        </p:nvSpPr>
        <p:spPr>
          <a:xfrm rot="16200000">
            <a:off x="7437353" y="5325443"/>
            <a:ext cx="400795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0" name="육각형 169">
            <a:extLst>
              <a:ext uri="{FF2B5EF4-FFF2-40B4-BE49-F238E27FC236}">
                <a16:creationId xmlns:a16="http://schemas.microsoft.com/office/drawing/2014/main" id="{FAB47EEE-4F19-6095-7E84-48A4508F7EDB}"/>
              </a:ext>
            </a:extLst>
          </p:cNvPr>
          <p:cNvSpPr/>
          <p:nvPr/>
        </p:nvSpPr>
        <p:spPr>
          <a:xfrm rot="16200000">
            <a:off x="5459751" y="5664752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1" name="육각형 170">
            <a:extLst>
              <a:ext uri="{FF2B5EF4-FFF2-40B4-BE49-F238E27FC236}">
                <a16:creationId xmlns:a16="http://schemas.microsoft.com/office/drawing/2014/main" id="{273BAFB8-14A3-1CDE-ACE9-4250AA1BFCDA}"/>
              </a:ext>
            </a:extLst>
          </p:cNvPr>
          <p:cNvSpPr/>
          <p:nvPr/>
        </p:nvSpPr>
        <p:spPr>
          <a:xfrm rot="16200000">
            <a:off x="5818954" y="5664752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2" name="육각형 171">
            <a:extLst>
              <a:ext uri="{FF2B5EF4-FFF2-40B4-BE49-F238E27FC236}">
                <a16:creationId xmlns:a16="http://schemas.microsoft.com/office/drawing/2014/main" id="{42B85DCC-C0DE-DA27-EAF1-3CE1147DB356}"/>
              </a:ext>
            </a:extLst>
          </p:cNvPr>
          <p:cNvSpPr/>
          <p:nvPr/>
        </p:nvSpPr>
        <p:spPr>
          <a:xfrm rot="16200000">
            <a:off x="6178160" y="5664752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3" name="육각형 172">
            <a:extLst>
              <a:ext uri="{FF2B5EF4-FFF2-40B4-BE49-F238E27FC236}">
                <a16:creationId xmlns:a16="http://schemas.microsoft.com/office/drawing/2014/main" id="{22601C4C-0506-78D2-5D73-4292B23EA53B}"/>
              </a:ext>
            </a:extLst>
          </p:cNvPr>
          <p:cNvSpPr/>
          <p:nvPr/>
        </p:nvSpPr>
        <p:spPr>
          <a:xfrm rot="16200000">
            <a:off x="6537365" y="566475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4" name="육각형 173">
            <a:extLst>
              <a:ext uri="{FF2B5EF4-FFF2-40B4-BE49-F238E27FC236}">
                <a16:creationId xmlns:a16="http://schemas.microsoft.com/office/drawing/2014/main" id="{BEA05F9D-7334-ED83-91B0-8FBE5CD9FCB8}"/>
              </a:ext>
            </a:extLst>
          </p:cNvPr>
          <p:cNvSpPr/>
          <p:nvPr/>
        </p:nvSpPr>
        <p:spPr>
          <a:xfrm rot="16200000">
            <a:off x="6896570" y="5664752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5" name="육각형 174">
            <a:extLst>
              <a:ext uri="{FF2B5EF4-FFF2-40B4-BE49-F238E27FC236}">
                <a16:creationId xmlns:a16="http://schemas.microsoft.com/office/drawing/2014/main" id="{D0849EC9-4BFD-0F12-03AA-3C6CBE14FFDC}"/>
              </a:ext>
            </a:extLst>
          </p:cNvPr>
          <p:cNvSpPr/>
          <p:nvPr/>
        </p:nvSpPr>
        <p:spPr>
          <a:xfrm rot="16200000">
            <a:off x="7255774" y="5664753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7" name="Google Shape;180;p7">
            <a:extLst>
              <a:ext uri="{FF2B5EF4-FFF2-40B4-BE49-F238E27FC236}">
                <a16:creationId xmlns:a16="http://schemas.microsoft.com/office/drawing/2014/main" id="{C3073ACE-A435-605E-A475-74FCBC888CB9}"/>
              </a:ext>
            </a:extLst>
          </p:cNvPr>
          <p:cNvSpPr txBox="1"/>
          <p:nvPr/>
        </p:nvSpPr>
        <p:spPr>
          <a:xfrm>
            <a:off x="5205305" y="3995667"/>
            <a:ext cx="2856815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방출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80;p7">
            <a:extLst>
              <a:ext uri="{FF2B5EF4-FFF2-40B4-BE49-F238E27FC236}">
                <a16:creationId xmlns:a16="http://schemas.microsoft.com/office/drawing/2014/main" id="{48A5023B-0A93-E8CE-41FE-6D9037C79FFA}"/>
              </a:ext>
            </a:extLst>
          </p:cNvPr>
          <p:cNvSpPr txBox="1"/>
          <p:nvPr/>
        </p:nvSpPr>
        <p:spPr>
          <a:xfrm>
            <a:off x="5205305" y="6100412"/>
            <a:ext cx="2856815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대상을 향해 특정 범위 공격을 가한다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E32FC7EC-9889-CC19-6CAD-C937C607C4A8}"/>
              </a:ext>
            </a:extLst>
          </p:cNvPr>
          <p:cNvSpPr/>
          <p:nvPr/>
        </p:nvSpPr>
        <p:spPr>
          <a:xfrm>
            <a:off x="7875896" y="758825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D3627B2E-D9D7-05D0-9A79-EBF99512D3D0}"/>
              </a:ext>
            </a:extLst>
          </p:cNvPr>
          <p:cNvSpPr/>
          <p:nvPr/>
        </p:nvSpPr>
        <p:spPr>
          <a:xfrm>
            <a:off x="7875896" y="124777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69685E8-2366-2429-D966-1147C87E5526}"/>
              </a:ext>
            </a:extLst>
          </p:cNvPr>
          <p:cNvSpPr txBox="1"/>
          <p:nvPr/>
        </p:nvSpPr>
        <p:spPr>
          <a:xfrm>
            <a:off x="8110120" y="713274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정령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C317405-2551-3468-423D-BA823F9471DF}"/>
              </a:ext>
            </a:extLst>
          </p:cNvPr>
          <p:cNvSpPr txBox="1"/>
          <p:nvPr/>
        </p:nvSpPr>
        <p:spPr>
          <a:xfrm>
            <a:off x="8110120" y="1183197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FDE40DD0-1121-54B7-5829-CC8B2E26E4D7}"/>
              </a:ext>
            </a:extLst>
          </p:cNvPr>
          <p:cNvSpPr/>
          <p:nvPr/>
        </p:nvSpPr>
        <p:spPr>
          <a:xfrm>
            <a:off x="7875896" y="1715267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308E28D-6997-0E45-1443-95CFE7359C2E}"/>
              </a:ext>
            </a:extLst>
          </p:cNvPr>
          <p:cNvSpPr txBox="1"/>
          <p:nvPr/>
        </p:nvSpPr>
        <p:spPr>
          <a:xfrm>
            <a:off x="8110120" y="1650688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6551A0FD-814C-D192-CFEA-1D0FDDA8FE67}"/>
              </a:ext>
            </a:extLst>
          </p:cNvPr>
          <p:cNvSpPr/>
          <p:nvPr/>
        </p:nvSpPr>
        <p:spPr>
          <a:xfrm>
            <a:off x="3286924" y="2974047"/>
            <a:ext cx="162754" cy="1510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B4A0A13A-2745-9083-99CA-2BD0C6F00EA2}"/>
              </a:ext>
            </a:extLst>
          </p:cNvPr>
          <p:cNvSpPr/>
          <p:nvPr/>
        </p:nvSpPr>
        <p:spPr>
          <a:xfrm>
            <a:off x="3675538" y="2313979"/>
            <a:ext cx="162754" cy="1510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2" name="육각형 41">
            <a:extLst>
              <a:ext uri="{FF2B5EF4-FFF2-40B4-BE49-F238E27FC236}">
                <a16:creationId xmlns:a16="http://schemas.microsoft.com/office/drawing/2014/main" id="{D3166BF8-BEE3-F05A-3358-A10BF75BC560}"/>
              </a:ext>
            </a:extLst>
          </p:cNvPr>
          <p:cNvSpPr/>
          <p:nvPr/>
        </p:nvSpPr>
        <p:spPr>
          <a:xfrm rot="16200000">
            <a:off x="5461094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56DC2536-C4FD-97B1-265B-C669713DCC40}"/>
              </a:ext>
            </a:extLst>
          </p:cNvPr>
          <p:cNvSpPr/>
          <p:nvPr/>
        </p:nvSpPr>
        <p:spPr>
          <a:xfrm rot="16200000">
            <a:off x="5820299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육각형 43">
            <a:extLst>
              <a:ext uri="{FF2B5EF4-FFF2-40B4-BE49-F238E27FC236}">
                <a16:creationId xmlns:a16="http://schemas.microsoft.com/office/drawing/2014/main" id="{F0B9C4A7-5A34-E773-A2F0-6CCE60370860}"/>
              </a:ext>
            </a:extLst>
          </p:cNvPr>
          <p:cNvSpPr/>
          <p:nvPr/>
        </p:nvSpPr>
        <p:spPr>
          <a:xfrm rot="16200000">
            <a:off x="6179503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육각형 44">
            <a:extLst>
              <a:ext uri="{FF2B5EF4-FFF2-40B4-BE49-F238E27FC236}">
                <a16:creationId xmlns:a16="http://schemas.microsoft.com/office/drawing/2014/main" id="{E6B77178-7C79-AC77-6A51-9302889BD79F}"/>
              </a:ext>
            </a:extLst>
          </p:cNvPr>
          <p:cNvSpPr/>
          <p:nvPr/>
        </p:nvSpPr>
        <p:spPr>
          <a:xfrm rot="16200000">
            <a:off x="6538709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육각형 45">
            <a:extLst>
              <a:ext uri="{FF2B5EF4-FFF2-40B4-BE49-F238E27FC236}">
                <a16:creationId xmlns:a16="http://schemas.microsoft.com/office/drawing/2014/main" id="{78B648E7-4255-F712-5CB3-7CEA66CFDCD8}"/>
              </a:ext>
            </a:extLst>
          </p:cNvPr>
          <p:cNvSpPr/>
          <p:nvPr/>
        </p:nvSpPr>
        <p:spPr>
          <a:xfrm rot="16200000">
            <a:off x="6897913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육각형 79">
            <a:extLst>
              <a:ext uri="{FF2B5EF4-FFF2-40B4-BE49-F238E27FC236}">
                <a16:creationId xmlns:a16="http://schemas.microsoft.com/office/drawing/2014/main" id="{CD31D20E-4171-3105-CD47-515378BD62ED}"/>
              </a:ext>
            </a:extLst>
          </p:cNvPr>
          <p:cNvSpPr/>
          <p:nvPr/>
        </p:nvSpPr>
        <p:spPr>
          <a:xfrm rot="16200000">
            <a:off x="7257118" y="1897289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육각형 80">
            <a:extLst>
              <a:ext uri="{FF2B5EF4-FFF2-40B4-BE49-F238E27FC236}">
                <a16:creationId xmlns:a16="http://schemas.microsoft.com/office/drawing/2014/main" id="{45715021-F6C5-6962-4BBE-6F185037A7C7}"/>
              </a:ext>
            </a:extLst>
          </p:cNvPr>
          <p:cNvSpPr/>
          <p:nvPr/>
        </p:nvSpPr>
        <p:spPr>
          <a:xfrm rot="16200000">
            <a:off x="5642673" y="2237575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육각형 84">
            <a:extLst>
              <a:ext uri="{FF2B5EF4-FFF2-40B4-BE49-F238E27FC236}">
                <a16:creationId xmlns:a16="http://schemas.microsoft.com/office/drawing/2014/main" id="{96453BD5-4C8E-2B55-5132-B3B7C60AA6D3}"/>
              </a:ext>
            </a:extLst>
          </p:cNvPr>
          <p:cNvSpPr/>
          <p:nvPr/>
        </p:nvSpPr>
        <p:spPr>
          <a:xfrm rot="16200000">
            <a:off x="7079492" y="2237575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육각형 85">
            <a:extLst>
              <a:ext uri="{FF2B5EF4-FFF2-40B4-BE49-F238E27FC236}">
                <a16:creationId xmlns:a16="http://schemas.microsoft.com/office/drawing/2014/main" id="{4F34FE5A-13F8-2D58-06FC-DFA7E7D32A93}"/>
              </a:ext>
            </a:extLst>
          </p:cNvPr>
          <p:cNvSpPr/>
          <p:nvPr/>
        </p:nvSpPr>
        <p:spPr>
          <a:xfrm rot="16200000">
            <a:off x="7438697" y="2237575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육각형 86">
            <a:extLst>
              <a:ext uri="{FF2B5EF4-FFF2-40B4-BE49-F238E27FC236}">
                <a16:creationId xmlns:a16="http://schemas.microsoft.com/office/drawing/2014/main" id="{973AD700-8B91-199F-65A2-154A03A20525}"/>
              </a:ext>
            </a:extLst>
          </p:cNvPr>
          <p:cNvSpPr/>
          <p:nvPr/>
        </p:nvSpPr>
        <p:spPr>
          <a:xfrm rot="16200000">
            <a:off x="5459750" y="2574229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육각형 90">
            <a:extLst>
              <a:ext uri="{FF2B5EF4-FFF2-40B4-BE49-F238E27FC236}">
                <a16:creationId xmlns:a16="http://schemas.microsoft.com/office/drawing/2014/main" id="{2B5CF2A7-B17F-01B6-A65D-3669E4EC3323}"/>
              </a:ext>
            </a:extLst>
          </p:cNvPr>
          <p:cNvSpPr/>
          <p:nvPr/>
        </p:nvSpPr>
        <p:spPr>
          <a:xfrm rot="16200000">
            <a:off x="6896570" y="2574229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육각형 91">
            <a:extLst>
              <a:ext uri="{FF2B5EF4-FFF2-40B4-BE49-F238E27FC236}">
                <a16:creationId xmlns:a16="http://schemas.microsoft.com/office/drawing/2014/main" id="{290E9849-1B4E-636D-F266-B2995B830562}"/>
              </a:ext>
            </a:extLst>
          </p:cNvPr>
          <p:cNvSpPr/>
          <p:nvPr/>
        </p:nvSpPr>
        <p:spPr>
          <a:xfrm rot="16200000">
            <a:off x="7255774" y="2574230"/>
            <a:ext cx="400796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육각형 92">
            <a:extLst>
              <a:ext uri="{FF2B5EF4-FFF2-40B4-BE49-F238E27FC236}">
                <a16:creationId xmlns:a16="http://schemas.microsoft.com/office/drawing/2014/main" id="{7EBE522A-5193-83BA-20A1-FB4B14B2C72A}"/>
              </a:ext>
            </a:extLst>
          </p:cNvPr>
          <p:cNvSpPr/>
          <p:nvPr/>
        </p:nvSpPr>
        <p:spPr>
          <a:xfrm rot="16200000">
            <a:off x="5641329" y="2905486"/>
            <a:ext cx="400796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육각형 95">
            <a:extLst>
              <a:ext uri="{FF2B5EF4-FFF2-40B4-BE49-F238E27FC236}">
                <a16:creationId xmlns:a16="http://schemas.microsoft.com/office/drawing/2014/main" id="{E592EA6D-EF2F-AF63-C01D-66ADA735A39E}"/>
              </a:ext>
            </a:extLst>
          </p:cNvPr>
          <p:cNvSpPr/>
          <p:nvPr/>
        </p:nvSpPr>
        <p:spPr>
          <a:xfrm rot="16200000">
            <a:off x="6718944" y="2905485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육각형 96">
            <a:extLst>
              <a:ext uri="{FF2B5EF4-FFF2-40B4-BE49-F238E27FC236}">
                <a16:creationId xmlns:a16="http://schemas.microsoft.com/office/drawing/2014/main" id="{C8250FF3-44AF-B276-9C38-DC8D7F33AB46}"/>
              </a:ext>
            </a:extLst>
          </p:cNvPr>
          <p:cNvSpPr/>
          <p:nvPr/>
        </p:nvSpPr>
        <p:spPr>
          <a:xfrm rot="16200000">
            <a:off x="7078148" y="2905485"/>
            <a:ext cx="400795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육각형 97">
            <a:extLst>
              <a:ext uri="{FF2B5EF4-FFF2-40B4-BE49-F238E27FC236}">
                <a16:creationId xmlns:a16="http://schemas.microsoft.com/office/drawing/2014/main" id="{2672DB7B-6366-A081-51D2-7AF5AD92253B}"/>
              </a:ext>
            </a:extLst>
          </p:cNvPr>
          <p:cNvSpPr/>
          <p:nvPr/>
        </p:nvSpPr>
        <p:spPr>
          <a:xfrm rot="16200000">
            <a:off x="7437353" y="2905485"/>
            <a:ext cx="400795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육각형 98">
            <a:extLst>
              <a:ext uri="{FF2B5EF4-FFF2-40B4-BE49-F238E27FC236}">
                <a16:creationId xmlns:a16="http://schemas.microsoft.com/office/drawing/2014/main" id="{63C2DFF1-4FE4-7E9D-8B74-30D62DE8A7F9}"/>
              </a:ext>
            </a:extLst>
          </p:cNvPr>
          <p:cNvSpPr/>
          <p:nvPr/>
        </p:nvSpPr>
        <p:spPr>
          <a:xfrm rot="16200000">
            <a:off x="5459751" y="324479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육각형 99">
            <a:extLst>
              <a:ext uri="{FF2B5EF4-FFF2-40B4-BE49-F238E27FC236}">
                <a16:creationId xmlns:a16="http://schemas.microsoft.com/office/drawing/2014/main" id="{8C4EAA98-295C-420E-2CE9-F8B86A904CAF}"/>
              </a:ext>
            </a:extLst>
          </p:cNvPr>
          <p:cNvSpPr/>
          <p:nvPr/>
        </p:nvSpPr>
        <p:spPr>
          <a:xfrm rot="16200000">
            <a:off x="5818954" y="324479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육각형 100">
            <a:extLst>
              <a:ext uri="{FF2B5EF4-FFF2-40B4-BE49-F238E27FC236}">
                <a16:creationId xmlns:a16="http://schemas.microsoft.com/office/drawing/2014/main" id="{10732F44-DC79-AFB4-7AB5-8401BA953D85}"/>
              </a:ext>
            </a:extLst>
          </p:cNvPr>
          <p:cNvSpPr/>
          <p:nvPr/>
        </p:nvSpPr>
        <p:spPr>
          <a:xfrm rot="16200000">
            <a:off x="6178160" y="324479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육각형 101">
            <a:extLst>
              <a:ext uri="{FF2B5EF4-FFF2-40B4-BE49-F238E27FC236}">
                <a16:creationId xmlns:a16="http://schemas.microsoft.com/office/drawing/2014/main" id="{B5DCB2CD-C012-CCDB-0862-5F50DFEB5F4E}"/>
              </a:ext>
            </a:extLst>
          </p:cNvPr>
          <p:cNvSpPr/>
          <p:nvPr/>
        </p:nvSpPr>
        <p:spPr>
          <a:xfrm rot="16200000">
            <a:off x="6537365" y="3244796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육각형 102">
            <a:extLst>
              <a:ext uri="{FF2B5EF4-FFF2-40B4-BE49-F238E27FC236}">
                <a16:creationId xmlns:a16="http://schemas.microsoft.com/office/drawing/2014/main" id="{C8BF0871-9227-4179-BBB6-5548546A4832}"/>
              </a:ext>
            </a:extLst>
          </p:cNvPr>
          <p:cNvSpPr/>
          <p:nvPr/>
        </p:nvSpPr>
        <p:spPr>
          <a:xfrm rot="16200000">
            <a:off x="6896570" y="324479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육각형 103">
            <a:extLst>
              <a:ext uri="{FF2B5EF4-FFF2-40B4-BE49-F238E27FC236}">
                <a16:creationId xmlns:a16="http://schemas.microsoft.com/office/drawing/2014/main" id="{0253FA12-570E-EF5A-39F2-68F524EA352F}"/>
              </a:ext>
            </a:extLst>
          </p:cNvPr>
          <p:cNvSpPr/>
          <p:nvPr/>
        </p:nvSpPr>
        <p:spPr>
          <a:xfrm rot="16200000">
            <a:off x="7255774" y="3244795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부분 원형 3">
            <a:extLst>
              <a:ext uri="{FF2B5EF4-FFF2-40B4-BE49-F238E27FC236}">
                <a16:creationId xmlns:a16="http://schemas.microsoft.com/office/drawing/2014/main" id="{71EB16E9-1DFF-C4DC-F76F-1D1F3AFCA622}"/>
              </a:ext>
            </a:extLst>
          </p:cNvPr>
          <p:cNvSpPr/>
          <p:nvPr/>
        </p:nvSpPr>
        <p:spPr>
          <a:xfrm rot="13500000">
            <a:off x="5849691" y="2187701"/>
            <a:ext cx="1108388" cy="1108388"/>
          </a:xfrm>
          <a:prstGeom prst="pie">
            <a:avLst>
              <a:gd name="adj1" fmla="val 4843040"/>
              <a:gd name="adj2" fmla="val 10892545"/>
            </a:avLst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1E3CF4D3-D51B-B65F-E8A8-8B3FE19ED933}"/>
              </a:ext>
            </a:extLst>
          </p:cNvPr>
          <p:cNvSpPr/>
          <p:nvPr/>
        </p:nvSpPr>
        <p:spPr>
          <a:xfrm>
            <a:off x="6299090" y="2664798"/>
            <a:ext cx="162754" cy="15107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355D972F-0A70-B167-B0E9-1A75B4CCD00C}"/>
              </a:ext>
            </a:extLst>
          </p:cNvPr>
          <p:cNvSpPr/>
          <p:nvPr/>
        </p:nvSpPr>
        <p:spPr>
          <a:xfrm>
            <a:off x="6677906" y="2656363"/>
            <a:ext cx="162754" cy="1510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A341F16A-14A7-42B9-803D-3EDEF86DC123}"/>
              </a:ext>
            </a:extLst>
          </p:cNvPr>
          <p:cNvSpPr/>
          <p:nvPr/>
        </p:nvSpPr>
        <p:spPr>
          <a:xfrm>
            <a:off x="6982574" y="2223234"/>
            <a:ext cx="162754" cy="1510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44FD00DB-54C7-30D8-13D0-FBD9A51606EC}"/>
              </a:ext>
            </a:extLst>
          </p:cNvPr>
          <p:cNvSpPr/>
          <p:nvPr/>
        </p:nvSpPr>
        <p:spPr>
          <a:xfrm>
            <a:off x="3113333" y="2977658"/>
            <a:ext cx="162754" cy="15107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F18FA5-ECCD-17C6-8339-B8BDADB1DF9B}"/>
              </a:ext>
            </a:extLst>
          </p:cNvPr>
          <p:cNvCxnSpPr>
            <a:cxnSpLocks/>
            <a:endCxn id="191" idx="1"/>
          </p:cNvCxnSpPr>
          <p:nvPr/>
        </p:nvCxnSpPr>
        <p:spPr>
          <a:xfrm>
            <a:off x="3061187" y="2840108"/>
            <a:ext cx="75981" cy="1596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타원 191">
            <a:extLst>
              <a:ext uri="{FF2B5EF4-FFF2-40B4-BE49-F238E27FC236}">
                <a16:creationId xmlns:a16="http://schemas.microsoft.com/office/drawing/2014/main" id="{5C966CA5-1ED3-C644-0104-032874015E50}"/>
              </a:ext>
            </a:extLst>
          </p:cNvPr>
          <p:cNvSpPr/>
          <p:nvPr/>
        </p:nvSpPr>
        <p:spPr>
          <a:xfrm>
            <a:off x="2367857" y="4534208"/>
            <a:ext cx="1267756" cy="126775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09AA276B-477B-58AB-C1D6-4EAA64CD7EFA}"/>
              </a:ext>
            </a:extLst>
          </p:cNvPr>
          <p:cNvSpPr/>
          <p:nvPr/>
        </p:nvSpPr>
        <p:spPr>
          <a:xfrm>
            <a:off x="3286924" y="5354920"/>
            <a:ext cx="162754" cy="1510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1E3F48C9-75F6-A383-17CB-AC0BBCBE45FE}"/>
              </a:ext>
            </a:extLst>
          </p:cNvPr>
          <p:cNvSpPr/>
          <p:nvPr/>
        </p:nvSpPr>
        <p:spPr>
          <a:xfrm>
            <a:off x="3675538" y="4694852"/>
            <a:ext cx="162754" cy="1510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31961B3-AAA4-D799-AD9B-CAA6C6CA2BD7}"/>
              </a:ext>
            </a:extLst>
          </p:cNvPr>
          <p:cNvSpPr/>
          <p:nvPr/>
        </p:nvSpPr>
        <p:spPr>
          <a:xfrm>
            <a:off x="7013780" y="4646287"/>
            <a:ext cx="162754" cy="1510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53642F-A85D-77EC-F9E0-3FCEEE8AB72D}"/>
              </a:ext>
            </a:extLst>
          </p:cNvPr>
          <p:cNvSpPr/>
          <p:nvPr/>
        </p:nvSpPr>
        <p:spPr>
          <a:xfrm>
            <a:off x="6386503" y="5007787"/>
            <a:ext cx="1238475" cy="281292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08733B9E-E7D8-B898-BE1C-87ED3F118334}"/>
              </a:ext>
            </a:extLst>
          </p:cNvPr>
          <p:cNvSpPr/>
          <p:nvPr/>
        </p:nvSpPr>
        <p:spPr>
          <a:xfrm>
            <a:off x="6677906" y="5086423"/>
            <a:ext cx="162754" cy="1510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B76D70EC-2182-E4AB-8777-3DADACED0A11}"/>
              </a:ext>
            </a:extLst>
          </p:cNvPr>
          <p:cNvSpPr/>
          <p:nvPr/>
        </p:nvSpPr>
        <p:spPr>
          <a:xfrm>
            <a:off x="6299090" y="5084756"/>
            <a:ext cx="162754" cy="15107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97" name="Google Shape;180;p7">
            <a:extLst>
              <a:ext uri="{FF2B5EF4-FFF2-40B4-BE49-F238E27FC236}">
                <a16:creationId xmlns:a16="http://schemas.microsoft.com/office/drawing/2014/main" id="{5A906AB6-05CD-95CC-B4A1-A233ECB264D8}"/>
              </a:ext>
            </a:extLst>
          </p:cNvPr>
          <p:cNvSpPr txBox="1"/>
          <p:nvPr/>
        </p:nvSpPr>
        <p:spPr>
          <a:xfrm>
            <a:off x="9265344" y="1764259"/>
            <a:ext cx="2385631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경우 피격을 주는 타일에 이펙트를 생성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경우 피해주는 범위 안에 있는 모든 적에게 투사체를 발사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2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이나 아래의 이미지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변동 예시처럼 적 피격 범위는 동일하지만 위처럼 이펙트만 다르게 사용된다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159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18877" y="257917"/>
            <a:ext cx="571007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 타일형 정령 시스템 </a:t>
            </a:r>
            <a:r>
              <a:rPr lang="en-US" alt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근접 공격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80;p7">
            <a:extLst>
              <a:ext uri="{FF2B5EF4-FFF2-40B4-BE49-F238E27FC236}">
                <a16:creationId xmlns:a16="http://schemas.microsoft.com/office/drawing/2014/main" id="{9DE8A764-C460-1307-5CFB-22349CE3E6B2}"/>
              </a:ext>
            </a:extLst>
          </p:cNvPr>
          <p:cNvSpPr txBox="1"/>
          <p:nvPr/>
        </p:nvSpPr>
        <p:spPr>
          <a:xfrm>
            <a:off x="226249" y="811358"/>
            <a:ext cx="8346251" cy="106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근접 공격은 정해져 있는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SkillRange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 안에서 발견된 제일 가까이 있는 적을 향해 이동하여 공격한다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SkillRange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정령이 소환된 위치에서 고정되며 적이 원 밖으로 나가면 가까이 있는 새로운 대상을 찾는다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근접 공격 사거리는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값을 공격 사거리로 지정한다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완벽한 근접 공격으로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lifetime,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DoT,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Shapeform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Cshape2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값은 무시 해도 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E32FC7EC-9889-CC19-6CAD-C937C607C4A8}"/>
              </a:ext>
            </a:extLst>
          </p:cNvPr>
          <p:cNvSpPr/>
          <p:nvPr/>
        </p:nvSpPr>
        <p:spPr>
          <a:xfrm>
            <a:off x="7875896" y="758825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D3627B2E-D9D7-05D0-9A79-EBF99512D3D0}"/>
              </a:ext>
            </a:extLst>
          </p:cNvPr>
          <p:cNvSpPr/>
          <p:nvPr/>
        </p:nvSpPr>
        <p:spPr>
          <a:xfrm>
            <a:off x="7875896" y="124777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69685E8-2366-2429-D966-1147C87E5526}"/>
              </a:ext>
            </a:extLst>
          </p:cNvPr>
          <p:cNvSpPr txBox="1"/>
          <p:nvPr/>
        </p:nvSpPr>
        <p:spPr>
          <a:xfrm>
            <a:off x="8110120" y="713274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정령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C317405-2551-3468-423D-BA823F9471DF}"/>
              </a:ext>
            </a:extLst>
          </p:cNvPr>
          <p:cNvSpPr txBox="1"/>
          <p:nvPr/>
        </p:nvSpPr>
        <p:spPr>
          <a:xfrm>
            <a:off x="8110120" y="1183197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FDE40DD0-1121-54B7-5829-CC8B2E26E4D7}"/>
              </a:ext>
            </a:extLst>
          </p:cNvPr>
          <p:cNvSpPr/>
          <p:nvPr/>
        </p:nvSpPr>
        <p:spPr>
          <a:xfrm>
            <a:off x="7875896" y="1715267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308E28D-6997-0E45-1443-95CFE7359C2E}"/>
              </a:ext>
            </a:extLst>
          </p:cNvPr>
          <p:cNvSpPr txBox="1"/>
          <p:nvPr/>
        </p:nvSpPr>
        <p:spPr>
          <a:xfrm>
            <a:off x="8110120" y="1650688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</a:t>
            </a:r>
            <a:endParaRPr lang="en-US" altLang="ko-KR" sz="1200" b="1" dirty="0">
              <a:latin typeface="+mn-ea"/>
              <a:ea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4F4D136-6DDD-3697-574C-70FBBCCC3DDB}"/>
              </a:ext>
            </a:extLst>
          </p:cNvPr>
          <p:cNvGrpSpPr/>
          <p:nvPr/>
        </p:nvGrpSpPr>
        <p:grpSpPr>
          <a:xfrm>
            <a:off x="118877" y="2323453"/>
            <a:ext cx="3467072" cy="2877473"/>
            <a:chOff x="2361882" y="2975034"/>
            <a:chExt cx="2856815" cy="2370995"/>
          </a:xfrm>
        </p:grpSpPr>
        <p:sp>
          <p:nvSpPr>
            <p:cNvPr id="62" name="육각형 61">
              <a:extLst>
                <a:ext uri="{FF2B5EF4-FFF2-40B4-BE49-F238E27FC236}">
                  <a16:creationId xmlns:a16="http://schemas.microsoft.com/office/drawing/2014/main" id="{71E38BDA-DEAB-D01D-749B-3846ADCEFB71}"/>
                </a:ext>
              </a:extLst>
            </p:cNvPr>
            <p:cNvSpPr/>
            <p:nvPr/>
          </p:nvSpPr>
          <p:spPr>
            <a:xfrm rot="16200000">
              <a:off x="3334737" y="3973553"/>
              <a:ext cx="400795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육각형 48">
              <a:extLst>
                <a:ext uri="{FF2B5EF4-FFF2-40B4-BE49-F238E27FC236}">
                  <a16:creationId xmlns:a16="http://schemas.microsoft.com/office/drawing/2014/main" id="{42C81FF0-C067-899C-7253-854C535A4501}"/>
                </a:ext>
              </a:extLst>
            </p:cNvPr>
            <p:cNvSpPr/>
            <p:nvPr/>
          </p:nvSpPr>
          <p:spPr>
            <a:xfrm rot="16200000">
              <a:off x="2976876" y="3296613"/>
              <a:ext cx="400797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육각형 49">
              <a:extLst>
                <a:ext uri="{FF2B5EF4-FFF2-40B4-BE49-F238E27FC236}">
                  <a16:creationId xmlns:a16="http://schemas.microsoft.com/office/drawing/2014/main" id="{D7AEBAAF-7098-F430-FD87-5C3A23393E2A}"/>
                </a:ext>
              </a:extLst>
            </p:cNvPr>
            <p:cNvSpPr/>
            <p:nvPr/>
          </p:nvSpPr>
          <p:spPr>
            <a:xfrm rot="16200000">
              <a:off x="3336080" y="3296613"/>
              <a:ext cx="400797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육각형 50">
              <a:extLst>
                <a:ext uri="{FF2B5EF4-FFF2-40B4-BE49-F238E27FC236}">
                  <a16:creationId xmlns:a16="http://schemas.microsoft.com/office/drawing/2014/main" id="{1A0A16FF-041B-9BEE-BB51-434951FA6BEC}"/>
                </a:ext>
              </a:extLst>
            </p:cNvPr>
            <p:cNvSpPr/>
            <p:nvPr/>
          </p:nvSpPr>
          <p:spPr>
            <a:xfrm rot="16200000">
              <a:off x="3695286" y="3296613"/>
              <a:ext cx="400797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육각형 53">
              <a:extLst>
                <a:ext uri="{FF2B5EF4-FFF2-40B4-BE49-F238E27FC236}">
                  <a16:creationId xmlns:a16="http://schemas.microsoft.com/office/drawing/2014/main" id="{97F936A4-8752-55A8-050D-40D8CB3CFF15}"/>
                </a:ext>
              </a:extLst>
            </p:cNvPr>
            <p:cNvSpPr/>
            <p:nvPr/>
          </p:nvSpPr>
          <p:spPr>
            <a:xfrm rot="16200000">
              <a:off x="2799250" y="3636899"/>
              <a:ext cx="400796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육각형 54">
              <a:extLst>
                <a:ext uri="{FF2B5EF4-FFF2-40B4-BE49-F238E27FC236}">
                  <a16:creationId xmlns:a16="http://schemas.microsoft.com/office/drawing/2014/main" id="{7D65D9EF-FCBC-AA48-28D4-F46DD6853BBA}"/>
                </a:ext>
              </a:extLst>
            </p:cNvPr>
            <p:cNvSpPr/>
            <p:nvPr/>
          </p:nvSpPr>
          <p:spPr>
            <a:xfrm rot="16200000">
              <a:off x="3158455" y="3636899"/>
              <a:ext cx="400796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육각형 55">
              <a:extLst>
                <a:ext uri="{FF2B5EF4-FFF2-40B4-BE49-F238E27FC236}">
                  <a16:creationId xmlns:a16="http://schemas.microsoft.com/office/drawing/2014/main" id="{F5B5157D-0B5E-A3CD-603B-63206F297EE6}"/>
                </a:ext>
              </a:extLst>
            </p:cNvPr>
            <p:cNvSpPr/>
            <p:nvPr/>
          </p:nvSpPr>
          <p:spPr>
            <a:xfrm rot="16200000">
              <a:off x="3517659" y="3636899"/>
              <a:ext cx="400796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육각형 56">
              <a:extLst>
                <a:ext uri="{FF2B5EF4-FFF2-40B4-BE49-F238E27FC236}">
                  <a16:creationId xmlns:a16="http://schemas.microsoft.com/office/drawing/2014/main" id="{4AE86A40-7A42-6FE7-3E45-1561B5389475}"/>
                </a:ext>
              </a:extLst>
            </p:cNvPr>
            <p:cNvSpPr/>
            <p:nvPr/>
          </p:nvSpPr>
          <p:spPr>
            <a:xfrm rot="16200000">
              <a:off x="3876864" y="3636899"/>
              <a:ext cx="400796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육각형 59">
              <a:extLst>
                <a:ext uri="{FF2B5EF4-FFF2-40B4-BE49-F238E27FC236}">
                  <a16:creationId xmlns:a16="http://schemas.microsoft.com/office/drawing/2014/main" id="{7D0B97A4-3DC5-AB70-6E47-371F1A32DC36}"/>
                </a:ext>
              </a:extLst>
            </p:cNvPr>
            <p:cNvSpPr/>
            <p:nvPr/>
          </p:nvSpPr>
          <p:spPr>
            <a:xfrm rot="16200000">
              <a:off x="2616327" y="3973553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육각형 60">
              <a:extLst>
                <a:ext uri="{FF2B5EF4-FFF2-40B4-BE49-F238E27FC236}">
                  <a16:creationId xmlns:a16="http://schemas.microsoft.com/office/drawing/2014/main" id="{3C11250A-38FE-281B-C6B8-B3921A1B673F}"/>
                </a:ext>
              </a:extLst>
            </p:cNvPr>
            <p:cNvSpPr/>
            <p:nvPr/>
          </p:nvSpPr>
          <p:spPr>
            <a:xfrm rot="16200000">
              <a:off x="2975532" y="3973553"/>
              <a:ext cx="400795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육각형 62">
              <a:extLst>
                <a:ext uri="{FF2B5EF4-FFF2-40B4-BE49-F238E27FC236}">
                  <a16:creationId xmlns:a16="http://schemas.microsoft.com/office/drawing/2014/main" id="{0A6FA3CC-DFD0-91DE-FEB6-AAA305E7B7AF}"/>
                </a:ext>
              </a:extLst>
            </p:cNvPr>
            <p:cNvSpPr/>
            <p:nvPr/>
          </p:nvSpPr>
          <p:spPr>
            <a:xfrm rot="16200000">
              <a:off x="3693941" y="3973553"/>
              <a:ext cx="400795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육각형 63">
              <a:extLst>
                <a:ext uri="{FF2B5EF4-FFF2-40B4-BE49-F238E27FC236}">
                  <a16:creationId xmlns:a16="http://schemas.microsoft.com/office/drawing/2014/main" id="{E7D0C14A-2890-FF35-7DA6-75C3B2218028}"/>
                </a:ext>
              </a:extLst>
            </p:cNvPr>
            <p:cNvSpPr/>
            <p:nvPr/>
          </p:nvSpPr>
          <p:spPr>
            <a:xfrm rot="16200000">
              <a:off x="4053147" y="3973553"/>
              <a:ext cx="400795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육각형 65">
              <a:extLst>
                <a:ext uri="{FF2B5EF4-FFF2-40B4-BE49-F238E27FC236}">
                  <a16:creationId xmlns:a16="http://schemas.microsoft.com/office/drawing/2014/main" id="{8FF58034-681E-BC46-3F6E-19AC4C79A0EC}"/>
                </a:ext>
              </a:extLst>
            </p:cNvPr>
            <p:cNvSpPr/>
            <p:nvPr/>
          </p:nvSpPr>
          <p:spPr>
            <a:xfrm rot="16200000">
              <a:off x="2797906" y="4304810"/>
              <a:ext cx="400796" cy="337614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육각형 66">
              <a:extLst>
                <a:ext uri="{FF2B5EF4-FFF2-40B4-BE49-F238E27FC236}">
                  <a16:creationId xmlns:a16="http://schemas.microsoft.com/office/drawing/2014/main" id="{4DC4D1FB-0A25-0532-D6C6-4F1ABAB7A623}"/>
                </a:ext>
              </a:extLst>
            </p:cNvPr>
            <p:cNvSpPr/>
            <p:nvPr/>
          </p:nvSpPr>
          <p:spPr>
            <a:xfrm rot="16200000">
              <a:off x="3157111" y="4304809"/>
              <a:ext cx="400795" cy="337614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육각형 67">
              <a:extLst>
                <a:ext uri="{FF2B5EF4-FFF2-40B4-BE49-F238E27FC236}">
                  <a16:creationId xmlns:a16="http://schemas.microsoft.com/office/drawing/2014/main" id="{59D59DC9-0A3B-DC30-CE7D-64B5FD812819}"/>
                </a:ext>
              </a:extLst>
            </p:cNvPr>
            <p:cNvSpPr/>
            <p:nvPr/>
          </p:nvSpPr>
          <p:spPr>
            <a:xfrm rot="16200000">
              <a:off x="3516315" y="4304809"/>
              <a:ext cx="400795" cy="337614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육각형 68">
              <a:extLst>
                <a:ext uri="{FF2B5EF4-FFF2-40B4-BE49-F238E27FC236}">
                  <a16:creationId xmlns:a16="http://schemas.microsoft.com/office/drawing/2014/main" id="{CBD03810-F7FE-112E-930B-75FB5F19E6B4}"/>
                </a:ext>
              </a:extLst>
            </p:cNvPr>
            <p:cNvSpPr/>
            <p:nvPr/>
          </p:nvSpPr>
          <p:spPr>
            <a:xfrm rot="16200000">
              <a:off x="3875521" y="4304809"/>
              <a:ext cx="400795" cy="337614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육각형 72">
              <a:extLst>
                <a:ext uri="{FF2B5EF4-FFF2-40B4-BE49-F238E27FC236}">
                  <a16:creationId xmlns:a16="http://schemas.microsoft.com/office/drawing/2014/main" id="{9CB2E9D2-C598-76E9-ABDA-B43CCA6688B2}"/>
                </a:ext>
              </a:extLst>
            </p:cNvPr>
            <p:cNvSpPr/>
            <p:nvPr/>
          </p:nvSpPr>
          <p:spPr>
            <a:xfrm rot="16200000">
              <a:off x="2975531" y="4644118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육각형 73">
              <a:extLst>
                <a:ext uri="{FF2B5EF4-FFF2-40B4-BE49-F238E27FC236}">
                  <a16:creationId xmlns:a16="http://schemas.microsoft.com/office/drawing/2014/main" id="{18169731-8999-07EF-A00D-3FA8415B5AF4}"/>
                </a:ext>
              </a:extLst>
            </p:cNvPr>
            <p:cNvSpPr/>
            <p:nvPr/>
          </p:nvSpPr>
          <p:spPr>
            <a:xfrm rot="16200000">
              <a:off x="3334737" y="4644118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육각형 74">
              <a:extLst>
                <a:ext uri="{FF2B5EF4-FFF2-40B4-BE49-F238E27FC236}">
                  <a16:creationId xmlns:a16="http://schemas.microsoft.com/office/drawing/2014/main" id="{88B42B69-104C-FC64-7430-C4E28F48DB57}"/>
                </a:ext>
              </a:extLst>
            </p:cNvPr>
            <p:cNvSpPr/>
            <p:nvPr/>
          </p:nvSpPr>
          <p:spPr>
            <a:xfrm rot="16200000">
              <a:off x="3693942" y="4644120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C110689-D8BC-0D61-DC20-85462855C26E}"/>
                </a:ext>
              </a:extLst>
            </p:cNvPr>
            <p:cNvSpPr/>
            <p:nvPr/>
          </p:nvSpPr>
          <p:spPr>
            <a:xfrm>
              <a:off x="2901256" y="3505782"/>
              <a:ext cx="1267756" cy="1267756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>
              <a:extLst>
                <a:ext uri="{FF2B5EF4-FFF2-40B4-BE49-F238E27FC236}">
                  <a16:creationId xmlns:a16="http://schemas.microsoft.com/office/drawing/2014/main" id="{C2B98CD0-9ADA-46F9-1566-A263480672ED}"/>
                </a:ext>
              </a:extLst>
            </p:cNvPr>
            <p:cNvSpPr/>
            <p:nvPr/>
          </p:nvSpPr>
          <p:spPr>
            <a:xfrm rot="16200000">
              <a:off x="2617671" y="3296613"/>
              <a:ext cx="400797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육각형 51">
              <a:extLst>
                <a:ext uri="{FF2B5EF4-FFF2-40B4-BE49-F238E27FC236}">
                  <a16:creationId xmlns:a16="http://schemas.microsoft.com/office/drawing/2014/main" id="{5740207A-D60E-FA5B-E6B5-FAC0785943AE}"/>
                </a:ext>
              </a:extLst>
            </p:cNvPr>
            <p:cNvSpPr/>
            <p:nvPr/>
          </p:nvSpPr>
          <p:spPr>
            <a:xfrm rot="16200000">
              <a:off x="4054490" y="3296613"/>
              <a:ext cx="400797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육각형 52">
              <a:extLst>
                <a:ext uri="{FF2B5EF4-FFF2-40B4-BE49-F238E27FC236}">
                  <a16:creationId xmlns:a16="http://schemas.microsoft.com/office/drawing/2014/main" id="{18367A8A-FA43-BFE2-A151-467B0C8F2ADE}"/>
                </a:ext>
              </a:extLst>
            </p:cNvPr>
            <p:cNvSpPr/>
            <p:nvPr/>
          </p:nvSpPr>
          <p:spPr>
            <a:xfrm rot="16200000">
              <a:off x="4413695" y="3296613"/>
              <a:ext cx="400796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육각형 57">
              <a:extLst>
                <a:ext uri="{FF2B5EF4-FFF2-40B4-BE49-F238E27FC236}">
                  <a16:creationId xmlns:a16="http://schemas.microsoft.com/office/drawing/2014/main" id="{5E3505CA-EC4B-B378-6F8E-7CC7126D0F91}"/>
                </a:ext>
              </a:extLst>
            </p:cNvPr>
            <p:cNvSpPr/>
            <p:nvPr/>
          </p:nvSpPr>
          <p:spPr>
            <a:xfrm rot="16200000">
              <a:off x="4236069" y="3636899"/>
              <a:ext cx="400796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육각형 58">
              <a:extLst>
                <a:ext uri="{FF2B5EF4-FFF2-40B4-BE49-F238E27FC236}">
                  <a16:creationId xmlns:a16="http://schemas.microsoft.com/office/drawing/2014/main" id="{4CAA14BF-09B8-5E4B-5DF6-11EA2CC181B4}"/>
                </a:ext>
              </a:extLst>
            </p:cNvPr>
            <p:cNvSpPr/>
            <p:nvPr/>
          </p:nvSpPr>
          <p:spPr>
            <a:xfrm rot="16200000">
              <a:off x="4595274" y="3636899"/>
              <a:ext cx="400796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육각형 64">
              <a:extLst>
                <a:ext uri="{FF2B5EF4-FFF2-40B4-BE49-F238E27FC236}">
                  <a16:creationId xmlns:a16="http://schemas.microsoft.com/office/drawing/2014/main" id="{B469F267-3BAB-C2A8-984F-B72A5BB9488E}"/>
                </a:ext>
              </a:extLst>
            </p:cNvPr>
            <p:cNvSpPr/>
            <p:nvPr/>
          </p:nvSpPr>
          <p:spPr>
            <a:xfrm rot="16200000">
              <a:off x="4412351" y="3973554"/>
              <a:ext cx="400796" cy="337614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육각형 69">
              <a:extLst>
                <a:ext uri="{FF2B5EF4-FFF2-40B4-BE49-F238E27FC236}">
                  <a16:creationId xmlns:a16="http://schemas.microsoft.com/office/drawing/2014/main" id="{EC23FC8E-481D-01FC-92B4-0286E646C63B}"/>
                </a:ext>
              </a:extLst>
            </p:cNvPr>
            <p:cNvSpPr/>
            <p:nvPr/>
          </p:nvSpPr>
          <p:spPr>
            <a:xfrm rot="16200000">
              <a:off x="4234725" y="4304809"/>
              <a:ext cx="400795" cy="337614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육각형 70">
              <a:extLst>
                <a:ext uri="{FF2B5EF4-FFF2-40B4-BE49-F238E27FC236}">
                  <a16:creationId xmlns:a16="http://schemas.microsoft.com/office/drawing/2014/main" id="{EDF6DB79-88B3-8151-226B-D146BDE7CAB8}"/>
                </a:ext>
              </a:extLst>
            </p:cNvPr>
            <p:cNvSpPr/>
            <p:nvPr/>
          </p:nvSpPr>
          <p:spPr>
            <a:xfrm rot="16200000">
              <a:off x="4593930" y="4304809"/>
              <a:ext cx="400795" cy="337614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육각형 71">
              <a:extLst>
                <a:ext uri="{FF2B5EF4-FFF2-40B4-BE49-F238E27FC236}">
                  <a16:creationId xmlns:a16="http://schemas.microsoft.com/office/drawing/2014/main" id="{D91CC314-0EAD-5CB9-8736-461A30366005}"/>
                </a:ext>
              </a:extLst>
            </p:cNvPr>
            <p:cNvSpPr/>
            <p:nvPr/>
          </p:nvSpPr>
          <p:spPr>
            <a:xfrm rot="16200000">
              <a:off x="2616328" y="4644118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육각형 75">
              <a:extLst>
                <a:ext uri="{FF2B5EF4-FFF2-40B4-BE49-F238E27FC236}">
                  <a16:creationId xmlns:a16="http://schemas.microsoft.com/office/drawing/2014/main" id="{6E3AF773-A4BB-C621-64DB-8F5EE89260EF}"/>
                </a:ext>
              </a:extLst>
            </p:cNvPr>
            <p:cNvSpPr/>
            <p:nvPr/>
          </p:nvSpPr>
          <p:spPr>
            <a:xfrm rot="16200000">
              <a:off x="4053147" y="4644118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육각형 76">
              <a:extLst>
                <a:ext uri="{FF2B5EF4-FFF2-40B4-BE49-F238E27FC236}">
                  <a16:creationId xmlns:a16="http://schemas.microsoft.com/office/drawing/2014/main" id="{DC1990EE-5922-4485-395E-88717EB9342B}"/>
                </a:ext>
              </a:extLst>
            </p:cNvPr>
            <p:cNvSpPr/>
            <p:nvPr/>
          </p:nvSpPr>
          <p:spPr>
            <a:xfrm rot="16200000">
              <a:off x="4412351" y="4644119"/>
              <a:ext cx="400796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336B1D11-6558-E589-D76E-495FFF42C569}"/>
                </a:ext>
              </a:extLst>
            </p:cNvPr>
            <p:cNvSpPr/>
            <p:nvPr/>
          </p:nvSpPr>
          <p:spPr>
            <a:xfrm>
              <a:off x="3455667" y="4064122"/>
              <a:ext cx="162754" cy="15107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39" name="Google Shape;180;p7">
              <a:extLst>
                <a:ext uri="{FF2B5EF4-FFF2-40B4-BE49-F238E27FC236}">
                  <a16:creationId xmlns:a16="http://schemas.microsoft.com/office/drawing/2014/main" id="{8E3F85C6-B842-F5EA-89EE-2753ACD9C3A9}"/>
                </a:ext>
              </a:extLst>
            </p:cNvPr>
            <p:cNvSpPr txBox="1"/>
            <p:nvPr/>
          </p:nvSpPr>
          <p:spPr>
            <a:xfrm>
              <a:off x="2361882" y="2975034"/>
              <a:ext cx="2856815" cy="297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 </a:t>
              </a:r>
              <a:r>
                <a:rPr lang="ko-KR" altLang="en-US" sz="10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근접 공격</a:t>
              </a:r>
              <a:endPara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180;p7">
              <a:extLst>
                <a:ext uri="{FF2B5EF4-FFF2-40B4-BE49-F238E27FC236}">
                  <a16:creationId xmlns:a16="http://schemas.microsoft.com/office/drawing/2014/main" id="{B276337F-AC3C-E134-674A-E8B05F16257C}"/>
                </a:ext>
              </a:extLst>
            </p:cNvPr>
            <p:cNvSpPr txBox="1"/>
            <p:nvPr/>
          </p:nvSpPr>
          <p:spPr>
            <a:xfrm>
              <a:off x="2361882" y="5079779"/>
              <a:ext cx="2856815" cy="266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위 이미지 </a:t>
              </a:r>
              <a:r>
                <a:rPr lang="ko-KR" altLang="en-US" sz="10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처럼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지정 되어있는 범위 안에서 </a:t>
              </a:r>
              <a:r>
                <a:rPr lang="ko-KR" altLang="en-US" sz="10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적만을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공격</a:t>
              </a:r>
              <a:r>
                <a:rPr lang="en-US" alt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6551A0FD-814C-D192-CFEA-1D0FDDA8FE67}"/>
                </a:ext>
              </a:extLst>
            </p:cNvPr>
            <p:cNvSpPr/>
            <p:nvPr/>
          </p:nvSpPr>
          <p:spPr>
            <a:xfrm>
              <a:off x="3820323" y="4373371"/>
              <a:ext cx="162754" cy="15107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B4A0A13A-2745-9083-99CA-2BD0C6F00EA2}"/>
                </a:ext>
              </a:extLst>
            </p:cNvPr>
            <p:cNvSpPr/>
            <p:nvPr/>
          </p:nvSpPr>
          <p:spPr>
            <a:xfrm>
              <a:off x="4208937" y="3713303"/>
              <a:ext cx="162754" cy="15107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44FD00DB-54C7-30D8-13D0-FBD9A51606EC}"/>
                </a:ext>
              </a:extLst>
            </p:cNvPr>
            <p:cNvSpPr/>
            <p:nvPr/>
          </p:nvSpPr>
          <p:spPr>
            <a:xfrm>
              <a:off x="3646732" y="4376982"/>
              <a:ext cx="162754" cy="15107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B9F18FA5-ECCD-17C6-8339-B8BDADB1DF9B}"/>
                </a:ext>
              </a:extLst>
            </p:cNvPr>
            <p:cNvCxnSpPr>
              <a:cxnSpLocks/>
              <a:endCxn id="191" idx="1"/>
            </p:cNvCxnSpPr>
            <p:nvPr/>
          </p:nvCxnSpPr>
          <p:spPr>
            <a:xfrm>
              <a:off x="3594586" y="4239432"/>
              <a:ext cx="75981" cy="1596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337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18877" y="257917"/>
            <a:ext cx="571007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 타일형 정령 시스템 </a:t>
            </a:r>
            <a:r>
              <a:rPr lang="en-US" alt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2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광역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80;p7">
            <a:extLst>
              <a:ext uri="{FF2B5EF4-FFF2-40B4-BE49-F238E27FC236}">
                <a16:creationId xmlns:a16="http://schemas.microsoft.com/office/drawing/2014/main" id="{9DE8A764-C460-1307-5CFB-22349CE3E6B2}"/>
              </a:ext>
            </a:extLst>
          </p:cNvPr>
          <p:cNvSpPr txBox="1"/>
          <p:nvPr/>
        </p:nvSpPr>
        <p:spPr>
          <a:xfrm>
            <a:off x="226249" y="811358"/>
            <a:ext cx="8346251" cy="1546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광역 공격은 정해져 있는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SkillRange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 안에서 발견된 제일 가까이 있는 적을 향해 지정된 이펙트를 발사한다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이펙트는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Shapeform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영향을 받는다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[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우측 확인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또한 광역 스킬이 사용되고 있는 동안 적이 이동하면 정령과 스킬도 대상이 있는 방향으로 회전한다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나머지 데이터는 아래와 같이 적용된다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사각형일 경우 가로 길이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부체꼴일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경우 원뿔의 각도를 표시한다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사각형일 경우 </a:t>
            </a:r>
            <a:r>
              <a:rPr lang="ko-KR" altLang="en-US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뻗어나가는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세로 길이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부체꼴일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경우 원의 지름을 표시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E32FC7EC-9889-CC19-6CAD-C937C607C4A8}"/>
              </a:ext>
            </a:extLst>
          </p:cNvPr>
          <p:cNvSpPr/>
          <p:nvPr/>
        </p:nvSpPr>
        <p:spPr>
          <a:xfrm>
            <a:off x="7875896" y="758825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D3627B2E-D9D7-05D0-9A79-EBF99512D3D0}"/>
              </a:ext>
            </a:extLst>
          </p:cNvPr>
          <p:cNvSpPr/>
          <p:nvPr/>
        </p:nvSpPr>
        <p:spPr>
          <a:xfrm>
            <a:off x="7875896" y="124777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69685E8-2366-2429-D966-1147C87E5526}"/>
              </a:ext>
            </a:extLst>
          </p:cNvPr>
          <p:cNvSpPr txBox="1"/>
          <p:nvPr/>
        </p:nvSpPr>
        <p:spPr>
          <a:xfrm>
            <a:off x="8110120" y="713274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정령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C317405-2551-3468-423D-BA823F9471DF}"/>
              </a:ext>
            </a:extLst>
          </p:cNvPr>
          <p:cNvSpPr txBox="1"/>
          <p:nvPr/>
        </p:nvSpPr>
        <p:spPr>
          <a:xfrm>
            <a:off x="8110120" y="1183197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FDE40DD0-1121-54B7-5829-CC8B2E26E4D7}"/>
              </a:ext>
            </a:extLst>
          </p:cNvPr>
          <p:cNvSpPr/>
          <p:nvPr/>
        </p:nvSpPr>
        <p:spPr>
          <a:xfrm>
            <a:off x="7875896" y="1715267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308E28D-6997-0E45-1443-95CFE7359C2E}"/>
              </a:ext>
            </a:extLst>
          </p:cNvPr>
          <p:cNvSpPr txBox="1"/>
          <p:nvPr/>
        </p:nvSpPr>
        <p:spPr>
          <a:xfrm>
            <a:off x="8110120" y="1650688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2" name="육각형 61">
            <a:extLst>
              <a:ext uri="{FF2B5EF4-FFF2-40B4-BE49-F238E27FC236}">
                <a16:creationId xmlns:a16="http://schemas.microsoft.com/office/drawing/2014/main" id="{71E38BDA-DEAB-D01D-749B-3846ADCEFB71}"/>
              </a:ext>
            </a:extLst>
          </p:cNvPr>
          <p:cNvSpPr/>
          <p:nvPr/>
        </p:nvSpPr>
        <p:spPr>
          <a:xfrm rot="16200000">
            <a:off x="1299548" y="3973326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육각형 48">
            <a:extLst>
              <a:ext uri="{FF2B5EF4-FFF2-40B4-BE49-F238E27FC236}">
                <a16:creationId xmlns:a16="http://schemas.microsoft.com/office/drawing/2014/main" id="{42C81FF0-C067-899C-7253-854C535A4501}"/>
              </a:ext>
            </a:extLst>
          </p:cNvPr>
          <p:cNvSpPr/>
          <p:nvPr/>
        </p:nvSpPr>
        <p:spPr>
          <a:xfrm rot="16200000">
            <a:off x="865243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육각형 49">
            <a:extLst>
              <a:ext uri="{FF2B5EF4-FFF2-40B4-BE49-F238E27FC236}">
                <a16:creationId xmlns:a16="http://schemas.microsoft.com/office/drawing/2014/main" id="{D7AEBAAF-7098-F430-FD87-5C3A23393E2A}"/>
              </a:ext>
            </a:extLst>
          </p:cNvPr>
          <p:cNvSpPr/>
          <p:nvPr/>
        </p:nvSpPr>
        <p:spPr>
          <a:xfrm rot="16200000">
            <a:off x="1301178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육각형 50">
            <a:extLst>
              <a:ext uri="{FF2B5EF4-FFF2-40B4-BE49-F238E27FC236}">
                <a16:creationId xmlns:a16="http://schemas.microsoft.com/office/drawing/2014/main" id="{1A0A16FF-041B-9BEE-BB51-434951FA6BEC}"/>
              </a:ext>
            </a:extLst>
          </p:cNvPr>
          <p:cNvSpPr/>
          <p:nvPr/>
        </p:nvSpPr>
        <p:spPr>
          <a:xfrm rot="16200000">
            <a:off x="1737115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육각형 53">
            <a:extLst>
              <a:ext uri="{FF2B5EF4-FFF2-40B4-BE49-F238E27FC236}">
                <a16:creationId xmlns:a16="http://schemas.microsoft.com/office/drawing/2014/main" id="{97F936A4-8752-55A8-050D-40D8CB3CFF15}"/>
              </a:ext>
            </a:extLst>
          </p:cNvPr>
          <p:cNvSpPr/>
          <p:nvPr/>
        </p:nvSpPr>
        <p:spPr>
          <a:xfrm rot="16200000">
            <a:off x="649673" y="3564758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7D65D9EF-FCBC-AA48-28D4-F46DD6853BBA}"/>
              </a:ext>
            </a:extLst>
          </p:cNvPr>
          <p:cNvSpPr/>
          <p:nvPr/>
        </p:nvSpPr>
        <p:spPr>
          <a:xfrm rot="16200000">
            <a:off x="1085610" y="3564758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F5B5157D-0B5E-A3CD-603B-63206F297EE6}"/>
              </a:ext>
            </a:extLst>
          </p:cNvPr>
          <p:cNvSpPr/>
          <p:nvPr/>
        </p:nvSpPr>
        <p:spPr>
          <a:xfrm rot="16200000">
            <a:off x="1521545" y="3564758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육각형 56">
            <a:extLst>
              <a:ext uri="{FF2B5EF4-FFF2-40B4-BE49-F238E27FC236}">
                <a16:creationId xmlns:a16="http://schemas.microsoft.com/office/drawing/2014/main" id="{4AE86A40-7A42-6FE7-3E45-1561B5389475}"/>
              </a:ext>
            </a:extLst>
          </p:cNvPr>
          <p:cNvSpPr/>
          <p:nvPr/>
        </p:nvSpPr>
        <p:spPr>
          <a:xfrm rot="16200000">
            <a:off x="1957481" y="3564758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육각형 59">
            <a:extLst>
              <a:ext uri="{FF2B5EF4-FFF2-40B4-BE49-F238E27FC236}">
                <a16:creationId xmlns:a16="http://schemas.microsoft.com/office/drawing/2014/main" id="{7D0B97A4-3DC5-AB70-6E47-371F1A32DC36}"/>
              </a:ext>
            </a:extLst>
          </p:cNvPr>
          <p:cNvSpPr/>
          <p:nvPr/>
        </p:nvSpPr>
        <p:spPr>
          <a:xfrm rot="16200000">
            <a:off x="427675" y="3973326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육각형 60">
            <a:extLst>
              <a:ext uri="{FF2B5EF4-FFF2-40B4-BE49-F238E27FC236}">
                <a16:creationId xmlns:a16="http://schemas.microsoft.com/office/drawing/2014/main" id="{3C11250A-38FE-281B-C6B8-B3921A1B673F}"/>
              </a:ext>
            </a:extLst>
          </p:cNvPr>
          <p:cNvSpPr/>
          <p:nvPr/>
        </p:nvSpPr>
        <p:spPr>
          <a:xfrm rot="16200000">
            <a:off x="863612" y="3973326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육각형 62">
            <a:extLst>
              <a:ext uri="{FF2B5EF4-FFF2-40B4-BE49-F238E27FC236}">
                <a16:creationId xmlns:a16="http://schemas.microsoft.com/office/drawing/2014/main" id="{0A6FA3CC-DFD0-91DE-FEB6-AAA305E7B7AF}"/>
              </a:ext>
            </a:extLst>
          </p:cNvPr>
          <p:cNvSpPr/>
          <p:nvPr/>
        </p:nvSpPr>
        <p:spPr>
          <a:xfrm rot="16200000">
            <a:off x="1735483" y="3973326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육각형 63">
            <a:extLst>
              <a:ext uri="{FF2B5EF4-FFF2-40B4-BE49-F238E27FC236}">
                <a16:creationId xmlns:a16="http://schemas.microsoft.com/office/drawing/2014/main" id="{E7D0C14A-2890-FF35-7DA6-75C3B2218028}"/>
              </a:ext>
            </a:extLst>
          </p:cNvPr>
          <p:cNvSpPr/>
          <p:nvPr/>
        </p:nvSpPr>
        <p:spPr>
          <a:xfrm rot="16200000">
            <a:off x="2171421" y="3973326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육각형 65">
            <a:extLst>
              <a:ext uri="{FF2B5EF4-FFF2-40B4-BE49-F238E27FC236}">
                <a16:creationId xmlns:a16="http://schemas.microsoft.com/office/drawing/2014/main" id="{8FF58034-681E-BC46-3F6E-19AC4C79A0EC}"/>
              </a:ext>
            </a:extLst>
          </p:cNvPr>
          <p:cNvSpPr/>
          <p:nvPr/>
        </p:nvSpPr>
        <p:spPr>
          <a:xfrm rot="16200000">
            <a:off x="648042" y="4375344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id="{4DC4D1FB-0A25-0532-D6C6-4F1ABAB7A623}"/>
              </a:ext>
            </a:extLst>
          </p:cNvPr>
          <p:cNvSpPr/>
          <p:nvPr/>
        </p:nvSpPr>
        <p:spPr>
          <a:xfrm rot="16200000">
            <a:off x="1083978" y="4375343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59D59DC9-0A3B-DC30-CE7D-64B5FD812819}"/>
              </a:ext>
            </a:extLst>
          </p:cNvPr>
          <p:cNvSpPr/>
          <p:nvPr/>
        </p:nvSpPr>
        <p:spPr>
          <a:xfrm rot="16200000">
            <a:off x="1519914" y="4375343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CBD03810-F7FE-112E-930B-75FB5F19E6B4}"/>
              </a:ext>
            </a:extLst>
          </p:cNvPr>
          <p:cNvSpPr/>
          <p:nvPr/>
        </p:nvSpPr>
        <p:spPr>
          <a:xfrm rot="16200000">
            <a:off x="1955851" y="4375343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육각형 72">
            <a:extLst>
              <a:ext uri="{FF2B5EF4-FFF2-40B4-BE49-F238E27FC236}">
                <a16:creationId xmlns:a16="http://schemas.microsoft.com/office/drawing/2014/main" id="{9CB2E9D2-C598-76E9-ABDA-B43CCA6688B2}"/>
              </a:ext>
            </a:extLst>
          </p:cNvPr>
          <p:cNvSpPr/>
          <p:nvPr/>
        </p:nvSpPr>
        <p:spPr>
          <a:xfrm rot="16200000">
            <a:off x="863610" y="4787133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육각형 73">
            <a:extLst>
              <a:ext uri="{FF2B5EF4-FFF2-40B4-BE49-F238E27FC236}">
                <a16:creationId xmlns:a16="http://schemas.microsoft.com/office/drawing/2014/main" id="{18169731-8999-07EF-A00D-3FA8415B5AF4}"/>
              </a:ext>
            </a:extLst>
          </p:cNvPr>
          <p:cNvSpPr/>
          <p:nvPr/>
        </p:nvSpPr>
        <p:spPr>
          <a:xfrm rot="16200000">
            <a:off x="1299548" y="4787133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육각형 74">
            <a:extLst>
              <a:ext uri="{FF2B5EF4-FFF2-40B4-BE49-F238E27FC236}">
                <a16:creationId xmlns:a16="http://schemas.microsoft.com/office/drawing/2014/main" id="{88B42B69-104C-FC64-7430-C4E28F48DB57}"/>
              </a:ext>
            </a:extLst>
          </p:cNvPr>
          <p:cNvSpPr/>
          <p:nvPr/>
        </p:nvSpPr>
        <p:spPr>
          <a:xfrm rot="16200000">
            <a:off x="1735484" y="478713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육각형 47">
            <a:extLst>
              <a:ext uri="{FF2B5EF4-FFF2-40B4-BE49-F238E27FC236}">
                <a16:creationId xmlns:a16="http://schemas.microsoft.com/office/drawing/2014/main" id="{C2B98CD0-9ADA-46F9-1566-A263480672ED}"/>
              </a:ext>
            </a:extLst>
          </p:cNvPr>
          <p:cNvSpPr/>
          <p:nvPr/>
        </p:nvSpPr>
        <p:spPr>
          <a:xfrm rot="16200000">
            <a:off x="429306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육각형 51">
            <a:extLst>
              <a:ext uri="{FF2B5EF4-FFF2-40B4-BE49-F238E27FC236}">
                <a16:creationId xmlns:a16="http://schemas.microsoft.com/office/drawing/2014/main" id="{5740207A-D60E-FA5B-E6B5-FAC0785943AE}"/>
              </a:ext>
            </a:extLst>
          </p:cNvPr>
          <p:cNvSpPr/>
          <p:nvPr/>
        </p:nvSpPr>
        <p:spPr>
          <a:xfrm rot="16200000">
            <a:off x="2173051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육각형 52">
            <a:extLst>
              <a:ext uri="{FF2B5EF4-FFF2-40B4-BE49-F238E27FC236}">
                <a16:creationId xmlns:a16="http://schemas.microsoft.com/office/drawing/2014/main" id="{18367A8A-FA43-BFE2-A151-467B0C8F2ADE}"/>
              </a:ext>
            </a:extLst>
          </p:cNvPr>
          <p:cNvSpPr/>
          <p:nvPr/>
        </p:nvSpPr>
        <p:spPr>
          <a:xfrm rot="16200000">
            <a:off x="2608987" y="3151782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육각형 57">
            <a:extLst>
              <a:ext uri="{FF2B5EF4-FFF2-40B4-BE49-F238E27FC236}">
                <a16:creationId xmlns:a16="http://schemas.microsoft.com/office/drawing/2014/main" id="{5E3505CA-EC4B-B378-6F8E-7CC7126D0F91}"/>
              </a:ext>
            </a:extLst>
          </p:cNvPr>
          <p:cNvSpPr/>
          <p:nvPr/>
        </p:nvSpPr>
        <p:spPr>
          <a:xfrm rot="16200000">
            <a:off x="2393418" y="3564758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육각형 58">
            <a:extLst>
              <a:ext uri="{FF2B5EF4-FFF2-40B4-BE49-F238E27FC236}">
                <a16:creationId xmlns:a16="http://schemas.microsoft.com/office/drawing/2014/main" id="{4CAA14BF-09B8-5E4B-5DF6-11EA2CC181B4}"/>
              </a:ext>
            </a:extLst>
          </p:cNvPr>
          <p:cNvSpPr/>
          <p:nvPr/>
        </p:nvSpPr>
        <p:spPr>
          <a:xfrm rot="16200000">
            <a:off x="2829354" y="3564758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육각형 64">
            <a:extLst>
              <a:ext uri="{FF2B5EF4-FFF2-40B4-BE49-F238E27FC236}">
                <a16:creationId xmlns:a16="http://schemas.microsoft.com/office/drawing/2014/main" id="{B469F267-3BAB-C2A8-984F-B72A5BB9488E}"/>
              </a:ext>
            </a:extLst>
          </p:cNvPr>
          <p:cNvSpPr/>
          <p:nvPr/>
        </p:nvSpPr>
        <p:spPr>
          <a:xfrm rot="16200000">
            <a:off x="2607356" y="3973327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육각형 69">
            <a:extLst>
              <a:ext uri="{FF2B5EF4-FFF2-40B4-BE49-F238E27FC236}">
                <a16:creationId xmlns:a16="http://schemas.microsoft.com/office/drawing/2014/main" id="{EC23FC8E-481D-01FC-92B4-0286E646C63B}"/>
              </a:ext>
            </a:extLst>
          </p:cNvPr>
          <p:cNvSpPr/>
          <p:nvPr/>
        </p:nvSpPr>
        <p:spPr>
          <a:xfrm rot="16200000">
            <a:off x="2391786" y="4375343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육각형 70">
            <a:extLst>
              <a:ext uri="{FF2B5EF4-FFF2-40B4-BE49-F238E27FC236}">
                <a16:creationId xmlns:a16="http://schemas.microsoft.com/office/drawing/2014/main" id="{EDF6DB79-88B3-8151-226B-D146BDE7CAB8}"/>
              </a:ext>
            </a:extLst>
          </p:cNvPr>
          <p:cNvSpPr/>
          <p:nvPr/>
        </p:nvSpPr>
        <p:spPr>
          <a:xfrm rot="16200000">
            <a:off x="2827723" y="4375343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육각형 71">
            <a:extLst>
              <a:ext uri="{FF2B5EF4-FFF2-40B4-BE49-F238E27FC236}">
                <a16:creationId xmlns:a16="http://schemas.microsoft.com/office/drawing/2014/main" id="{D91CC314-0EAD-5CB9-8736-461A30366005}"/>
              </a:ext>
            </a:extLst>
          </p:cNvPr>
          <p:cNvSpPr/>
          <p:nvPr/>
        </p:nvSpPr>
        <p:spPr>
          <a:xfrm rot="16200000">
            <a:off x="427676" y="4787133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육각형 75">
            <a:extLst>
              <a:ext uri="{FF2B5EF4-FFF2-40B4-BE49-F238E27FC236}">
                <a16:creationId xmlns:a16="http://schemas.microsoft.com/office/drawing/2014/main" id="{6E3AF773-A4BB-C621-64DB-8F5EE89260EF}"/>
              </a:ext>
            </a:extLst>
          </p:cNvPr>
          <p:cNvSpPr/>
          <p:nvPr/>
        </p:nvSpPr>
        <p:spPr>
          <a:xfrm rot="16200000">
            <a:off x="2171421" y="4787133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육각형 76">
            <a:extLst>
              <a:ext uri="{FF2B5EF4-FFF2-40B4-BE49-F238E27FC236}">
                <a16:creationId xmlns:a16="http://schemas.microsoft.com/office/drawing/2014/main" id="{DC1990EE-5922-4485-395E-88717EB9342B}"/>
              </a:ext>
            </a:extLst>
          </p:cNvPr>
          <p:cNvSpPr/>
          <p:nvPr/>
        </p:nvSpPr>
        <p:spPr>
          <a:xfrm rot="16200000">
            <a:off x="2607356" y="4787134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Google Shape;180;p7">
            <a:extLst>
              <a:ext uri="{FF2B5EF4-FFF2-40B4-BE49-F238E27FC236}">
                <a16:creationId xmlns:a16="http://schemas.microsoft.com/office/drawing/2014/main" id="{8E3F85C6-B842-F5EA-89EE-2753ACD9C3A9}"/>
              </a:ext>
            </a:extLst>
          </p:cNvPr>
          <p:cNvSpPr txBox="1"/>
          <p:nvPr/>
        </p:nvSpPr>
        <p:spPr>
          <a:xfrm>
            <a:off x="118877" y="2761509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광역 공격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80;p7">
            <a:extLst>
              <a:ext uri="{FF2B5EF4-FFF2-40B4-BE49-F238E27FC236}">
                <a16:creationId xmlns:a16="http://schemas.microsoft.com/office/drawing/2014/main" id="{B276337F-AC3C-E134-674A-E8B05F16257C}"/>
              </a:ext>
            </a:extLst>
          </p:cNvPr>
          <p:cNvSpPr txBox="1"/>
          <p:nvPr/>
        </p:nvSpPr>
        <p:spPr>
          <a:xfrm>
            <a:off x="118877" y="5315857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 이미지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처럼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지정 되어있는 범위 안에서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적만을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공격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6551A0FD-814C-D192-CFEA-1D0FDDA8FE67}"/>
              </a:ext>
            </a:extLst>
          </p:cNvPr>
          <p:cNvSpPr/>
          <p:nvPr/>
        </p:nvSpPr>
        <p:spPr>
          <a:xfrm>
            <a:off x="1888862" y="4458551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B4A0A13A-2745-9083-99CA-2BD0C6F00EA2}"/>
              </a:ext>
            </a:extLst>
          </p:cNvPr>
          <p:cNvSpPr/>
          <p:nvPr/>
        </p:nvSpPr>
        <p:spPr>
          <a:xfrm>
            <a:off x="2360490" y="3657483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79" name="Google Shape;180;p7">
            <a:extLst>
              <a:ext uri="{FF2B5EF4-FFF2-40B4-BE49-F238E27FC236}">
                <a16:creationId xmlns:a16="http://schemas.microsoft.com/office/drawing/2014/main" id="{AE4E70AF-723A-D3C6-0155-A0251C49ECA7}"/>
              </a:ext>
            </a:extLst>
          </p:cNvPr>
          <p:cNvSpPr txBox="1"/>
          <p:nvPr/>
        </p:nvSpPr>
        <p:spPr>
          <a:xfrm>
            <a:off x="9265344" y="757496"/>
            <a:ext cx="238563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사용가능한 </a:t>
            </a: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Shapeform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아래와 같다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: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사각형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직사각형 데이터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 : </a:t>
            </a:r>
            <a:r>
              <a:rPr lang="ko-KR" altLang="en-US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부체꼴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부체꼴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데이터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각각의 데이터는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통해 결정된다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부분 원형 80">
            <a:extLst>
              <a:ext uri="{FF2B5EF4-FFF2-40B4-BE49-F238E27FC236}">
                <a16:creationId xmlns:a16="http://schemas.microsoft.com/office/drawing/2014/main" id="{1D0F6220-AECD-E5DB-0EB4-153BC788794A}"/>
              </a:ext>
            </a:extLst>
          </p:cNvPr>
          <p:cNvSpPr/>
          <p:nvPr/>
        </p:nvSpPr>
        <p:spPr>
          <a:xfrm rot="16200000">
            <a:off x="634371" y="3276639"/>
            <a:ext cx="1808436" cy="1808436"/>
          </a:xfrm>
          <a:prstGeom prst="pie">
            <a:avLst>
              <a:gd name="adj1" fmla="val 6475465"/>
              <a:gd name="adj2" fmla="val 9349874"/>
            </a:avLst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336B1D11-6558-E589-D76E-495FFF42C569}"/>
              </a:ext>
            </a:extLst>
          </p:cNvPr>
          <p:cNvSpPr/>
          <p:nvPr/>
        </p:nvSpPr>
        <p:spPr>
          <a:xfrm>
            <a:off x="1446310" y="4083242"/>
            <a:ext cx="197521" cy="18334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20" name="육각형 119">
            <a:extLst>
              <a:ext uri="{FF2B5EF4-FFF2-40B4-BE49-F238E27FC236}">
                <a16:creationId xmlns:a16="http://schemas.microsoft.com/office/drawing/2014/main" id="{690263E5-C65C-F36F-0A19-338C6115D881}"/>
              </a:ext>
            </a:extLst>
          </p:cNvPr>
          <p:cNvSpPr/>
          <p:nvPr/>
        </p:nvSpPr>
        <p:spPr>
          <a:xfrm rot="16200000">
            <a:off x="5866960" y="3973326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1" name="육각형 120">
            <a:extLst>
              <a:ext uri="{FF2B5EF4-FFF2-40B4-BE49-F238E27FC236}">
                <a16:creationId xmlns:a16="http://schemas.microsoft.com/office/drawing/2014/main" id="{1178876F-3AAE-444F-7B47-ADF1D6F2C29E}"/>
              </a:ext>
            </a:extLst>
          </p:cNvPr>
          <p:cNvSpPr/>
          <p:nvPr/>
        </p:nvSpPr>
        <p:spPr>
          <a:xfrm rot="16200000">
            <a:off x="5432655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육각형 121">
            <a:extLst>
              <a:ext uri="{FF2B5EF4-FFF2-40B4-BE49-F238E27FC236}">
                <a16:creationId xmlns:a16="http://schemas.microsoft.com/office/drawing/2014/main" id="{F2B72E60-C002-6155-9E7E-242EEBDABDCB}"/>
              </a:ext>
            </a:extLst>
          </p:cNvPr>
          <p:cNvSpPr/>
          <p:nvPr/>
        </p:nvSpPr>
        <p:spPr>
          <a:xfrm rot="16200000">
            <a:off x="5868590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육각형 122">
            <a:extLst>
              <a:ext uri="{FF2B5EF4-FFF2-40B4-BE49-F238E27FC236}">
                <a16:creationId xmlns:a16="http://schemas.microsoft.com/office/drawing/2014/main" id="{AC505097-2294-CBA5-7B44-940924600FFE}"/>
              </a:ext>
            </a:extLst>
          </p:cNvPr>
          <p:cNvSpPr/>
          <p:nvPr/>
        </p:nvSpPr>
        <p:spPr>
          <a:xfrm rot="16200000">
            <a:off x="6304527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육각형 123">
            <a:extLst>
              <a:ext uri="{FF2B5EF4-FFF2-40B4-BE49-F238E27FC236}">
                <a16:creationId xmlns:a16="http://schemas.microsoft.com/office/drawing/2014/main" id="{9228A732-A721-6261-4908-4398DCBD74F8}"/>
              </a:ext>
            </a:extLst>
          </p:cNvPr>
          <p:cNvSpPr/>
          <p:nvPr/>
        </p:nvSpPr>
        <p:spPr>
          <a:xfrm rot="16200000">
            <a:off x="5217085" y="3564758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육각형 124">
            <a:extLst>
              <a:ext uri="{FF2B5EF4-FFF2-40B4-BE49-F238E27FC236}">
                <a16:creationId xmlns:a16="http://schemas.microsoft.com/office/drawing/2014/main" id="{3D53C888-C77B-F4D7-0532-F34D120E1B66}"/>
              </a:ext>
            </a:extLst>
          </p:cNvPr>
          <p:cNvSpPr/>
          <p:nvPr/>
        </p:nvSpPr>
        <p:spPr>
          <a:xfrm rot="16200000">
            <a:off x="5653022" y="3564758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육각형 125">
            <a:extLst>
              <a:ext uri="{FF2B5EF4-FFF2-40B4-BE49-F238E27FC236}">
                <a16:creationId xmlns:a16="http://schemas.microsoft.com/office/drawing/2014/main" id="{FADD6E2E-75CB-BEB1-8F43-809296B1DA8E}"/>
              </a:ext>
            </a:extLst>
          </p:cNvPr>
          <p:cNvSpPr/>
          <p:nvPr/>
        </p:nvSpPr>
        <p:spPr>
          <a:xfrm rot="16200000">
            <a:off x="6088957" y="3564758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육각형 126">
            <a:extLst>
              <a:ext uri="{FF2B5EF4-FFF2-40B4-BE49-F238E27FC236}">
                <a16:creationId xmlns:a16="http://schemas.microsoft.com/office/drawing/2014/main" id="{49386B65-A5E0-B618-A8D6-D87C2726B42A}"/>
              </a:ext>
            </a:extLst>
          </p:cNvPr>
          <p:cNvSpPr/>
          <p:nvPr/>
        </p:nvSpPr>
        <p:spPr>
          <a:xfrm rot="16200000">
            <a:off x="6524893" y="3564758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육각형 127">
            <a:extLst>
              <a:ext uri="{FF2B5EF4-FFF2-40B4-BE49-F238E27FC236}">
                <a16:creationId xmlns:a16="http://schemas.microsoft.com/office/drawing/2014/main" id="{619D0B4B-0CE3-BAF5-6345-F7DEB273375C}"/>
              </a:ext>
            </a:extLst>
          </p:cNvPr>
          <p:cNvSpPr/>
          <p:nvPr/>
        </p:nvSpPr>
        <p:spPr>
          <a:xfrm rot="16200000">
            <a:off x="4995087" y="3973326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9" name="육각형 128">
            <a:extLst>
              <a:ext uri="{FF2B5EF4-FFF2-40B4-BE49-F238E27FC236}">
                <a16:creationId xmlns:a16="http://schemas.microsoft.com/office/drawing/2014/main" id="{5C2F90FF-8954-54F7-DCFA-E7562AFD041B}"/>
              </a:ext>
            </a:extLst>
          </p:cNvPr>
          <p:cNvSpPr/>
          <p:nvPr/>
        </p:nvSpPr>
        <p:spPr>
          <a:xfrm rot="16200000">
            <a:off x="5431024" y="3973326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육각형 129">
            <a:extLst>
              <a:ext uri="{FF2B5EF4-FFF2-40B4-BE49-F238E27FC236}">
                <a16:creationId xmlns:a16="http://schemas.microsoft.com/office/drawing/2014/main" id="{BB029BDC-3113-9B5D-3A98-908EBD7BC8E1}"/>
              </a:ext>
            </a:extLst>
          </p:cNvPr>
          <p:cNvSpPr/>
          <p:nvPr/>
        </p:nvSpPr>
        <p:spPr>
          <a:xfrm rot="16200000">
            <a:off x="6302895" y="3973326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육각형 130">
            <a:extLst>
              <a:ext uri="{FF2B5EF4-FFF2-40B4-BE49-F238E27FC236}">
                <a16:creationId xmlns:a16="http://schemas.microsoft.com/office/drawing/2014/main" id="{9EA7543B-38CA-70CB-FA78-C45F0E4ABA65}"/>
              </a:ext>
            </a:extLst>
          </p:cNvPr>
          <p:cNvSpPr/>
          <p:nvPr/>
        </p:nvSpPr>
        <p:spPr>
          <a:xfrm rot="16200000">
            <a:off x="6738833" y="3973326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육각형 131">
            <a:extLst>
              <a:ext uri="{FF2B5EF4-FFF2-40B4-BE49-F238E27FC236}">
                <a16:creationId xmlns:a16="http://schemas.microsoft.com/office/drawing/2014/main" id="{1E0F1143-D8CE-F869-B7AC-70FD0AB900D5}"/>
              </a:ext>
            </a:extLst>
          </p:cNvPr>
          <p:cNvSpPr/>
          <p:nvPr/>
        </p:nvSpPr>
        <p:spPr>
          <a:xfrm rot="16200000">
            <a:off x="5215454" y="4375344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육각형 132">
            <a:extLst>
              <a:ext uri="{FF2B5EF4-FFF2-40B4-BE49-F238E27FC236}">
                <a16:creationId xmlns:a16="http://schemas.microsoft.com/office/drawing/2014/main" id="{BF56D7FB-A6A0-C803-7059-3B9A1D1345C7}"/>
              </a:ext>
            </a:extLst>
          </p:cNvPr>
          <p:cNvSpPr/>
          <p:nvPr/>
        </p:nvSpPr>
        <p:spPr>
          <a:xfrm rot="16200000">
            <a:off x="5651390" y="4375343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육각형 133">
            <a:extLst>
              <a:ext uri="{FF2B5EF4-FFF2-40B4-BE49-F238E27FC236}">
                <a16:creationId xmlns:a16="http://schemas.microsoft.com/office/drawing/2014/main" id="{A3128170-3228-2CB5-13E7-AD79C8743620}"/>
              </a:ext>
            </a:extLst>
          </p:cNvPr>
          <p:cNvSpPr/>
          <p:nvPr/>
        </p:nvSpPr>
        <p:spPr>
          <a:xfrm rot="16200000">
            <a:off x="6087326" y="4375343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육각형 134">
            <a:extLst>
              <a:ext uri="{FF2B5EF4-FFF2-40B4-BE49-F238E27FC236}">
                <a16:creationId xmlns:a16="http://schemas.microsoft.com/office/drawing/2014/main" id="{0551A1F9-141B-E9A1-D355-27FB40F68D3B}"/>
              </a:ext>
            </a:extLst>
          </p:cNvPr>
          <p:cNvSpPr/>
          <p:nvPr/>
        </p:nvSpPr>
        <p:spPr>
          <a:xfrm rot="16200000">
            <a:off x="6523263" y="4375343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6" name="육각형 135">
            <a:extLst>
              <a:ext uri="{FF2B5EF4-FFF2-40B4-BE49-F238E27FC236}">
                <a16:creationId xmlns:a16="http://schemas.microsoft.com/office/drawing/2014/main" id="{CF0E0E6F-3C69-3100-716E-8CE5C6B89C0F}"/>
              </a:ext>
            </a:extLst>
          </p:cNvPr>
          <p:cNvSpPr/>
          <p:nvPr/>
        </p:nvSpPr>
        <p:spPr>
          <a:xfrm rot="16200000">
            <a:off x="5431022" y="4787133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육각형 136">
            <a:extLst>
              <a:ext uri="{FF2B5EF4-FFF2-40B4-BE49-F238E27FC236}">
                <a16:creationId xmlns:a16="http://schemas.microsoft.com/office/drawing/2014/main" id="{D33D8C7A-B053-2C44-86BA-8EA1A1D9936B}"/>
              </a:ext>
            </a:extLst>
          </p:cNvPr>
          <p:cNvSpPr/>
          <p:nvPr/>
        </p:nvSpPr>
        <p:spPr>
          <a:xfrm rot="16200000">
            <a:off x="5866960" y="4787133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8" name="육각형 137">
            <a:extLst>
              <a:ext uri="{FF2B5EF4-FFF2-40B4-BE49-F238E27FC236}">
                <a16:creationId xmlns:a16="http://schemas.microsoft.com/office/drawing/2014/main" id="{EC0BC0A8-1BD4-AE0D-ECE3-1DB07F25116D}"/>
              </a:ext>
            </a:extLst>
          </p:cNvPr>
          <p:cNvSpPr/>
          <p:nvPr/>
        </p:nvSpPr>
        <p:spPr>
          <a:xfrm rot="16200000">
            <a:off x="6302896" y="478713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9" name="육각형 138">
            <a:extLst>
              <a:ext uri="{FF2B5EF4-FFF2-40B4-BE49-F238E27FC236}">
                <a16:creationId xmlns:a16="http://schemas.microsoft.com/office/drawing/2014/main" id="{04613100-EE4D-0C6A-127A-2BA70C45DD7A}"/>
              </a:ext>
            </a:extLst>
          </p:cNvPr>
          <p:cNvSpPr/>
          <p:nvPr/>
        </p:nvSpPr>
        <p:spPr>
          <a:xfrm rot="16200000">
            <a:off x="4996718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0" name="육각형 139">
            <a:extLst>
              <a:ext uri="{FF2B5EF4-FFF2-40B4-BE49-F238E27FC236}">
                <a16:creationId xmlns:a16="http://schemas.microsoft.com/office/drawing/2014/main" id="{8E7FDD4A-8022-EFE7-E1E0-5A287EA847ED}"/>
              </a:ext>
            </a:extLst>
          </p:cNvPr>
          <p:cNvSpPr/>
          <p:nvPr/>
        </p:nvSpPr>
        <p:spPr>
          <a:xfrm rot="16200000">
            <a:off x="6740463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1" name="육각형 140">
            <a:extLst>
              <a:ext uri="{FF2B5EF4-FFF2-40B4-BE49-F238E27FC236}">
                <a16:creationId xmlns:a16="http://schemas.microsoft.com/office/drawing/2014/main" id="{A0F9B73E-07B7-6DAE-34DE-C71F725CA5E5}"/>
              </a:ext>
            </a:extLst>
          </p:cNvPr>
          <p:cNvSpPr/>
          <p:nvPr/>
        </p:nvSpPr>
        <p:spPr>
          <a:xfrm rot="16200000">
            <a:off x="7176399" y="3151782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2" name="육각형 141">
            <a:extLst>
              <a:ext uri="{FF2B5EF4-FFF2-40B4-BE49-F238E27FC236}">
                <a16:creationId xmlns:a16="http://schemas.microsoft.com/office/drawing/2014/main" id="{08C73192-582D-5C9E-79E3-7BC2D518C2C1}"/>
              </a:ext>
            </a:extLst>
          </p:cNvPr>
          <p:cNvSpPr/>
          <p:nvPr/>
        </p:nvSpPr>
        <p:spPr>
          <a:xfrm rot="16200000">
            <a:off x="6960830" y="3564758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육각형 142">
            <a:extLst>
              <a:ext uri="{FF2B5EF4-FFF2-40B4-BE49-F238E27FC236}">
                <a16:creationId xmlns:a16="http://schemas.microsoft.com/office/drawing/2014/main" id="{A881BC27-2B6B-DB8A-EB91-268CA6E51AE7}"/>
              </a:ext>
            </a:extLst>
          </p:cNvPr>
          <p:cNvSpPr/>
          <p:nvPr/>
        </p:nvSpPr>
        <p:spPr>
          <a:xfrm rot="16200000">
            <a:off x="7396766" y="3564758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4" name="육각형 143">
            <a:extLst>
              <a:ext uri="{FF2B5EF4-FFF2-40B4-BE49-F238E27FC236}">
                <a16:creationId xmlns:a16="http://schemas.microsoft.com/office/drawing/2014/main" id="{4813E1CD-6665-0478-3F72-B7E036CFF2BD}"/>
              </a:ext>
            </a:extLst>
          </p:cNvPr>
          <p:cNvSpPr/>
          <p:nvPr/>
        </p:nvSpPr>
        <p:spPr>
          <a:xfrm rot="16200000">
            <a:off x="7174768" y="3973327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5" name="육각형 144">
            <a:extLst>
              <a:ext uri="{FF2B5EF4-FFF2-40B4-BE49-F238E27FC236}">
                <a16:creationId xmlns:a16="http://schemas.microsoft.com/office/drawing/2014/main" id="{EA9077D4-3FC4-F335-8AFA-71C65217DC92}"/>
              </a:ext>
            </a:extLst>
          </p:cNvPr>
          <p:cNvSpPr/>
          <p:nvPr/>
        </p:nvSpPr>
        <p:spPr>
          <a:xfrm rot="16200000">
            <a:off x="6959198" y="4375343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6" name="육각형 145">
            <a:extLst>
              <a:ext uri="{FF2B5EF4-FFF2-40B4-BE49-F238E27FC236}">
                <a16:creationId xmlns:a16="http://schemas.microsoft.com/office/drawing/2014/main" id="{889906B8-A078-55FC-DE2B-A0E615BBCDE2}"/>
              </a:ext>
            </a:extLst>
          </p:cNvPr>
          <p:cNvSpPr/>
          <p:nvPr/>
        </p:nvSpPr>
        <p:spPr>
          <a:xfrm rot="16200000">
            <a:off x="7395135" y="4375343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7" name="육각형 146">
            <a:extLst>
              <a:ext uri="{FF2B5EF4-FFF2-40B4-BE49-F238E27FC236}">
                <a16:creationId xmlns:a16="http://schemas.microsoft.com/office/drawing/2014/main" id="{D9CD8205-44B7-20AF-45FC-6D2BD73E67FE}"/>
              </a:ext>
            </a:extLst>
          </p:cNvPr>
          <p:cNvSpPr/>
          <p:nvPr/>
        </p:nvSpPr>
        <p:spPr>
          <a:xfrm rot="16200000">
            <a:off x="4995088" y="4787133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8" name="육각형 147">
            <a:extLst>
              <a:ext uri="{FF2B5EF4-FFF2-40B4-BE49-F238E27FC236}">
                <a16:creationId xmlns:a16="http://schemas.microsoft.com/office/drawing/2014/main" id="{59BB1343-B6A0-65C7-6329-D338D5A28248}"/>
              </a:ext>
            </a:extLst>
          </p:cNvPr>
          <p:cNvSpPr/>
          <p:nvPr/>
        </p:nvSpPr>
        <p:spPr>
          <a:xfrm rot="16200000">
            <a:off x="6738833" y="4787133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9" name="육각형 148">
            <a:extLst>
              <a:ext uri="{FF2B5EF4-FFF2-40B4-BE49-F238E27FC236}">
                <a16:creationId xmlns:a16="http://schemas.microsoft.com/office/drawing/2014/main" id="{9DCC540F-487E-8CE0-4DE5-14AB1F78FB30}"/>
              </a:ext>
            </a:extLst>
          </p:cNvPr>
          <p:cNvSpPr/>
          <p:nvPr/>
        </p:nvSpPr>
        <p:spPr>
          <a:xfrm rot="16200000">
            <a:off x="7174768" y="4787134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0" name="Google Shape;180;p7">
            <a:extLst>
              <a:ext uri="{FF2B5EF4-FFF2-40B4-BE49-F238E27FC236}">
                <a16:creationId xmlns:a16="http://schemas.microsoft.com/office/drawing/2014/main" id="{A72E1CB8-E123-D658-2FC0-A88FE10F5B5F}"/>
              </a:ext>
            </a:extLst>
          </p:cNvPr>
          <p:cNvSpPr txBox="1"/>
          <p:nvPr/>
        </p:nvSpPr>
        <p:spPr>
          <a:xfrm>
            <a:off x="4686289" y="2761509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회전 예시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80;p7">
            <a:extLst>
              <a:ext uri="{FF2B5EF4-FFF2-40B4-BE49-F238E27FC236}">
                <a16:creationId xmlns:a16="http://schemas.microsoft.com/office/drawing/2014/main" id="{95DEA453-3B62-8242-0A91-030E6B6C1353}"/>
              </a:ext>
            </a:extLst>
          </p:cNvPr>
          <p:cNvSpPr txBox="1"/>
          <p:nvPr/>
        </p:nvSpPr>
        <p:spPr>
          <a:xfrm>
            <a:off x="4686289" y="5315857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위와 같이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 적이 위치를 이동하면 장판도 따라서 이동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75052154-AD02-0DBB-625B-8E06061B2F0D}"/>
              </a:ext>
            </a:extLst>
          </p:cNvPr>
          <p:cNvSpPr/>
          <p:nvPr/>
        </p:nvSpPr>
        <p:spPr>
          <a:xfrm>
            <a:off x="6456274" y="4458551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BE072F04-CDE7-B0F5-9A22-360BC92D5995}"/>
              </a:ext>
            </a:extLst>
          </p:cNvPr>
          <p:cNvSpPr/>
          <p:nvPr/>
        </p:nvSpPr>
        <p:spPr>
          <a:xfrm>
            <a:off x="6927902" y="3657483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54" name="부분 원형 153">
            <a:extLst>
              <a:ext uri="{FF2B5EF4-FFF2-40B4-BE49-F238E27FC236}">
                <a16:creationId xmlns:a16="http://schemas.microsoft.com/office/drawing/2014/main" id="{DF3DD03D-E5FD-7C72-EEF5-860366C236BB}"/>
              </a:ext>
            </a:extLst>
          </p:cNvPr>
          <p:cNvSpPr/>
          <p:nvPr/>
        </p:nvSpPr>
        <p:spPr>
          <a:xfrm rot="16200000">
            <a:off x="5201783" y="3276639"/>
            <a:ext cx="1808436" cy="1808436"/>
          </a:xfrm>
          <a:prstGeom prst="pie">
            <a:avLst>
              <a:gd name="adj1" fmla="val 6475465"/>
              <a:gd name="adj2" fmla="val 9349874"/>
            </a:avLst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13416EA6-8B7A-355B-43E6-1A2355BF6EF6}"/>
              </a:ext>
            </a:extLst>
          </p:cNvPr>
          <p:cNvSpPr/>
          <p:nvPr/>
        </p:nvSpPr>
        <p:spPr>
          <a:xfrm>
            <a:off x="6474164" y="3681227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7" name="부분 원형 156">
            <a:extLst>
              <a:ext uri="{FF2B5EF4-FFF2-40B4-BE49-F238E27FC236}">
                <a16:creationId xmlns:a16="http://schemas.microsoft.com/office/drawing/2014/main" id="{315A51B6-DB39-F833-E4BA-8ECCA001AFCB}"/>
              </a:ext>
            </a:extLst>
          </p:cNvPr>
          <p:cNvSpPr/>
          <p:nvPr/>
        </p:nvSpPr>
        <p:spPr>
          <a:xfrm rot="11389490">
            <a:off x="5195244" y="3261200"/>
            <a:ext cx="1808436" cy="1808436"/>
          </a:xfrm>
          <a:prstGeom prst="pie">
            <a:avLst>
              <a:gd name="adj1" fmla="val 6475465"/>
              <a:gd name="adj2" fmla="val 9349874"/>
            </a:avLst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20EE5322-3779-A748-EB36-451646BDB353}"/>
              </a:ext>
            </a:extLst>
          </p:cNvPr>
          <p:cNvSpPr/>
          <p:nvPr/>
        </p:nvSpPr>
        <p:spPr>
          <a:xfrm>
            <a:off x="6013722" y="4083242"/>
            <a:ext cx="197521" cy="18334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F8B2E9E-D3D9-7EBB-656F-56DC6252D186}"/>
              </a:ext>
            </a:extLst>
          </p:cNvPr>
          <p:cNvCxnSpPr/>
          <p:nvPr/>
        </p:nvCxnSpPr>
        <p:spPr>
          <a:xfrm flipV="1">
            <a:off x="6565304" y="3937747"/>
            <a:ext cx="0" cy="45996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50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18877" y="257917"/>
            <a:ext cx="571007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 타일형 정령 시스템 </a:t>
            </a:r>
            <a:r>
              <a:rPr lang="en-US" alt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3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투사체 공격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80;p7">
            <a:extLst>
              <a:ext uri="{FF2B5EF4-FFF2-40B4-BE49-F238E27FC236}">
                <a16:creationId xmlns:a16="http://schemas.microsoft.com/office/drawing/2014/main" id="{9DE8A764-C460-1307-5CFB-22349CE3E6B2}"/>
              </a:ext>
            </a:extLst>
          </p:cNvPr>
          <p:cNvSpPr txBox="1"/>
          <p:nvPr/>
        </p:nvSpPr>
        <p:spPr>
          <a:xfrm>
            <a:off x="226249" y="802122"/>
            <a:ext cx="8346251" cy="57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근접 공격과 동일하게 기능을 작동하지만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안의 대상에게 투사체를 던진다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TargetNum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값이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이상일 경우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안에 다수의 대상이 있으면 위치에 상관 없이 그 숫자만큼 대상을 때린다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E32FC7EC-9889-CC19-6CAD-C937C607C4A8}"/>
              </a:ext>
            </a:extLst>
          </p:cNvPr>
          <p:cNvSpPr/>
          <p:nvPr/>
        </p:nvSpPr>
        <p:spPr>
          <a:xfrm>
            <a:off x="7875896" y="758825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D3627B2E-D9D7-05D0-9A79-EBF99512D3D0}"/>
              </a:ext>
            </a:extLst>
          </p:cNvPr>
          <p:cNvSpPr/>
          <p:nvPr/>
        </p:nvSpPr>
        <p:spPr>
          <a:xfrm>
            <a:off x="7875896" y="124777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69685E8-2366-2429-D966-1147C87E5526}"/>
              </a:ext>
            </a:extLst>
          </p:cNvPr>
          <p:cNvSpPr txBox="1"/>
          <p:nvPr/>
        </p:nvSpPr>
        <p:spPr>
          <a:xfrm>
            <a:off x="8110120" y="713274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정령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C317405-2551-3468-423D-BA823F9471DF}"/>
              </a:ext>
            </a:extLst>
          </p:cNvPr>
          <p:cNvSpPr txBox="1"/>
          <p:nvPr/>
        </p:nvSpPr>
        <p:spPr>
          <a:xfrm>
            <a:off x="8110120" y="1183197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FDE40DD0-1121-54B7-5829-CC8B2E26E4D7}"/>
              </a:ext>
            </a:extLst>
          </p:cNvPr>
          <p:cNvSpPr/>
          <p:nvPr/>
        </p:nvSpPr>
        <p:spPr>
          <a:xfrm>
            <a:off x="7875896" y="1715267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308E28D-6997-0E45-1443-95CFE7359C2E}"/>
              </a:ext>
            </a:extLst>
          </p:cNvPr>
          <p:cNvSpPr txBox="1"/>
          <p:nvPr/>
        </p:nvSpPr>
        <p:spPr>
          <a:xfrm>
            <a:off x="8110120" y="1650688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2" name="육각형 61">
            <a:extLst>
              <a:ext uri="{FF2B5EF4-FFF2-40B4-BE49-F238E27FC236}">
                <a16:creationId xmlns:a16="http://schemas.microsoft.com/office/drawing/2014/main" id="{71E38BDA-DEAB-D01D-749B-3846ADCEFB71}"/>
              </a:ext>
            </a:extLst>
          </p:cNvPr>
          <p:cNvSpPr/>
          <p:nvPr/>
        </p:nvSpPr>
        <p:spPr>
          <a:xfrm rot="16200000">
            <a:off x="1299548" y="3535270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육각형 48">
            <a:extLst>
              <a:ext uri="{FF2B5EF4-FFF2-40B4-BE49-F238E27FC236}">
                <a16:creationId xmlns:a16="http://schemas.microsoft.com/office/drawing/2014/main" id="{42C81FF0-C067-899C-7253-854C535A4501}"/>
              </a:ext>
            </a:extLst>
          </p:cNvPr>
          <p:cNvSpPr/>
          <p:nvPr/>
        </p:nvSpPr>
        <p:spPr>
          <a:xfrm rot="16200000">
            <a:off x="865243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육각형 49">
            <a:extLst>
              <a:ext uri="{FF2B5EF4-FFF2-40B4-BE49-F238E27FC236}">
                <a16:creationId xmlns:a16="http://schemas.microsoft.com/office/drawing/2014/main" id="{D7AEBAAF-7098-F430-FD87-5C3A23393E2A}"/>
              </a:ext>
            </a:extLst>
          </p:cNvPr>
          <p:cNvSpPr/>
          <p:nvPr/>
        </p:nvSpPr>
        <p:spPr>
          <a:xfrm rot="16200000">
            <a:off x="1301178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육각형 50">
            <a:extLst>
              <a:ext uri="{FF2B5EF4-FFF2-40B4-BE49-F238E27FC236}">
                <a16:creationId xmlns:a16="http://schemas.microsoft.com/office/drawing/2014/main" id="{1A0A16FF-041B-9BEE-BB51-434951FA6BEC}"/>
              </a:ext>
            </a:extLst>
          </p:cNvPr>
          <p:cNvSpPr/>
          <p:nvPr/>
        </p:nvSpPr>
        <p:spPr>
          <a:xfrm rot="16200000">
            <a:off x="1737115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육각형 53">
            <a:extLst>
              <a:ext uri="{FF2B5EF4-FFF2-40B4-BE49-F238E27FC236}">
                <a16:creationId xmlns:a16="http://schemas.microsoft.com/office/drawing/2014/main" id="{97F936A4-8752-55A8-050D-40D8CB3CFF15}"/>
              </a:ext>
            </a:extLst>
          </p:cNvPr>
          <p:cNvSpPr/>
          <p:nvPr/>
        </p:nvSpPr>
        <p:spPr>
          <a:xfrm rot="16200000">
            <a:off x="649673" y="3126702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7D65D9EF-FCBC-AA48-28D4-F46DD6853BBA}"/>
              </a:ext>
            </a:extLst>
          </p:cNvPr>
          <p:cNvSpPr/>
          <p:nvPr/>
        </p:nvSpPr>
        <p:spPr>
          <a:xfrm rot="16200000">
            <a:off x="1085610" y="3126702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F5B5157D-0B5E-A3CD-603B-63206F297EE6}"/>
              </a:ext>
            </a:extLst>
          </p:cNvPr>
          <p:cNvSpPr/>
          <p:nvPr/>
        </p:nvSpPr>
        <p:spPr>
          <a:xfrm rot="16200000">
            <a:off x="1521545" y="3126702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육각형 56">
            <a:extLst>
              <a:ext uri="{FF2B5EF4-FFF2-40B4-BE49-F238E27FC236}">
                <a16:creationId xmlns:a16="http://schemas.microsoft.com/office/drawing/2014/main" id="{4AE86A40-7A42-6FE7-3E45-1561B5389475}"/>
              </a:ext>
            </a:extLst>
          </p:cNvPr>
          <p:cNvSpPr/>
          <p:nvPr/>
        </p:nvSpPr>
        <p:spPr>
          <a:xfrm rot="16200000">
            <a:off x="1957481" y="3126702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육각형 59">
            <a:extLst>
              <a:ext uri="{FF2B5EF4-FFF2-40B4-BE49-F238E27FC236}">
                <a16:creationId xmlns:a16="http://schemas.microsoft.com/office/drawing/2014/main" id="{7D0B97A4-3DC5-AB70-6E47-371F1A32DC36}"/>
              </a:ext>
            </a:extLst>
          </p:cNvPr>
          <p:cNvSpPr/>
          <p:nvPr/>
        </p:nvSpPr>
        <p:spPr>
          <a:xfrm rot="16200000">
            <a:off x="427675" y="3535270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육각형 60">
            <a:extLst>
              <a:ext uri="{FF2B5EF4-FFF2-40B4-BE49-F238E27FC236}">
                <a16:creationId xmlns:a16="http://schemas.microsoft.com/office/drawing/2014/main" id="{3C11250A-38FE-281B-C6B8-B3921A1B673F}"/>
              </a:ext>
            </a:extLst>
          </p:cNvPr>
          <p:cNvSpPr/>
          <p:nvPr/>
        </p:nvSpPr>
        <p:spPr>
          <a:xfrm rot="16200000">
            <a:off x="863612" y="3535270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육각형 62">
            <a:extLst>
              <a:ext uri="{FF2B5EF4-FFF2-40B4-BE49-F238E27FC236}">
                <a16:creationId xmlns:a16="http://schemas.microsoft.com/office/drawing/2014/main" id="{0A6FA3CC-DFD0-91DE-FEB6-AAA305E7B7AF}"/>
              </a:ext>
            </a:extLst>
          </p:cNvPr>
          <p:cNvSpPr/>
          <p:nvPr/>
        </p:nvSpPr>
        <p:spPr>
          <a:xfrm rot="16200000">
            <a:off x="1735483" y="3535270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육각형 63">
            <a:extLst>
              <a:ext uri="{FF2B5EF4-FFF2-40B4-BE49-F238E27FC236}">
                <a16:creationId xmlns:a16="http://schemas.microsoft.com/office/drawing/2014/main" id="{E7D0C14A-2890-FF35-7DA6-75C3B2218028}"/>
              </a:ext>
            </a:extLst>
          </p:cNvPr>
          <p:cNvSpPr/>
          <p:nvPr/>
        </p:nvSpPr>
        <p:spPr>
          <a:xfrm rot="16200000">
            <a:off x="2171421" y="3535270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육각형 65">
            <a:extLst>
              <a:ext uri="{FF2B5EF4-FFF2-40B4-BE49-F238E27FC236}">
                <a16:creationId xmlns:a16="http://schemas.microsoft.com/office/drawing/2014/main" id="{8FF58034-681E-BC46-3F6E-19AC4C79A0EC}"/>
              </a:ext>
            </a:extLst>
          </p:cNvPr>
          <p:cNvSpPr/>
          <p:nvPr/>
        </p:nvSpPr>
        <p:spPr>
          <a:xfrm rot="16200000">
            <a:off x="648042" y="3937288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id="{4DC4D1FB-0A25-0532-D6C6-4F1ABAB7A623}"/>
              </a:ext>
            </a:extLst>
          </p:cNvPr>
          <p:cNvSpPr/>
          <p:nvPr/>
        </p:nvSpPr>
        <p:spPr>
          <a:xfrm rot="16200000">
            <a:off x="1083978" y="3937287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59D59DC9-0A3B-DC30-CE7D-64B5FD812819}"/>
              </a:ext>
            </a:extLst>
          </p:cNvPr>
          <p:cNvSpPr/>
          <p:nvPr/>
        </p:nvSpPr>
        <p:spPr>
          <a:xfrm rot="16200000">
            <a:off x="1519914" y="3937287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CBD03810-F7FE-112E-930B-75FB5F19E6B4}"/>
              </a:ext>
            </a:extLst>
          </p:cNvPr>
          <p:cNvSpPr/>
          <p:nvPr/>
        </p:nvSpPr>
        <p:spPr>
          <a:xfrm rot="16200000">
            <a:off x="1955851" y="3937287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육각형 72">
            <a:extLst>
              <a:ext uri="{FF2B5EF4-FFF2-40B4-BE49-F238E27FC236}">
                <a16:creationId xmlns:a16="http://schemas.microsoft.com/office/drawing/2014/main" id="{9CB2E9D2-C598-76E9-ABDA-B43CCA6688B2}"/>
              </a:ext>
            </a:extLst>
          </p:cNvPr>
          <p:cNvSpPr/>
          <p:nvPr/>
        </p:nvSpPr>
        <p:spPr>
          <a:xfrm rot="16200000">
            <a:off x="863610" y="43490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육각형 73">
            <a:extLst>
              <a:ext uri="{FF2B5EF4-FFF2-40B4-BE49-F238E27FC236}">
                <a16:creationId xmlns:a16="http://schemas.microsoft.com/office/drawing/2014/main" id="{18169731-8999-07EF-A00D-3FA8415B5AF4}"/>
              </a:ext>
            </a:extLst>
          </p:cNvPr>
          <p:cNvSpPr/>
          <p:nvPr/>
        </p:nvSpPr>
        <p:spPr>
          <a:xfrm rot="16200000">
            <a:off x="1299548" y="43490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육각형 74">
            <a:extLst>
              <a:ext uri="{FF2B5EF4-FFF2-40B4-BE49-F238E27FC236}">
                <a16:creationId xmlns:a16="http://schemas.microsoft.com/office/drawing/2014/main" id="{88B42B69-104C-FC64-7430-C4E28F48DB57}"/>
              </a:ext>
            </a:extLst>
          </p:cNvPr>
          <p:cNvSpPr/>
          <p:nvPr/>
        </p:nvSpPr>
        <p:spPr>
          <a:xfrm rot="16200000">
            <a:off x="1735484" y="4349079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C110689-D8BC-0D61-DC20-85462855C26E}"/>
              </a:ext>
            </a:extLst>
          </p:cNvPr>
          <p:cNvSpPr/>
          <p:nvPr/>
        </p:nvSpPr>
        <p:spPr>
          <a:xfrm>
            <a:off x="773469" y="2967576"/>
            <a:ext cx="1538567" cy="1538567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육각형 47">
            <a:extLst>
              <a:ext uri="{FF2B5EF4-FFF2-40B4-BE49-F238E27FC236}">
                <a16:creationId xmlns:a16="http://schemas.microsoft.com/office/drawing/2014/main" id="{C2B98CD0-9ADA-46F9-1566-A263480672ED}"/>
              </a:ext>
            </a:extLst>
          </p:cNvPr>
          <p:cNvSpPr/>
          <p:nvPr/>
        </p:nvSpPr>
        <p:spPr>
          <a:xfrm rot="16200000">
            <a:off x="429306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육각형 51">
            <a:extLst>
              <a:ext uri="{FF2B5EF4-FFF2-40B4-BE49-F238E27FC236}">
                <a16:creationId xmlns:a16="http://schemas.microsoft.com/office/drawing/2014/main" id="{5740207A-D60E-FA5B-E6B5-FAC0785943AE}"/>
              </a:ext>
            </a:extLst>
          </p:cNvPr>
          <p:cNvSpPr/>
          <p:nvPr/>
        </p:nvSpPr>
        <p:spPr>
          <a:xfrm rot="16200000">
            <a:off x="2173051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육각형 52">
            <a:extLst>
              <a:ext uri="{FF2B5EF4-FFF2-40B4-BE49-F238E27FC236}">
                <a16:creationId xmlns:a16="http://schemas.microsoft.com/office/drawing/2014/main" id="{18367A8A-FA43-BFE2-A151-467B0C8F2ADE}"/>
              </a:ext>
            </a:extLst>
          </p:cNvPr>
          <p:cNvSpPr/>
          <p:nvPr/>
        </p:nvSpPr>
        <p:spPr>
          <a:xfrm rot="16200000">
            <a:off x="2608987" y="2713726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육각형 57">
            <a:extLst>
              <a:ext uri="{FF2B5EF4-FFF2-40B4-BE49-F238E27FC236}">
                <a16:creationId xmlns:a16="http://schemas.microsoft.com/office/drawing/2014/main" id="{5E3505CA-EC4B-B378-6F8E-7CC7126D0F91}"/>
              </a:ext>
            </a:extLst>
          </p:cNvPr>
          <p:cNvSpPr/>
          <p:nvPr/>
        </p:nvSpPr>
        <p:spPr>
          <a:xfrm rot="16200000">
            <a:off x="2393418" y="3126702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육각형 58">
            <a:extLst>
              <a:ext uri="{FF2B5EF4-FFF2-40B4-BE49-F238E27FC236}">
                <a16:creationId xmlns:a16="http://schemas.microsoft.com/office/drawing/2014/main" id="{4CAA14BF-09B8-5E4B-5DF6-11EA2CC181B4}"/>
              </a:ext>
            </a:extLst>
          </p:cNvPr>
          <p:cNvSpPr/>
          <p:nvPr/>
        </p:nvSpPr>
        <p:spPr>
          <a:xfrm rot="16200000">
            <a:off x="2829354" y="3126702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육각형 64">
            <a:extLst>
              <a:ext uri="{FF2B5EF4-FFF2-40B4-BE49-F238E27FC236}">
                <a16:creationId xmlns:a16="http://schemas.microsoft.com/office/drawing/2014/main" id="{B469F267-3BAB-C2A8-984F-B72A5BB9488E}"/>
              </a:ext>
            </a:extLst>
          </p:cNvPr>
          <p:cNvSpPr/>
          <p:nvPr/>
        </p:nvSpPr>
        <p:spPr>
          <a:xfrm rot="16200000">
            <a:off x="2607356" y="3535271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육각형 69">
            <a:extLst>
              <a:ext uri="{FF2B5EF4-FFF2-40B4-BE49-F238E27FC236}">
                <a16:creationId xmlns:a16="http://schemas.microsoft.com/office/drawing/2014/main" id="{EC23FC8E-481D-01FC-92B4-0286E646C63B}"/>
              </a:ext>
            </a:extLst>
          </p:cNvPr>
          <p:cNvSpPr/>
          <p:nvPr/>
        </p:nvSpPr>
        <p:spPr>
          <a:xfrm rot="16200000">
            <a:off x="2391786" y="3937287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육각형 70">
            <a:extLst>
              <a:ext uri="{FF2B5EF4-FFF2-40B4-BE49-F238E27FC236}">
                <a16:creationId xmlns:a16="http://schemas.microsoft.com/office/drawing/2014/main" id="{EDF6DB79-88B3-8151-226B-D146BDE7CAB8}"/>
              </a:ext>
            </a:extLst>
          </p:cNvPr>
          <p:cNvSpPr/>
          <p:nvPr/>
        </p:nvSpPr>
        <p:spPr>
          <a:xfrm rot="16200000">
            <a:off x="2827723" y="3937287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육각형 71">
            <a:extLst>
              <a:ext uri="{FF2B5EF4-FFF2-40B4-BE49-F238E27FC236}">
                <a16:creationId xmlns:a16="http://schemas.microsoft.com/office/drawing/2014/main" id="{D91CC314-0EAD-5CB9-8736-461A30366005}"/>
              </a:ext>
            </a:extLst>
          </p:cNvPr>
          <p:cNvSpPr/>
          <p:nvPr/>
        </p:nvSpPr>
        <p:spPr>
          <a:xfrm rot="16200000">
            <a:off x="427676" y="43490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육각형 75">
            <a:extLst>
              <a:ext uri="{FF2B5EF4-FFF2-40B4-BE49-F238E27FC236}">
                <a16:creationId xmlns:a16="http://schemas.microsoft.com/office/drawing/2014/main" id="{6E3AF773-A4BB-C621-64DB-8F5EE89260EF}"/>
              </a:ext>
            </a:extLst>
          </p:cNvPr>
          <p:cNvSpPr/>
          <p:nvPr/>
        </p:nvSpPr>
        <p:spPr>
          <a:xfrm rot="16200000">
            <a:off x="2171421" y="43490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육각형 76">
            <a:extLst>
              <a:ext uri="{FF2B5EF4-FFF2-40B4-BE49-F238E27FC236}">
                <a16:creationId xmlns:a16="http://schemas.microsoft.com/office/drawing/2014/main" id="{DC1990EE-5922-4485-395E-88717EB9342B}"/>
              </a:ext>
            </a:extLst>
          </p:cNvPr>
          <p:cNvSpPr/>
          <p:nvPr/>
        </p:nvSpPr>
        <p:spPr>
          <a:xfrm rot="16200000">
            <a:off x="2607356" y="4349078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336B1D11-6558-E589-D76E-495FFF42C569}"/>
              </a:ext>
            </a:extLst>
          </p:cNvPr>
          <p:cNvSpPr/>
          <p:nvPr/>
        </p:nvSpPr>
        <p:spPr>
          <a:xfrm>
            <a:off x="1446310" y="3645186"/>
            <a:ext cx="197521" cy="18334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39" name="Google Shape;180;p7">
            <a:extLst>
              <a:ext uri="{FF2B5EF4-FFF2-40B4-BE49-F238E27FC236}">
                <a16:creationId xmlns:a16="http://schemas.microsoft.com/office/drawing/2014/main" id="{8E3F85C6-B842-F5EA-89EE-2753ACD9C3A9}"/>
              </a:ext>
            </a:extLst>
          </p:cNvPr>
          <p:cNvSpPr txBox="1"/>
          <p:nvPr/>
        </p:nvSpPr>
        <p:spPr>
          <a:xfrm>
            <a:off x="118877" y="2323453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투사체 공격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80;p7">
            <a:extLst>
              <a:ext uri="{FF2B5EF4-FFF2-40B4-BE49-F238E27FC236}">
                <a16:creationId xmlns:a16="http://schemas.microsoft.com/office/drawing/2014/main" id="{B276337F-AC3C-E134-674A-E8B05F16257C}"/>
              </a:ext>
            </a:extLst>
          </p:cNvPr>
          <p:cNvSpPr txBox="1"/>
          <p:nvPr/>
        </p:nvSpPr>
        <p:spPr>
          <a:xfrm>
            <a:off x="118877" y="4877801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 이미지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처럼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지정 되어있는 범위 안에서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적만을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공격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6551A0FD-814C-D192-CFEA-1D0FDDA8FE67}"/>
              </a:ext>
            </a:extLst>
          </p:cNvPr>
          <p:cNvSpPr/>
          <p:nvPr/>
        </p:nvSpPr>
        <p:spPr>
          <a:xfrm>
            <a:off x="1888862" y="4020495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B4A0A13A-2745-9083-99CA-2BD0C6F00EA2}"/>
              </a:ext>
            </a:extLst>
          </p:cNvPr>
          <p:cNvSpPr/>
          <p:nvPr/>
        </p:nvSpPr>
        <p:spPr>
          <a:xfrm>
            <a:off x="2360490" y="3219427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BA942FEA-FD41-CFC5-55DA-E0A2EB94A34C}"/>
              </a:ext>
            </a:extLst>
          </p:cNvPr>
          <p:cNvSpPr/>
          <p:nvPr/>
        </p:nvSpPr>
        <p:spPr>
          <a:xfrm>
            <a:off x="976734" y="3239893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80" name="육각형 79">
            <a:extLst>
              <a:ext uri="{FF2B5EF4-FFF2-40B4-BE49-F238E27FC236}">
                <a16:creationId xmlns:a16="http://schemas.microsoft.com/office/drawing/2014/main" id="{E853BC96-569F-0AD7-1C5B-8B241F57EF87}"/>
              </a:ext>
            </a:extLst>
          </p:cNvPr>
          <p:cNvSpPr/>
          <p:nvPr/>
        </p:nvSpPr>
        <p:spPr>
          <a:xfrm rot="16200000">
            <a:off x="5594739" y="3535270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육각형 80">
            <a:extLst>
              <a:ext uri="{FF2B5EF4-FFF2-40B4-BE49-F238E27FC236}">
                <a16:creationId xmlns:a16="http://schemas.microsoft.com/office/drawing/2014/main" id="{43AEE4CC-DFFE-5244-2B2D-FFEA6B6DA535}"/>
              </a:ext>
            </a:extLst>
          </p:cNvPr>
          <p:cNvSpPr/>
          <p:nvPr/>
        </p:nvSpPr>
        <p:spPr>
          <a:xfrm rot="16200000">
            <a:off x="5160434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육각형 81">
            <a:extLst>
              <a:ext uri="{FF2B5EF4-FFF2-40B4-BE49-F238E27FC236}">
                <a16:creationId xmlns:a16="http://schemas.microsoft.com/office/drawing/2014/main" id="{1EAA37EA-5C80-4374-76AF-82704CD1D265}"/>
              </a:ext>
            </a:extLst>
          </p:cNvPr>
          <p:cNvSpPr/>
          <p:nvPr/>
        </p:nvSpPr>
        <p:spPr>
          <a:xfrm rot="16200000">
            <a:off x="5596369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3" name="육각형 82">
            <a:extLst>
              <a:ext uri="{FF2B5EF4-FFF2-40B4-BE49-F238E27FC236}">
                <a16:creationId xmlns:a16="http://schemas.microsoft.com/office/drawing/2014/main" id="{D7BC7863-259F-2F60-0CCC-86470C10402E}"/>
              </a:ext>
            </a:extLst>
          </p:cNvPr>
          <p:cNvSpPr/>
          <p:nvPr/>
        </p:nvSpPr>
        <p:spPr>
          <a:xfrm rot="16200000">
            <a:off x="6032306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육각형 83">
            <a:extLst>
              <a:ext uri="{FF2B5EF4-FFF2-40B4-BE49-F238E27FC236}">
                <a16:creationId xmlns:a16="http://schemas.microsoft.com/office/drawing/2014/main" id="{D2AB4074-C3D3-CCD3-B6C2-A43EE58848DB}"/>
              </a:ext>
            </a:extLst>
          </p:cNvPr>
          <p:cNvSpPr/>
          <p:nvPr/>
        </p:nvSpPr>
        <p:spPr>
          <a:xfrm rot="16200000">
            <a:off x="4944864" y="3126702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육각형 84">
            <a:extLst>
              <a:ext uri="{FF2B5EF4-FFF2-40B4-BE49-F238E27FC236}">
                <a16:creationId xmlns:a16="http://schemas.microsoft.com/office/drawing/2014/main" id="{51934CCE-5CDC-F320-EE7E-EB89DBB8C9E3}"/>
              </a:ext>
            </a:extLst>
          </p:cNvPr>
          <p:cNvSpPr/>
          <p:nvPr/>
        </p:nvSpPr>
        <p:spPr>
          <a:xfrm rot="16200000">
            <a:off x="5380801" y="3126702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육각형 85">
            <a:extLst>
              <a:ext uri="{FF2B5EF4-FFF2-40B4-BE49-F238E27FC236}">
                <a16:creationId xmlns:a16="http://schemas.microsoft.com/office/drawing/2014/main" id="{C3BC6556-9E0A-E0BD-A55B-48761CD4520A}"/>
              </a:ext>
            </a:extLst>
          </p:cNvPr>
          <p:cNvSpPr/>
          <p:nvPr/>
        </p:nvSpPr>
        <p:spPr>
          <a:xfrm rot="16200000">
            <a:off x="5816736" y="3126702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육각형 86">
            <a:extLst>
              <a:ext uri="{FF2B5EF4-FFF2-40B4-BE49-F238E27FC236}">
                <a16:creationId xmlns:a16="http://schemas.microsoft.com/office/drawing/2014/main" id="{AF117069-D757-5682-D6D0-6349CAC5A891}"/>
              </a:ext>
            </a:extLst>
          </p:cNvPr>
          <p:cNvSpPr/>
          <p:nvPr/>
        </p:nvSpPr>
        <p:spPr>
          <a:xfrm rot="16200000">
            <a:off x="6252672" y="3126702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육각형 87">
            <a:extLst>
              <a:ext uri="{FF2B5EF4-FFF2-40B4-BE49-F238E27FC236}">
                <a16:creationId xmlns:a16="http://schemas.microsoft.com/office/drawing/2014/main" id="{C04C0C6E-AA55-BF72-0DC9-31814D88875D}"/>
              </a:ext>
            </a:extLst>
          </p:cNvPr>
          <p:cNvSpPr/>
          <p:nvPr/>
        </p:nvSpPr>
        <p:spPr>
          <a:xfrm rot="16200000">
            <a:off x="4722866" y="3535270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육각형 88">
            <a:extLst>
              <a:ext uri="{FF2B5EF4-FFF2-40B4-BE49-F238E27FC236}">
                <a16:creationId xmlns:a16="http://schemas.microsoft.com/office/drawing/2014/main" id="{9E570088-6124-5CD2-DE97-7CBFEDF68C61}"/>
              </a:ext>
            </a:extLst>
          </p:cNvPr>
          <p:cNvSpPr/>
          <p:nvPr/>
        </p:nvSpPr>
        <p:spPr>
          <a:xfrm rot="16200000">
            <a:off x="5158803" y="3535270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육각형 89">
            <a:extLst>
              <a:ext uri="{FF2B5EF4-FFF2-40B4-BE49-F238E27FC236}">
                <a16:creationId xmlns:a16="http://schemas.microsoft.com/office/drawing/2014/main" id="{0C34C5A1-1B0F-1E84-7080-435F10FAD584}"/>
              </a:ext>
            </a:extLst>
          </p:cNvPr>
          <p:cNvSpPr/>
          <p:nvPr/>
        </p:nvSpPr>
        <p:spPr>
          <a:xfrm rot="16200000">
            <a:off x="6030674" y="3535270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육각형 90">
            <a:extLst>
              <a:ext uri="{FF2B5EF4-FFF2-40B4-BE49-F238E27FC236}">
                <a16:creationId xmlns:a16="http://schemas.microsoft.com/office/drawing/2014/main" id="{4EFC12F0-6ED0-6DB8-7257-99E6F1DD6109}"/>
              </a:ext>
            </a:extLst>
          </p:cNvPr>
          <p:cNvSpPr/>
          <p:nvPr/>
        </p:nvSpPr>
        <p:spPr>
          <a:xfrm rot="16200000">
            <a:off x="6466612" y="3535270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육각형 91">
            <a:extLst>
              <a:ext uri="{FF2B5EF4-FFF2-40B4-BE49-F238E27FC236}">
                <a16:creationId xmlns:a16="http://schemas.microsoft.com/office/drawing/2014/main" id="{1E45A025-860C-B416-886A-193CC0AB331E}"/>
              </a:ext>
            </a:extLst>
          </p:cNvPr>
          <p:cNvSpPr/>
          <p:nvPr/>
        </p:nvSpPr>
        <p:spPr>
          <a:xfrm rot="16200000">
            <a:off x="4943233" y="3937288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육각형 92">
            <a:extLst>
              <a:ext uri="{FF2B5EF4-FFF2-40B4-BE49-F238E27FC236}">
                <a16:creationId xmlns:a16="http://schemas.microsoft.com/office/drawing/2014/main" id="{C0772F12-4D9B-E5B2-1173-5C4E1005B608}"/>
              </a:ext>
            </a:extLst>
          </p:cNvPr>
          <p:cNvSpPr/>
          <p:nvPr/>
        </p:nvSpPr>
        <p:spPr>
          <a:xfrm rot="16200000">
            <a:off x="5379169" y="3937287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육각형 93">
            <a:extLst>
              <a:ext uri="{FF2B5EF4-FFF2-40B4-BE49-F238E27FC236}">
                <a16:creationId xmlns:a16="http://schemas.microsoft.com/office/drawing/2014/main" id="{D2D2FFC3-83EE-143D-1475-80C2BCA21531}"/>
              </a:ext>
            </a:extLst>
          </p:cNvPr>
          <p:cNvSpPr/>
          <p:nvPr/>
        </p:nvSpPr>
        <p:spPr>
          <a:xfrm rot="16200000">
            <a:off x="5815105" y="3937287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육각형 94">
            <a:extLst>
              <a:ext uri="{FF2B5EF4-FFF2-40B4-BE49-F238E27FC236}">
                <a16:creationId xmlns:a16="http://schemas.microsoft.com/office/drawing/2014/main" id="{EE7C879E-6DEE-F810-9246-CE26FCD6A74D}"/>
              </a:ext>
            </a:extLst>
          </p:cNvPr>
          <p:cNvSpPr/>
          <p:nvPr/>
        </p:nvSpPr>
        <p:spPr>
          <a:xfrm rot="16200000">
            <a:off x="6251042" y="3937287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육각형 95">
            <a:extLst>
              <a:ext uri="{FF2B5EF4-FFF2-40B4-BE49-F238E27FC236}">
                <a16:creationId xmlns:a16="http://schemas.microsoft.com/office/drawing/2014/main" id="{691BAC5D-EA54-4907-1E32-CA12F853A93A}"/>
              </a:ext>
            </a:extLst>
          </p:cNvPr>
          <p:cNvSpPr/>
          <p:nvPr/>
        </p:nvSpPr>
        <p:spPr>
          <a:xfrm rot="16200000">
            <a:off x="5158801" y="43490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육각형 96">
            <a:extLst>
              <a:ext uri="{FF2B5EF4-FFF2-40B4-BE49-F238E27FC236}">
                <a16:creationId xmlns:a16="http://schemas.microsoft.com/office/drawing/2014/main" id="{1388E69A-B81C-A658-C1B7-99E04DEF63F3}"/>
              </a:ext>
            </a:extLst>
          </p:cNvPr>
          <p:cNvSpPr/>
          <p:nvPr/>
        </p:nvSpPr>
        <p:spPr>
          <a:xfrm rot="16200000">
            <a:off x="5594739" y="43490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육각형 97">
            <a:extLst>
              <a:ext uri="{FF2B5EF4-FFF2-40B4-BE49-F238E27FC236}">
                <a16:creationId xmlns:a16="http://schemas.microsoft.com/office/drawing/2014/main" id="{1CA3A76F-5954-E553-C003-F8F95A0A4810}"/>
              </a:ext>
            </a:extLst>
          </p:cNvPr>
          <p:cNvSpPr/>
          <p:nvPr/>
        </p:nvSpPr>
        <p:spPr>
          <a:xfrm rot="16200000">
            <a:off x="6030675" y="4349079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AE6FE29-C408-97DC-1B1E-08ABD2E7BAD8}"/>
              </a:ext>
            </a:extLst>
          </p:cNvPr>
          <p:cNvSpPr/>
          <p:nvPr/>
        </p:nvSpPr>
        <p:spPr>
          <a:xfrm>
            <a:off x="5240104" y="3139021"/>
            <a:ext cx="1195680" cy="1195678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육각형 99">
            <a:extLst>
              <a:ext uri="{FF2B5EF4-FFF2-40B4-BE49-F238E27FC236}">
                <a16:creationId xmlns:a16="http://schemas.microsoft.com/office/drawing/2014/main" id="{2001C103-4428-9C7C-D3AD-827ABEBFB453}"/>
              </a:ext>
            </a:extLst>
          </p:cNvPr>
          <p:cNvSpPr/>
          <p:nvPr/>
        </p:nvSpPr>
        <p:spPr>
          <a:xfrm rot="16200000">
            <a:off x="4724497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육각형 100">
            <a:extLst>
              <a:ext uri="{FF2B5EF4-FFF2-40B4-BE49-F238E27FC236}">
                <a16:creationId xmlns:a16="http://schemas.microsoft.com/office/drawing/2014/main" id="{0B7FAE16-E1C1-34B1-F96A-F579B1AC9975}"/>
              </a:ext>
            </a:extLst>
          </p:cNvPr>
          <p:cNvSpPr/>
          <p:nvPr/>
        </p:nvSpPr>
        <p:spPr>
          <a:xfrm rot="16200000">
            <a:off x="6468242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육각형 101">
            <a:extLst>
              <a:ext uri="{FF2B5EF4-FFF2-40B4-BE49-F238E27FC236}">
                <a16:creationId xmlns:a16="http://schemas.microsoft.com/office/drawing/2014/main" id="{D33E6C17-B123-7DFF-D302-782062316EEF}"/>
              </a:ext>
            </a:extLst>
          </p:cNvPr>
          <p:cNvSpPr/>
          <p:nvPr/>
        </p:nvSpPr>
        <p:spPr>
          <a:xfrm rot="16200000">
            <a:off x="6904178" y="2713726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육각형 102">
            <a:extLst>
              <a:ext uri="{FF2B5EF4-FFF2-40B4-BE49-F238E27FC236}">
                <a16:creationId xmlns:a16="http://schemas.microsoft.com/office/drawing/2014/main" id="{5E0F6B95-0D5F-D110-7398-84E9F959D3B3}"/>
              </a:ext>
            </a:extLst>
          </p:cNvPr>
          <p:cNvSpPr/>
          <p:nvPr/>
        </p:nvSpPr>
        <p:spPr>
          <a:xfrm rot="16200000">
            <a:off x="6688609" y="3126702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육각형 103">
            <a:extLst>
              <a:ext uri="{FF2B5EF4-FFF2-40B4-BE49-F238E27FC236}">
                <a16:creationId xmlns:a16="http://schemas.microsoft.com/office/drawing/2014/main" id="{1402CE8E-366B-2216-C3AE-7D554B8D996E}"/>
              </a:ext>
            </a:extLst>
          </p:cNvPr>
          <p:cNvSpPr/>
          <p:nvPr/>
        </p:nvSpPr>
        <p:spPr>
          <a:xfrm rot="16200000">
            <a:off x="7124545" y="3126702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육각형 104">
            <a:extLst>
              <a:ext uri="{FF2B5EF4-FFF2-40B4-BE49-F238E27FC236}">
                <a16:creationId xmlns:a16="http://schemas.microsoft.com/office/drawing/2014/main" id="{9DC3E576-A688-ADEF-96CF-1A0293BFC621}"/>
              </a:ext>
            </a:extLst>
          </p:cNvPr>
          <p:cNvSpPr/>
          <p:nvPr/>
        </p:nvSpPr>
        <p:spPr>
          <a:xfrm rot="16200000">
            <a:off x="6902547" y="3535271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육각형 105">
            <a:extLst>
              <a:ext uri="{FF2B5EF4-FFF2-40B4-BE49-F238E27FC236}">
                <a16:creationId xmlns:a16="http://schemas.microsoft.com/office/drawing/2014/main" id="{EF3FBBCC-E7BE-FB39-9299-A3BB9FB164AB}"/>
              </a:ext>
            </a:extLst>
          </p:cNvPr>
          <p:cNvSpPr/>
          <p:nvPr/>
        </p:nvSpPr>
        <p:spPr>
          <a:xfrm rot="16200000">
            <a:off x="6686977" y="3937287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7" name="육각형 106">
            <a:extLst>
              <a:ext uri="{FF2B5EF4-FFF2-40B4-BE49-F238E27FC236}">
                <a16:creationId xmlns:a16="http://schemas.microsoft.com/office/drawing/2014/main" id="{C7F1267C-4DD3-4E00-D6F9-31BBEF39475C}"/>
              </a:ext>
            </a:extLst>
          </p:cNvPr>
          <p:cNvSpPr/>
          <p:nvPr/>
        </p:nvSpPr>
        <p:spPr>
          <a:xfrm rot="16200000">
            <a:off x="7122914" y="3937287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8" name="육각형 107">
            <a:extLst>
              <a:ext uri="{FF2B5EF4-FFF2-40B4-BE49-F238E27FC236}">
                <a16:creationId xmlns:a16="http://schemas.microsoft.com/office/drawing/2014/main" id="{C246A491-F102-DA52-E5B4-B7563BF76C9B}"/>
              </a:ext>
            </a:extLst>
          </p:cNvPr>
          <p:cNvSpPr/>
          <p:nvPr/>
        </p:nvSpPr>
        <p:spPr>
          <a:xfrm rot="16200000">
            <a:off x="4722867" y="43490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육각형 108">
            <a:extLst>
              <a:ext uri="{FF2B5EF4-FFF2-40B4-BE49-F238E27FC236}">
                <a16:creationId xmlns:a16="http://schemas.microsoft.com/office/drawing/2014/main" id="{1569D81F-ECEB-74F9-9448-D714A01DAD77}"/>
              </a:ext>
            </a:extLst>
          </p:cNvPr>
          <p:cNvSpPr/>
          <p:nvPr/>
        </p:nvSpPr>
        <p:spPr>
          <a:xfrm rot="16200000">
            <a:off x="6466612" y="43490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육각형 109">
            <a:extLst>
              <a:ext uri="{FF2B5EF4-FFF2-40B4-BE49-F238E27FC236}">
                <a16:creationId xmlns:a16="http://schemas.microsoft.com/office/drawing/2014/main" id="{3FDB89F1-E2C1-3614-4146-AA339FE8D040}"/>
              </a:ext>
            </a:extLst>
          </p:cNvPr>
          <p:cNvSpPr/>
          <p:nvPr/>
        </p:nvSpPr>
        <p:spPr>
          <a:xfrm rot="16200000">
            <a:off x="6902547" y="4349078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8661B7A9-ED4E-3AC8-C7E1-69BB25685BBC}"/>
              </a:ext>
            </a:extLst>
          </p:cNvPr>
          <p:cNvSpPr/>
          <p:nvPr/>
        </p:nvSpPr>
        <p:spPr>
          <a:xfrm>
            <a:off x="5741501" y="3645186"/>
            <a:ext cx="197521" cy="18334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2" name="Google Shape;180;p7">
            <a:extLst>
              <a:ext uri="{FF2B5EF4-FFF2-40B4-BE49-F238E27FC236}">
                <a16:creationId xmlns:a16="http://schemas.microsoft.com/office/drawing/2014/main" id="{DA40C810-F5EF-0002-B9BF-B818F37A96FD}"/>
              </a:ext>
            </a:extLst>
          </p:cNvPr>
          <p:cNvSpPr txBox="1"/>
          <p:nvPr/>
        </p:nvSpPr>
        <p:spPr>
          <a:xfrm>
            <a:off x="4414068" y="2323453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다중 타겟 예시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80;p7">
            <a:extLst>
              <a:ext uri="{FF2B5EF4-FFF2-40B4-BE49-F238E27FC236}">
                <a16:creationId xmlns:a16="http://schemas.microsoft.com/office/drawing/2014/main" id="{E7FFBD7B-7C67-0C9D-80DD-D4C408349A67}"/>
              </a:ext>
            </a:extLst>
          </p:cNvPr>
          <p:cNvSpPr txBox="1"/>
          <p:nvPr/>
        </p:nvSpPr>
        <p:spPr>
          <a:xfrm>
            <a:off x="4414068" y="4877801"/>
            <a:ext cx="346707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 이미지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처럼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안에 적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있을때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TargetNum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보다 크면 모든 적을 동시에 공격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44450A23-4FAC-522E-953D-FCCB27CCCD87}"/>
              </a:ext>
            </a:extLst>
          </p:cNvPr>
          <p:cNvSpPr/>
          <p:nvPr/>
        </p:nvSpPr>
        <p:spPr>
          <a:xfrm>
            <a:off x="6147604" y="3802573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243A518F-73C9-43BD-5421-F51E0ACAD441}"/>
              </a:ext>
            </a:extLst>
          </p:cNvPr>
          <p:cNvSpPr/>
          <p:nvPr/>
        </p:nvSpPr>
        <p:spPr>
          <a:xfrm>
            <a:off x="6655681" y="3219427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A24221CE-E50C-0339-F193-93B1FA718C0F}"/>
              </a:ext>
            </a:extLst>
          </p:cNvPr>
          <p:cNvSpPr/>
          <p:nvPr/>
        </p:nvSpPr>
        <p:spPr>
          <a:xfrm>
            <a:off x="5377631" y="3442267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2682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>
            <a:alpha val="30000"/>
          </a:srgbClr>
        </a:solidFill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1377</Words>
  <Application>Microsoft Office PowerPoint</Application>
  <PresentationFormat>와이드스크린</PresentationFormat>
  <Paragraphs>251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Malgun Gothic</vt:lpstr>
      <vt:lpstr>Malgun Gothic</vt:lpstr>
      <vt:lpstr>Arial</vt:lpstr>
      <vt:lpstr>Office 테마</vt:lpstr>
      <vt:lpstr>[정령 시스템 기획서]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디펜시브 던전  전투 시스템</dc:title>
  <dc:creator>user</dc:creator>
  <cp:lastModifiedBy>jeong chaeEun</cp:lastModifiedBy>
  <cp:revision>326</cp:revision>
  <dcterms:created xsi:type="dcterms:W3CDTF">2021-03-14T04:42:12Z</dcterms:created>
  <dcterms:modified xsi:type="dcterms:W3CDTF">2022-10-25T11:28:04Z</dcterms:modified>
</cp:coreProperties>
</file>