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305" r:id="rId2"/>
    <p:sldId id="389" r:id="rId3"/>
    <p:sldId id="395" r:id="rId4"/>
    <p:sldId id="391" r:id="rId5"/>
    <p:sldId id="392" r:id="rId6"/>
    <p:sldId id="396" r:id="rId7"/>
    <p:sldId id="394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oc8yIVULp6K+dfz3fr5kxV1yK+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-02" initials="P" lastIdx="4" clrIdx="0">
    <p:extLst>
      <p:ext uri="{19B8F6BF-5375-455C-9EA6-DF929625EA0E}">
        <p15:presenceInfo xmlns:p15="http://schemas.microsoft.com/office/powerpoint/2012/main" userId="PC-0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00B050"/>
    <a:srgbClr val="D9D9D9"/>
    <a:srgbClr val="EAEFF7"/>
    <a:srgbClr val="E3782F"/>
    <a:srgbClr val="5B9BD5"/>
    <a:srgbClr val="FBE5D6"/>
    <a:srgbClr val="B86328"/>
    <a:srgbClr val="FF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81" autoAdjust="0"/>
    <p:restoredTop sz="96370" autoAdjust="0"/>
  </p:normalViewPr>
  <p:slideViewPr>
    <p:cSldViewPr snapToGrid="0">
      <p:cViewPr varScale="1">
        <p:scale>
          <a:sx n="107" d="100"/>
          <a:sy n="107" d="100"/>
        </p:scale>
        <p:origin x="888" y="10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2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2" Type="http://customschemas.google.com/relationships/presentationmetadata" Target="meta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058630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4340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3305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7504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8283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3948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4665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8993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9448800" y="64810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6" r:id="rId4"/>
    <p:sldLayoutId id="2147483657" r:id="rId5"/>
    <p:sldLayoutId id="2147483658" r:id="rId6"/>
    <p:sldLayoutId id="214748365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7F6F4F3A-DFBF-5FE7-7550-978F0CBF9E94}"/>
              </a:ext>
            </a:extLst>
          </p:cNvPr>
          <p:cNvSpPr/>
          <p:nvPr/>
        </p:nvSpPr>
        <p:spPr>
          <a:xfrm>
            <a:off x="4189813" y="714735"/>
            <a:ext cx="4011059" cy="401105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F36C124-7D0D-EE83-F4A7-44EDF1241F96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1BBC7C0-EE85-0A37-C5D3-B7422D1B647B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905DA8-8F9A-8279-C6F7-48DC77351EFF}"/>
              </a:ext>
            </a:extLst>
          </p:cNvPr>
          <p:cNvSpPr txBox="1"/>
          <p:nvPr/>
        </p:nvSpPr>
        <p:spPr>
          <a:xfrm>
            <a:off x="1821328" y="5219935"/>
            <a:ext cx="87480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5400" kern="1800" spc="1100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PYG </a:t>
            </a:r>
            <a:r>
              <a:rPr lang="ko-KR" altLang="en-US" sz="5400" kern="1800" spc="1100" dirty="0" err="1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프리팹</a:t>
            </a:r>
            <a:r>
              <a:rPr lang="ko-KR" altLang="en-US" sz="5400" kern="1800" spc="1100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추가 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267EA7-B351-A9D2-51FB-2CB0BDC49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813" y="714735"/>
            <a:ext cx="4011059" cy="401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8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05;p2">
            <a:extLst>
              <a:ext uri="{FF2B5EF4-FFF2-40B4-BE49-F238E27FC236}">
                <a16:creationId xmlns:a16="http://schemas.microsoft.com/office/drawing/2014/main" id="{711F7EF7-4005-D66E-F1C1-FB5B923CF51F}"/>
              </a:ext>
            </a:extLst>
          </p:cNvPr>
          <p:cNvSpPr txBox="1"/>
          <p:nvPr/>
        </p:nvSpPr>
        <p:spPr>
          <a:xfrm>
            <a:off x="654273" y="1482973"/>
            <a:ext cx="3517677" cy="978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PosAtk</a:t>
            </a:r>
            <a:r>
              <a:rPr lang="ko-KR" altLang="en-US" sz="12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공격 이펙트가 생성되는 </a:t>
            </a:r>
            <a:r>
              <a:rPr lang="en-US" altLang="ko-KR" sz="12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Pivot</a:t>
            </a:r>
            <a:r>
              <a:rPr lang="ko-KR" altLang="en-US" sz="12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위치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로 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   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공격 애니메이션에 맞춰서 위치를 선정한다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   (</a:t>
            </a:r>
            <a:r>
              <a:rPr lang="ko-KR" altLang="en-US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프리팹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안의 지정 부위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,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ex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보스 손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</a:t>
            </a:fld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1836EA9-DE36-DCA8-B5D6-A061BD93AFE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92D5E4DF-C727-4BD4-B478-5304F9D470E3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108B816-8FE4-13BD-17E3-92C23D07CBEB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810B67-479C-A693-A48C-CE3FB74677C7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376259-C2D0-EE24-2E7E-2F9A16E1BCA9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Skill Table</a:t>
              </a:r>
              <a:r>
                <a:rPr lang="ko-KR" altLang="en-US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의</a:t>
              </a:r>
              <a:r>
                <a:rPr lang="en-US" altLang="ko-KR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 POS</a:t>
              </a:r>
              <a:r>
                <a:rPr lang="ko-KR" altLang="en-US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란</a:t>
              </a:r>
              <a:r>
                <a:rPr lang="en-US" altLang="ko-KR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?</a:t>
              </a:r>
              <a:endPara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sp>
        <p:nvSpPr>
          <p:cNvPr id="19" name="Google Shape;99;p2">
            <a:extLst>
              <a:ext uri="{FF2B5EF4-FFF2-40B4-BE49-F238E27FC236}">
                <a16:creationId xmlns:a16="http://schemas.microsoft.com/office/drawing/2014/main" id="{B46AD858-F2B0-C663-C155-F55B0D4539E4}"/>
              </a:ext>
            </a:extLst>
          </p:cNvPr>
          <p:cNvSpPr txBox="1"/>
          <p:nvPr/>
        </p:nvSpPr>
        <p:spPr>
          <a:xfrm>
            <a:off x="8122719" y="1443085"/>
            <a:ext cx="4099083" cy="319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정의</a:t>
            </a:r>
            <a:endParaRPr lang="en-US" altLang="ko-KR" sz="1200" b="1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Skill Table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은 다음과 같은 </a:t>
            </a:r>
            <a:r>
              <a:rPr 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형태로 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Pivot</a:t>
            </a:r>
            <a:r>
              <a:rPr 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을 가진다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특징</a:t>
            </a:r>
            <a:endParaRPr sz="1200" b="1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Pivot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은 </a:t>
            </a:r>
            <a:r>
              <a:rPr lang="ko-KR" altLang="en-US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프리팹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안에서 각각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   </a:t>
            </a:r>
            <a:r>
              <a:rPr lang="en-US" alt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PosAtk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, </a:t>
            </a:r>
            <a:r>
              <a:rPr lang="en-US" alt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PosHead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, </a:t>
            </a:r>
            <a:r>
              <a:rPr lang="en-US" alt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PosBody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, </a:t>
            </a:r>
            <a:r>
              <a:rPr lang="en-US" alt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PosLeg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</a:t>
            </a:r>
          </a:p>
          <a:p>
            <a: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  의 오브젝트를 사용 한다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요약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PosAtk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   :</a:t>
            </a:r>
            <a:r>
              <a:rPr 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공격 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이펙트를 나타내는 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Pivot</a:t>
            </a:r>
            <a:r>
              <a:rPr 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(파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란</a:t>
            </a:r>
            <a:r>
              <a:rPr 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색)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PosHead</a:t>
            </a:r>
            <a:r>
              <a:rPr 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 : 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버프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, </a:t>
            </a:r>
            <a:r>
              <a:rPr lang="ko-KR" altLang="en-US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디버프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 이펙트를 나타내는 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Pivot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(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금색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)</a:t>
            </a:r>
            <a:endParaRPr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Pos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B</a:t>
            </a:r>
            <a:r>
              <a:rPr 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ody</a:t>
            </a:r>
            <a:r>
              <a:rPr 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:</a:t>
            </a:r>
            <a:r>
              <a:rPr 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피격 이펙트를 나타내는 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Pivot </a:t>
            </a:r>
            <a:r>
              <a:rPr 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(녹색)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PosLeg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 : 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캐릭터의 중심점을 나타내는 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Pivot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(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붉은색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)</a:t>
            </a:r>
            <a:endParaRPr lang="ko-KR" altLang="en-US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2" name="Google Shape;102;p2">
            <a:extLst>
              <a:ext uri="{FF2B5EF4-FFF2-40B4-BE49-F238E27FC236}">
                <a16:creationId xmlns:a16="http://schemas.microsoft.com/office/drawing/2014/main" id="{52C26D12-2C03-DB41-4FAB-47D1AE1BF56B}"/>
              </a:ext>
            </a:extLst>
          </p:cNvPr>
          <p:cNvSpPr/>
          <p:nvPr/>
        </p:nvSpPr>
        <p:spPr>
          <a:xfrm>
            <a:off x="744379" y="1824229"/>
            <a:ext cx="85166" cy="85166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F6562F9-1E15-A748-FCB1-12433DAAE03F}"/>
              </a:ext>
            </a:extLst>
          </p:cNvPr>
          <p:cNvCxnSpPr>
            <a:cxnSpLocks/>
          </p:cNvCxnSpPr>
          <p:nvPr/>
        </p:nvCxnSpPr>
        <p:spPr>
          <a:xfrm flipV="1">
            <a:off x="8158579" y="1073885"/>
            <a:ext cx="0" cy="5784115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D38514D-8B4D-291A-A93F-6B5021076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619" y="1478972"/>
            <a:ext cx="3438762" cy="430514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0" name="Google Shape;101;p2">
            <a:extLst>
              <a:ext uri="{FF2B5EF4-FFF2-40B4-BE49-F238E27FC236}">
                <a16:creationId xmlns:a16="http://schemas.microsoft.com/office/drawing/2014/main" id="{224FF805-4129-8948-AE48-E1C4023812BF}"/>
              </a:ext>
            </a:extLst>
          </p:cNvPr>
          <p:cNvSpPr/>
          <p:nvPr/>
        </p:nvSpPr>
        <p:spPr>
          <a:xfrm>
            <a:off x="5936541" y="4905836"/>
            <a:ext cx="85166" cy="85166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15" name="Google Shape;108;p2">
            <a:extLst>
              <a:ext uri="{FF2B5EF4-FFF2-40B4-BE49-F238E27FC236}">
                <a16:creationId xmlns:a16="http://schemas.microsoft.com/office/drawing/2014/main" id="{0462AD0D-E093-A15E-249D-14D1E7218C6B}"/>
              </a:ext>
            </a:extLst>
          </p:cNvPr>
          <p:cNvSpPr/>
          <p:nvPr/>
        </p:nvSpPr>
        <p:spPr>
          <a:xfrm>
            <a:off x="5759490" y="3202014"/>
            <a:ext cx="85166" cy="85166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18" name="Google Shape;102;p2">
            <a:extLst>
              <a:ext uri="{FF2B5EF4-FFF2-40B4-BE49-F238E27FC236}">
                <a16:creationId xmlns:a16="http://schemas.microsoft.com/office/drawing/2014/main" id="{9AC15212-16B5-95FA-693C-109F1C69F6F3}"/>
              </a:ext>
            </a:extLst>
          </p:cNvPr>
          <p:cNvSpPr/>
          <p:nvPr/>
        </p:nvSpPr>
        <p:spPr>
          <a:xfrm>
            <a:off x="6341209" y="3446782"/>
            <a:ext cx="85166" cy="85166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28" name="Google Shape;108;p2">
            <a:extLst>
              <a:ext uri="{FF2B5EF4-FFF2-40B4-BE49-F238E27FC236}">
                <a16:creationId xmlns:a16="http://schemas.microsoft.com/office/drawing/2014/main" id="{41AD1A34-16C4-B666-3E57-0AC17BCA8E3E}"/>
              </a:ext>
            </a:extLst>
          </p:cNvPr>
          <p:cNvSpPr/>
          <p:nvPr/>
        </p:nvSpPr>
        <p:spPr>
          <a:xfrm>
            <a:off x="5974641" y="1929449"/>
            <a:ext cx="85166" cy="85166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30" name="Google Shape;105;p2">
            <a:extLst>
              <a:ext uri="{FF2B5EF4-FFF2-40B4-BE49-F238E27FC236}">
                <a16:creationId xmlns:a16="http://schemas.microsoft.com/office/drawing/2014/main" id="{035CEA52-0FCB-9417-81DC-27ABDB87B867}"/>
              </a:ext>
            </a:extLst>
          </p:cNvPr>
          <p:cNvSpPr txBox="1"/>
          <p:nvPr/>
        </p:nvSpPr>
        <p:spPr>
          <a:xfrm>
            <a:off x="660400" y="2621098"/>
            <a:ext cx="3550747" cy="75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PosHead</a:t>
            </a:r>
            <a:endParaRPr lang="ko-KR" altLang="en-US" sz="1200" b="1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버프</a:t>
            </a:r>
            <a:r>
              <a:rPr lang="en-US" altLang="ko-KR" sz="12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. </a:t>
            </a:r>
            <a:r>
              <a:rPr lang="ko-KR" altLang="en-US" sz="1200" dirty="0" err="1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디버프</a:t>
            </a:r>
            <a:r>
              <a:rPr lang="ko-KR" altLang="en-US" sz="12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이펙트가 생성되는 </a:t>
            </a:r>
            <a:r>
              <a:rPr lang="en-US" altLang="ko-KR" sz="12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Pivot</a:t>
            </a:r>
            <a:r>
              <a:rPr lang="ko-KR" altLang="en-US" sz="12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위치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로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   머리의 중앙 안을 기점으로 한다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31" name="Google Shape;102;p2">
            <a:extLst>
              <a:ext uri="{FF2B5EF4-FFF2-40B4-BE49-F238E27FC236}">
                <a16:creationId xmlns:a16="http://schemas.microsoft.com/office/drawing/2014/main" id="{A2E99C58-35C7-DA6C-82FA-2D0501D84651}"/>
              </a:ext>
            </a:extLst>
          </p:cNvPr>
          <p:cNvSpPr/>
          <p:nvPr/>
        </p:nvSpPr>
        <p:spPr>
          <a:xfrm>
            <a:off x="750506" y="2962354"/>
            <a:ext cx="85166" cy="85166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32" name="Google Shape;105;p2">
            <a:extLst>
              <a:ext uri="{FF2B5EF4-FFF2-40B4-BE49-F238E27FC236}">
                <a16:creationId xmlns:a16="http://schemas.microsoft.com/office/drawing/2014/main" id="{AE516A17-2B50-98A7-7334-C773C787EB35}"/>
              </a:ext>
            </a:extLst>
          </p:cNvPr>
          <p:cNvSpPr txBox="1"/>
          <p:nvPr/>
        </p:nvSpPr>
        <p:spPr>
          <a:xfrm>
            <a:off x="670262" y="3531948"/>
            <a:ext cx="3550747" cy="75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PosBody</a:t>
            </a:r>
            <a:endParaRPr lang="ko-KR" altLang="en-US" sz="1200" b="1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피격 이펙트가 생성되는 </a:t>
            </a:r>
            <a:r>
              <a:rPr lang="en-US" altLang="ko-KR" sz="12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Pivot</a:t>
            </a:r>
            <a:r>
              <a:rPr lang="ko-KR" altLang="en-US" sz="12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위치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로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   몸체의 중앙 안을 기점으로 한다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33" name="Google Shape;102;p2">
            <a:extLst>
              <a:ext uri="{FF2B5EF4-FFF2-40B4-BE49-F238E27FC236}">
                <a16:creationId xmlns:a16="http://schemas.microsoft.com/office/drawing/2014/main" id="{82868C69-6069-0B94-A3D4-BFAAEBD003B7}"/>
              </a:ext>
            </a:extLst>
          </p:cNvPr>
          <p:cNvSpPr/>
          <p:nvPr/>
        </p:nvSpPr>
        <p:spPr>
          <a:xfrm>
            <a:off x="760368" y="3873204"/>
            <a:ext cx="85166" cy="85166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35" name="Google Shape;105;p2">
            <a:extLst>
              <a:ext uri="{FF2B5EF4-FFF2-40B4-BE49-F238E27FC236}">
                <a16:creationId xmlns:a16="http://schemas.microsoft.com/office/drawing/2014/main" id="{5EF87924-6B0F-52B3-B070-561E0E8ABCA2}"/>
              </a:ext>
            </a:extLst>
          </p:cNvPr>
          <p:cNvSpPr txBox="1"/>
          <p:nvPr/>
        </p:nvSpPr>
        <p:spPr>
          <a:xfrm>
            <a:off x="650765" y="4442798"/>
            <a:ext cx="3550747" cy="75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PosLeg</a:t>
            </a:r>
            <a:endParaRPr lang="ko-KR" altLang="en-US" sz="1200" b="1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캐릭터의 중심점이 되는 </a:t>
            </a:r>
            <a:r>
              <a:rPr lang="en-US" altLang="ko-KR" sz="12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Pivot</a:t>
            </a:r>
            <a:r>
              <a:rPr lang="ko-KR" altLang="en-US" sz="12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위치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로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   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X, Y, Z = 0, 0, 0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을 기점으로 한다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36" name="Google Shape;102;p2">
            <a:extLst>
              <a:ext uri="{FF2B5EF4-FFF2-40B4-BE49-F238E27FC236}">
                <a16:creationId xmlns:a16="http://schemas.microsoft.com/office/drawing/2014/main" id="{8C8106E2-D9E0-94DA-7C7E-CE371E2565F7}"/>
              </a:ext>
            </a:extLst>
          </p:cNvPr>
          <p:cNvSpPr/>
          <p:nvPr/>
        </p:nvSpPr>
        <p:spPr>
          <a:xfrm>
            <a:off x="740871" y="4784054"/>
            <a:ext cx="85166" cy="85166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37" name="Google Shape;102;p2">
            <a:extLst>
              <a:ext uri="{FF2B5EF4-FFF2-40B4-BE49-F238E27FC236}">
                <a16:creationId xmlns:a16="http://schemas.microsoft.com/office/drawing/2014/main" id="{34397CD1-FD10-2D49-76C0-628FB7C3DA62}"/>
              </a:ext>
            </a:extLst>
          </p:cNvPr>
          <p:cNvSpPr/>
          <p:nvPr/>
        </p:nvSpPr>
        <p:spPr>
          <a:xfrm>
            <a:off x="8220850" y="3538757"/>
            <a:ext cx="85166" cy="85166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38" name="Google Shape;108;p2">
            <a:extLst>
              <a:ext uri="{FF2B5EF4-FFF2-40B4-BE49-F238E27FC236}">
                <a16:creationId xmlns:a16="http://schemas.microsoft.com/office/drawing/2014/main" id="{185CD449-B839-86C9-C9B0-DA873F8B57FA}"/>
              </a:ext>
            </a:extLst>
          </p:cNvPr>
          <p:cNvSpPr/>
          <p:nvPr/>
        </p:nvSpPr>
        <p:spPr>
          <a:xfrm>
            <a:off x="8220850" y="3756543"/>
            <a:ext cx="85166" cy="85166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39" name="Google Shape;108;p2">
            <a:extLst>
              <a:ext uri="{FF2B5EF4-FFF2-40B4-BE49-F238E27FC236}">
                <a16:creationId xmlns:a16="http://schemas.microsoft.com/office/drawing/2014/main" id="{9C3E4414-8A71-FEED-0122-951AF026F98F}"/>
              </a:ext>
            </a:extLst>
          </p:cNvPr>
          <p:cNvSpPr/>
          <p:nvPr/>
        </p:nvSpPr>
        <p:spPr>
          <a:xfrm>
            <a:off x="8220850" y="3974329"/>
            <a:ext cx="85166" cy="85166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40" name="Google Shape;101;p2">
            <a:extLst>
              <a:ext uri="{FF2B5EF4-FFF2-40B4-BE49-F238E27FC236}">
                <a16:creationId xmlns:a16="http://schemas.microsoft.com/office/drawing/2014/main" id="{6C091452-B3E1-5D4D-E5C2-416EC620B861}"/>
              </a:ext>
            </a:extLst>
          </p:cNvPr>
          <p:cNvSpPr/>
          <p:nvPr/>
        </p:nvSpPr>
        <p:spPr>
          <a:xfrm>
            <a:off x="8220850" y="4192116"/>
            <a:ext cx="85166" cy="85166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305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</a:t>
            </a:fld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1836EA9-DE36-DCA8-B5D6-A061BD93AFE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92D5E4DF-C727-4BD4-B478-5304F9D470E3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108B816-8FE4-13BD-17E3-92C23D07CBEB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810B67-479C-A693-A48C-CE3FB74677C7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376259-C2D0-EE24-2E7E-2F9A16E1BCA9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err="1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PosAtk</a:t>
              </a:r>
              <a:endParaRPr lang="en-US" altLang="ko-KR" sz="36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F6562F9-1E15-A748-FCB1-12433DAAE03F}"/>
              </a:ext>
            </a:extLst>
          </p:cNvPr>
          <p:cNvCxnSpPr>
            <a:cxnSpLocks/>
          </p:cNvCxnSpPr>
          <p:nvPr/>
        </p:nvCxnSpPr>
        <p:spPr>
          <a:xfrm flipV="1">
            <a:off x="8158579" y="1073885"/>
            <a:ext cx="0" cy="5784115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그룹 631">
            <a:extLst>
              <a:ext uri="{FF2B5EF4-FFF2-40B4-BE49-F238E27FC236}">
                <a16:creationId xmlns:a16="http://schemas.microsoft.com/office/drawing/2014/main" id="{8E940D1B-1AD8-E68F-4924-A23C1B296DE9}"/>
              </a:ext>
            </a:extLst>
          </p:cNvPr>
          <p:cNvGrpSpPr/>
          <p:nvPr/>
        </p:nvGrpSpPr>
        <p:grpSpPr>
          <a:xfrm>
            <a:off x="7059497" y="1534456"/>
            <a:ext cx="1204603" cy="1283887"/>
            <a:chOff x="6968970" y="1073885"/>
            <a:chExt cx="1204603" cy="1283887"/>
          </a:xfrm>
        </p:grpSpPr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1635EB96-9ABF-161A-9759-E1733F0A8A83}"/>
                </a:ext>
              </a:extLst>
            </p:cNvPr>
            <p:cNvSpPr/>
            <p:nvPr/>
          </p:nvSpPr>
          <p:spPr>
            <a:xfrm>
              <a:off x="6968970" y="1119436"/>
              <a:ext cx="278680" cy="25868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#</a:t>
              </a:r>
              <a:endPara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46F6A256-29F8-F51A-ED46-7E384D19CD9A}"/>
                </a:ext>
              </a:extLst>
            </p:cNvPr>
            <p:cNvSpPr/>
            <p:nvPr/>
          </p:nvSpPr>
          <p:spPr>
            <a:xfrm>
              <a:off x="6968970" y="1608387"/>
              <a:ext cx="278680" cy="28189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#</a:t>
              </a:r>
              <a:endPara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45190728-B8CA-0C31-601A-D0A9A56BD09E}"/>
                </a:ext>
              </a:extLst>
            </p:cNvPr>
            <p:cNvSpPr txBox="1"/>
            <p:nvPr/>
          </p:nvSpPr>
          <p:spPr>
            <a:xfrm>
              <a:off x="7203194" y="1073885"/>
              <a:ext cx="970379" cy="3384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정령</a:t>
              </a:r>
              <a:endPara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B7382950-424A-1FE0-B750-76275EF0201E}"/>
                </a:ext>
              </a:extLst>
            </p:cNvPr>
            <p:cNvSpPr txBox="1"/>
            <p:nvPr/>
          </p:nvSpPr>
          <p:spPr>
            <a:xfrm>
              <a:off x="7203194" y="1543808"/>
              <a:ext cx="970379" cy="3384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플레이어</a:t>
              </a:r>
              <a:endPara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2DC7507C-D211-559C-93F6-7C457F4739C6}"/>
                </a:ext>
              </a:extLst>
            </p:cNvPr>
            <p:cNvSpPr txBox="1"/>
            <p:nvPr/>
          </p:nvSpPr>
          <p:spPr>
            <a:xfrm>
              <a:off x="7203194" y="2011299"/>
              <a:ext cx="970379" cy="3384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적</a:t>
              </a:r>
              <a:endParaRPr lang="en-US" altLang="ko-KR" sz="12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C5CD5836-C87A-51C1-DD77-8D24A058E581}"/>
                </a:ext>
              </a:extLst>
            </p:cNvPr>
            <p:cNvSpPr/>
            <p:nvPr/>
          </p:nvSpPr>
          <p:spPr>
            <a:xfrm>
              <a:off x="6968970" y="2075878"/>
              <a:ext cx="278680" cy="2818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#</a:t>
              </a:r>
              <a:endPara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sp>
        <p:nvSpPr>
          <p:cNvPr id="332" name="Google Shape;99;p2">
            <a:extLst>
              <a:ext uri="{FF2B5EF4-FFF2-40B4-BE49-F238E27FC236}">
                <a16:creationId xmlns:a16="http://schemas.microsoft.com/office/drawing/2014/main" id="{D87329FA-DA55-8635-9008-FB04827166B3}"/>
              </a:ext>
            </a:extLst>
          </p:cNvPr>
          <p:cNvSpPr txBox="1"/>
          <p:nvPr/>
        </p:nvSpPr>
        <p:spPr>
          <a:xfrm>
            <a:off x="8158580" y="1443085"/>
            <a:ext cx="4033420" cy="297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정의</a:t>
            </a:r>
            <a:endParaRPr lang="en-US" altLang="ko-KR" sz="1200" b="1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PosAtk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에 </a:t>
            </a:r>
            <a:r>
              <a:rPr lang="en-US" alt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LunchPrefb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값의 </a:t>
            </a:r>
            <a:r>
              <a:rPr lang="ko-KR" altLang="en-US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프리팹을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소환한다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   (ex </a:t>
            </a:r>
            <a:r>
              <a:rPr lang="en-US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BossSkill</a:t>
            </a:r>
            <a:r>
              <a:rPr 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– 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발사 </a:t>
            </a:r>
            <a:r>
              <a:rPr lang="ko-KR" altLang="en-US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프리팹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- </a:t>
            </a:r>
            <a:r>
              <a:rPr lang="en-US" alt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LunchPrefb</a:t>
            </a:r>
            <a:r>
              <a:rPr 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)</a:t>
            </a:r>
          </a:p>
          <a:p>
            <a: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특징</a:t>
            </a:r>
            <a:endParaRPr sz="1200" b="1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정령의 경우 광역 및 방출일 때 투사체가 없기 때문에 생성되는 </a:t>
            </a:r>
            <a:r>
              <a:rPr lang="ko-KR" altLang="en-US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프리팹이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캐릭터를 중심으로 방출된다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스킬에 대한 자세한 설명은 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PYG_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정령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_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전투시스템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_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김세윤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_2200802</a:t>
            </a:r>
          </a:p>
          <a:p>
            <a: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  문서를 참고한다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643" name="육각형 642">
            <a:extLst>
              <a:ext uri="{FF2B5EF4-FFF2-40B4-BE49-F238E27FC236}">
                <a16:creationId xmlns:a16="http://schemas.microsoft.com/office/drawing/2014/main" id="{0B595217-EB8D-3D0E-7DD4-95E641EA87BE}"/>
              </a:ext>
            </a:extLst>
          </p:cNvPr>
          <p:cNvSpPr/>
          <p:nvPr/>
        </p:nvSpPr>
        <p:spPr>
          <a:xfrm rot="16200000">
            <a:off x="3548925" y="2578526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4" name="육각형 643">
            <a:extLst>
              <a:ext uri="{FF2B5EF4-FFF2-40B4-BE49-F238E27FC236}">
                <a16:creationId xmlns:a16="http://schemas.microsoft.com/office/drawing/2014/main" id="{59F0C671-8005-8F68-6928-CB5D0BF2D6DB}"/>
              </a:ext>
            </a:extLst>
          </p:cNvPr>
          <p:cNvSpPr/>
          <p:nvPr/>
        </p:nvSpPr>
        <p:spPr>
          <a:xfrm rot="16200000">
            <a:off x="3372643" y="2241872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5" name="육각형 644">
            <a:extLst>
              <a:ext uri="{FF2B5EF4-FFF2-40B4-BE49-F238E27FC236}">
                <a16:creationId xmlns:a16="http://schemas.microsoft.com/office/drawing/2014/main" id="{742EBBBB-B1E6-F4D4-5D78-FFF8CA4161D9}"/>
              </a:ext>
            </a:extLst>
          </p:cNvPr>
          <p:cNvSpPr/>
          <p:nvPr/>
        </p:nvSpPr>
        <p:spPr>
          <a:xfrm rot="16200000">
            <a:off x="3731847" y="2241872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6" name="육각형 645">
            <a:extLst>
              <a:ext uri="{FF2B5EF4-FFF2-40B4-BE49-F238E27FC236}">
                <a16:creationId xmlns:a16="http://schemas.microsoft.com/office/drawing/2014/main" id="{D9F3440B-B24C-6349-D0CC-3C6506EDCCAA}"/>
              </a:ext>
            </a:extLst>
          </p:cNvPr>
          <p:cNvSpPr/>
          <p:nvPr/>
        </p:nvSpPr>
        <p:spPr>
          <a:xfrm rot="16200000">
            <a:off x="4091052" y="2241872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7" name="육각형 646">
            <a:extLst>
              <a:ext uri="{FF2B5EF4-FFF2-40B4-BE49-F238E27FC236}">
                <a16:creationId xmlns:a16="http://schemas.microsoft.com/office/drawing/2014/main" id="{F68DA4F0-3DF5-1941-1BE8-C81CC314409F}"/>
              </a:ext>
            </a:extLst>
          </p:cNvPr>
          <p:cNvSpPr/>
          <p:nvPr/>
        </p:nvSpPr>
        <p:spPr>
          <a:xfrm rot="16200000">
            <a:off x="3189720" y="2578526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8" name="육각형 647">
            <a:extLst>
              <a:ext uri="{FF2B5EF4-FFF2-40B4-BE49-F238E27FC236}">
                <a16:creationId xmlns:a16="http://schemas.microsoft.com/office/drawing/2014/main" id="{CD72B238-6FC4-2AFD-333D-5DABB07D8B08}"/>
              </a:ext>
            </a:extLst>
          </p:cNvPr>
          <p:cNvSpPr/>
          <p:nvPr/>
        </p:nvSpPr>
        <p:spPr>
          <a:xfrm rot="16200000">
            <a:off x="3908129" y="2578526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9" name="육각형 648">
            <a:extLst>
              <a:ext uri="{FF2B5EF4-FFF2-40B4-BE49-F238E27FC236}">
                <a16:creationId xmlns:a16="http://schemas.microsoft.com/office/drawing/2014/main" id="{8495D975-14D3-A37F-01CA-9EEEE6259FF6}"/>
              </a:ext>
            </a:extLst>
          </p:cNvPr>
          <p:cNvSpPr/>
          <p:nvPr/>
        </p:nvSpPr>
        <p:spPr>
          <a:xfrm rot="16200000">
            <a:off x="3371299" y="2909782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0" name="육각형 649">
            <a:extLst>
              <a:ext uri="{FF2B5EF4-FFF2-40B4-BE49-F238E27FC236}">
                <a16:creationId xmlns:a16="http://schemas.microsoft.com/office/drawing/2014/main" id="{FCFA5D04-CE81-8872-B877-C4862C2F2375}"/>
              </a:ext>
            </a:extLst>
          </p:cNvPr>
          <p:cNvSpPr/>
          <p:nvPr/>
        </p:nvSpPr>
        <p:spPr>
          <a:xfrm rot="16200000">
            <a:off x="3730503" y="2909782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1" name="Google Shape;180;p7">
            <a:extLst>
              <a:ext uri="{FF2B5EF4-FFF2-40B4-BE49-F238E27FC236}">
                <a16:creationId xmlns:a16="http://schemas.microsoft.com/office/drawing/2014/main" id="{48511EB7-4F81-D1BB-1A6F-193F7DBCE746}"/>
              </a:ext>
            </a:extLst>
          </p:cNvPr>
          <p:cNvSpPr txBox="1"/>
          <p:nvPr/>
        </p:nvSpPr>
        <p:spPr>
          <a:xfrm>
            <a:off x="2576070" y="1580007"/>
            <a:ext cx="2856815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광역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2" name="Google Shape;180;p7">
            <a:extLst>
              <a:ext uri="{FF2B5EF4-FFF2-40B4-BE49-F238E27FC236}">
                <a16:creationId xmlns:a16="http://schemas.microsoft.com/office/drawing/2014/main" id="{5ED4BED6-FA57-136E-5CC7-00F763E0808E}"/>
              </a:ext>
            </a:extLst>
          </p:cNvPr>
          <p:cNvSpPr txBox="1"/>
          <p:nvPr/>
        </p:nvSpPr>
        <p:spPr>
          <a:xfrm>
            <a:off x="2576070" y="3684752"/>
            <a:ext cx="2856815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대상을 향해 특정 범위 공격을 가한다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3" name="육각형 652">
            <a:extLst>
              <a:ext uri="{FF2B5EF4-FFF2-40B4-BE49-F238E27FC236}">
                <a16:creationId xmlns:a16="http://schemas.microsoft.com/office/drawing/2014/main" id="{033CB099-076A-7910-4D16-1BE1AF01A221}"/>
              </a:ext>
            </a:extLst>
          </p:cNvPr>
          <p:cNvSpPr/>
          <p:nvPr/>
        </p:nvSpPr>
        <p:spPr>
          <a:xfrm rot="16200000">
            <a:off x="2831859" y="4321544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4" name="육각형 653">
            <a:extLst>
              <a:ext uri="{FF2B5EF4-FFF2-40B4-BE49-F238E27FC236}">
                <a16:creationId xmlns:a16="http://schemas.microsoft.com/office/drawing/2014/main" id="{3BBE26EE-3B72-03B6-E684-16641390ADD1}"/>
              </a:ext>
            </a:extLst>
          </p:cNvPr>
          <p:cNvSpPr/>
          <p:nvPr/>
        </p:nvSpPr>
        <p:spPr>
          <a:xfrm rot="16200000">
            <a:off x="3191064" y="4321544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5" name="육각형 654">
            <a:extLst>
              <a:ext uri="{FF2B5EF4-FFF2-40B4-BE49-F238E27FC236}">
                <a16:creationId xmlns:a16="http://schemas.microsoft.com/office/drawing/2014/main" id="{9E1C550D-266D-EC47-ED93-F29F54C18814}"/>
              </a:ext>
            </a:extLst>
          </p:cNvPr>
          <p:cNvSpPr/>
          <p:nvPr/>
        </p:nvSpPr>
        <p:spPr>
          <a:xfrm rot="16200000">
            <a:off x="3550268" y="4321544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6" name="육각형 655">
            <a:extLst>
              <a:ext uri="{FF2B5EF4-FFF2-40B4-BE49-F238E27FC236}">
                <a16:creationId xmlns:a16="http://schemas.microsoft.com/office/drawing/2014/main" id="{3F2127A9-8D68-D15D-675C-F231952A4328}"/>
              </a:ext>
            </a:extLst>
          </p:cNvPr>
          <p:cNvSpPr/>
          <p:nvPr/>
        </p:nvSpPr>
        <p:spPr>
          <a:xfrm rot="16200000">
            <a:off x="3909474" y="4321544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7" name="육각형 656">
            <a:extLst>
              <a:ext uri="{FF2B5EF4-FFF2-40B4-BE49-F238E27FC236}">
                <a16:creationId xmlns:a16="http://schemas.microsoft.com/office/drawing/2014/main" id="{13F19571-0D3F-A5F5-92D3-0B783917DFCE}"/>
              </a:ext>
            </a:extLst>
          </p:cNvPr>
          <p:cNvSpPr/>
          <p:nvPr/>
        </p:nvSpPr>
        <p:spPr>
          <a:xfrm rot="16200000">
            <a:off x="4268678" y="4321544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8" name="육각형 657">
            <a:extLst>
              <a:ext uri="{FF2B5EF4-FFF2-40B4-BE49-F238E27FC236}">
                <a16:creationId xmlns:a16="http://schemas.microsoft.com/office/drawing/2014/main" id="{4231FA96-66AC-4406-F559-D41265B31205}"/>
              </a:ext>
            </a:extLst>
          </p:cNvPr>
          <p:cNvSpPr/>
          <p:nvPr/>
        </p:nvSpPr>
        <p:spPr>
          <a:xfrm rot="16200000">
            <a:off x="4627883" y="4321544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9" name="육각형 658">
            <a:extLst>
              <a:ext uri="{FF2B5EF4-FFF2-40B4-BE49-F238E27FC236}">
                <a16:creationId xmlns:a16="http://schemas.microsoft.com/office/drawing/2014/main" id="{79D52579-6C33-D3FB-5A50-7211CF1DB542}"/>
              </a:ext>
            </a:extLst>
          </p:cNvPr>
          <p:cNvSpPr/>
          <p:nvPr/>
        </p:nvSpPr>
        <p:spPr>
          <a:xfrm rot="16200000">
            <a:off x="3013438" y="4661830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0" name="육각형 659">
            <a:extLst>
              <a:ext uri="{FF2B5EF4-FFF2-40B4-BE49-F238E27FC236}">
                <a16:creationId xmlns:a16="http://schemas.microsoft.com/office/drawing/2014/main" id="{4815A7CA-7688-B7B5-C25C-245D0ABC0230}"/>
              </a:ext>
            </a:extLst>
          </p:cNvPr>
          <p:cNvSpPr/>
          <p:nvPr/>
        </p:nvSpPr>
        <p:spPr>
          <a:xfrm rot="16200000">
            <a:off x="3372643" y="4661830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1" name="육각형 660">
            <a:extLst>
              <a:ext uri="{FF2B5EF4-FFF2-40B4-BE49-F238E27FC236}">
                <a16:creationId xmlns:a16="http://schemas.microsoft.com/office/drawing/2014/main" id="{DE14EE82-0C90-D58B-C648-23D1997D285E}"/>
              </a:ext>
            </a:extLst>
          </p:cNvPr>
          <p:cNvSpPr/>
          <p:nvPr/>
        </p:nvSpPr>
        <p:spPr>
          <a:xfrm rot="16200000">
            <a:off x="3731847" y="4661830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2" name="육각형 661">
            <a:extLst>
              <a:ext uri="{FF2B5EF4-FFF2-40B4-BE49-F238E27FC236}">
                <a16:creationId xmlns:a16="http://schemas.microsoft.com/office/drawing/2014/main" id="{7CF8E0B9-5C3D-3902-44F1-066435EC12F2}"/>
              </a:ext>
            </a:extLst>
          </p:cNvPr>
          <p:cNvSpPr/>
          <p:nvPr/>
        </p:nvSpPr>
        <p:spPr>
          <a:xfrm rot="16200000">
            <a:off x="4091052" y="4661830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3" name="육각형 662">
            <a:extLst>
              <a:ext uri="{FF2B5EF4-FFF2-40B4-BE49-F238E27FC236}">
                <a16:creationId xmlns:a16="http://schemas.microsoft.com/office/drawing/2014/main" id="{9F138807-6A49-2DA3-CA2D-9A9D9590EF05}"/>
              </a:ext>
            </a:extLst>
          </p:cNvPr>
          <p:cNvSpPr/>
          <p:nvPr/>
        </p:nvSpPr>
        <p:spPr>
          <a:xfrm rot="16200000">
            <a:off x="4450257" y="4661830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4" name="육각형 663">
            <a:extLst>
              <a:ext uri="{FF2B5EF4-FFF2-40B4-BE49-F238E27FC236}">
                <a16:creationId xmlns:a16="http://schemas.microsoft.com/office/drawing/2014/main" id="{BF5A7E00-CCF5-D7EB-08AD-19F7DF707270}"/>
              </a:ext>
            </a:extLst>
          </p:cNvPr>
          <p:cNvSpPr/>
          <p:nvPr/>
        </p:nvSpPr>
        <p:spPr>
          <a:xfrm rot="16200000">
            <a:off x="4809462" y="4661830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5" name="육각형 664">
            <a:extLst>
              <a:ext uri="{FF2B5EF4-FFF2-40B4-BE49-F238E27FC236}">
                <a16:creationId xmlns:a16="http://schemas.microsoft.com/office/drawing/2014/main" id="{1551CF2F-67F4-BE33-AC8E-6F9DFC955E7C}"/>
              </a:ext>
            </a:extLst>
          </p:cNvPr>
          <p:cNvSpPr/>
          <p:nvPr/>
        </p:nvSpPr>
        <p:spPr>
          <a:xfrm rot="16200000">
            <a:off x="2830515" y="4998484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6" name="육각형 665">
            <a:extLst>
              <a:ext uri="{FF2B5EF4-FFF2-40B4-BE49-F238E27FC236}">
                <a16:creationId xmlns:a16="http://schemas.microsoft.com/office/drawing/2014/main" id="{FDF0BD50-FA55-5189-BAB1-63C8C97FD660}"/>
              </a:ext>
            </a:extLst>
          </p:cNvPr>
          <p:cNvSpPr/>
          <p:nvPr/>
        </p:nvSpPr>
        <p:spPr>
          <a:xfrm rot="16200000">
            <a:off x="3189720" y="4998484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7" name="육각형 666">
            <a:extLst>
              <a:ext uri="{FF2B5EF4-FFF2-40B4-BE49-F238E27FC236}">
                <a16:creationId xmlns:a16="http://schemas.microsoft.com/office/drawing/2014/main" id="{41720610-CBFA-1652-560F-1600BF3ED000}"/>
              </a:ext>
            </a:extLst>
          </p:cNvPr>
          <p:cNvSpPr/>
          <p:nvPr/>
        </p:nvSpPr>
        <p:spPr>
          <a:xfrm rot="16200000">
            <a:off x="3548925" y="4998484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8" name="육각형 667">
            <a:extLst>
              <a:ext uri="{FF2B5EF4-FFF2-40B4-BE49-F238E27FC236}">
                <a16:creationId xmlns:a16="http://schemas.microsoft.com/office/drawing/2014/main" id="{C4EF3DF1-3A60-4A79-12CE-D28070272D49}"/>
              </a:ext>
            </a:extLst>
          </p:cNvPr>
          <p:cNvSpPr/>
          <p:nvPr/>
        </p:nvSpPr>
        <p:spPr>
          <a:xfrm rot="16200000">
            <a:off x="3908129" y="4998484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9" name="육각형 668">
            <a:extLst>
              <a:ext uri="{FF2B5EF4-FFF2-40B4-BE49-F238E27FC236}">
                <a16:creationId xmlns:a16="http://schemas.microsoft.com/office/drawing/2014/main" id="{6493B802-64C5-2150-DF7B-7BD3188A2A9C}"/>
              </a:ext>
            </a:extLst>
          </p:cNvPr>
          <p:cNvSpPr/>
          <p:nvPr/>
        </p:nvSpPr>
        <p:spPr>
          <a:xfrm rot="16200000">
            <a:off x="4267335" y="4998484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0" name="육각형 669">
            <a:extLst>
              <a:ext uri="{FF2B5EF4-FFF2-40B4-BE49-F238E27FC236}">
                <a16:creationId xmlns:a16="http://schemas.microsoft.com/office/drawing/2014/main" id="{BC8111D6-F5AC-E384-EA41-B627E01FF4C4}"/>
              </a:ext>
            </a:extLst>
          </p:cNvPr>
          <p:cNvSpPr/>
          <p:nvPr/>
        </p:nvSpPr>
        <p:spPr>
          <a:xfrm rot="16200000">
            <a:off x="4626539" y="4998485"/>
            <a:ext cx="400796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1" name="육각형 670">
            <a:extLst>
              <a:ext uri="{FF2B5EF4-FFF2-40B4-BE49-F238E27FC236}">
                <a16:creationId xmlns:a16="http://schemas.microsoft.com/office/drawing/2014/main" id="{79429A33-188A-14EF-1414-A655F4631C8F}"/>
              </a:ext>
            </a:extLst>
          </p:cNvPr>
          <p:cNvSpPr/>
          <p:nvPr/>
        </p:nvSpPr>
        <p:spPr>
          <a:xfrm rot="16200000">
            <a:off x="3012094" y="5329741"/>
            <a:ext cx="400796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2" name="육각형 671">
            <a:extLst>
              <a:ext uri="{FF2B5EF4-FFF2-40B4-BE49-F238E27FC236}">
                <a16:creationId xmlns:a16="http://schemas.microsoft.com/office/drawing/2014/main" id="{EE6B0FFB-9CC8-1B9F-69CA-848332865AA5}"/>
              </a:ext>
            </a:extLst>
          </p:cNvPr>
          <p:cNvSpPr/>
          <p:nvPr/>
        </p:nvSpPr>
        <p:spPr>
          <a:xfrm rot="16200000">
            <a:off x="3371299" y="5329740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3" name="육각형 672">
            <a:extLst>
              <a:ext uri="{FF2B5EF4-FFF2-40B4-BE49-F238E27FC236}">
                <a16:creationId xmlns:a16="http://schemas.microsoft.com/office/drawing/2014/main" id="{E85FBF9D-94A1-F0A6-3AAB-D418D3771C60}"/>
              </a:ext>
            </a:extLst>
          </p:cNvPr>
          <p:cNvSpPr/>
          <p:nvPr/>
        </p:nvSpPr>
        <p:spPr>
          <a:xfrm rot="16200000">
            <a:off x="3730503" y="5329740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4" name="육각형 673">
            <a:extLst>
              <a:ext uri="{FF2B5EF4-FFF2-40B4-BE49-F238E27FC236}">
                <a16:creationId xmlns:a16="http://schemas.microsoft.com/office/drawing/2014/main" id="{9C0D0172-7056-D9D2-0C4A-D9749E0B1A2E}"/>
              </a:ext>
            </a:extLst>
          </p:cNvPr>
          <p:cNvSpPr/>
          <p:nvPr/>
        </p:nvSpPr>
        <p:spPr>
          <a:xfrm rot="16200000">
            <a:off x="4089709" y="5329740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5" name="육각형 674">
            <a:extLst>
              <a:ext uri="{FF2B5EF4-FFF2-40B4-BE49-F238E27FC236}">
                <a16:creationId xmlns:a16="http://schemas.microsoft.com/office/drawing/2014/main" id="{990A806B-3581-86E2-44F3-02E58BF7CB66}"/>
              </a:ext>
            </a:extLst>
          </p:cNvPr>
          <p:cNvSpPr/>
          <p:nvPr/>
        </p:nvSpPr>
        <p:spPr>
          <a:xfrm rot="16200000">
            <a:off x="4448913" y="5329740"/>
            <a:ext cx="400795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6" name="육각형 675">
            <a:extLst>
              <a:ext uri="{FF2B5EF4-FFF2-40B4-BE49-F238E27FC236}">
                <a16:creationId xmlns:a16="http://schemas.microsoft.com/office/drawing/2014/main" id="{0ADFF170-FFA9-CD1A-D07F-ABE4D6CE6007}"/>
              </a:ext>
            </a:extLst>
          </p:cNvPr>
          <p:cNvSpPr/>
          <p:nvPr/>
        </p:nvSpPr>
        <p:spPr>
          <a:xfrm rot="16200000">
            <a:off x="4808118" y="5329740"/>
            <a:ext cx="400795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7" name="육각형 676">
            <a:extLst>
              <a:ext uri="{FF2B5EF4-FFF2-40B4-BE49-F238E27FC236}">
                <a16:creationId xmlns:a16="http://schemas.microsoft.com/office/drawing/2014/main" id="{9B572C69-1FE2-3D28-BBE6-FEDA24C45F80}"/>
              </a:ext>
            </a:extLst>
          </p:cNvPr>
          <p:cNvSpPr/>
          <p:nvPr/>
        </p:nvSpPr>
        <p:spPr>
          <a:xfrm rot="16200000">
            <a:off x="2830516" y="5669049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8" name="육각형 677">
            <a:extLst>
              <a:ext uri="{FF2B5EF4-FFF2-40B4-BE49-F238E27FC236}">
                <a16:creationId xmlns:a16="http://schemas.microsoft.com/office/drawing/2014/main" id="{580772DE-C119-13C3-4738-5E31C3EEEC01}"/>
              </a:ext>
            </a:extLst>
          </p:cNvPr>
          <p:cNvSpPr/>
          <p:nvPr/>
        </p:nvSpPr>
        <p:spPr>
          <a:xfrm rot="16200000">
            <a:off x="3189719" y="5669049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9" name="육각형 678">
            <a:extLst>
              <a:ext uri="{FF2B5EF4-FFF2-40B4-BE49-F238E27FC236}">
                <a16:creationId xmlns:a16="http://schemas.microsoft.com/office/drawing/2014/main" id="{4CDC7C74-DD17-64A9-EE76-0A974723A7C4}"/>
              </a:ext>
            </a:extLst>
          </p:cNvPr>
          <p:cNvSpPr/>
          <p:nvPr/>
        </p:nvSpPr>
        <p:spPr>
          <a:xfrm rot="16200000">
            <a:off x="3548925" y="5669049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0" name="육각형 679">
            <a:extLst>
              <a:ext uri="{FF2B5EF4-FFF2-40B4-BE49-F238E27FC236}">
                <a16:creationId xmlns:a16="http://schemas.microsoft.com/office/drawing/2014/main" id="{E080701A-3A71-2560-256E-50633E371077}"/>
              </a:ext>
            </a:extLst>
          </p:cNvPr>
          <p:cNvSpPr/>
          <p:nvPr/>
        </p:nvSpPr>
        <p:spPr>
          <a:xfrm rot="16200000">
            <a:off x="3908130" y="5669051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1" name="육각형 680">
            <a:extLst>
              <a:ext uri="{FF2B5EF4-FFF2-40B4-BE49-F238E27FC236}">
                <a16:creationId xmlns:a16="http://schemas.microsoft.com/office/drawing/2014/main" id="{799412D7-19C3-6C3C-0780-3C076E0DDF8E}"/>
              </a:ext>
            </a:extLst>
          </p:cNvPr>
          <p:cNvSpPr/>
          <p:nvPr/>
        </p:nvSpPr>
        <p:spPr>
          <a:xfrm rot="16200000">
            <a:off x="4267335" y="5669049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2" name="육각형 681">
            <a:extLst>
              <a:ext uri="{FF2B5EF4-FFF2-40B4-BE49-F238E27FC236}">
                <a16:creationId xmlns:a16="http://schemas.microsoft.com/office/drawing/2014/main" id="{652A72BF-06FA-9BB5-8500-25B4EB02F6FF}"/>
              </a:ext>
            </a:extLst>
          </p:cNvPr>
          <p:cNvSpPr/>
          <p:nvPr/>
        </p:nvSpPr>
        <p:spPr>
          <a:xfrm rot="16200000">
            <a:off x="4626539" y="5669050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3" name="Google Shape;180;p7">
            <a:extLst>
              <a:ext uri="{FF2B5EF4-FFF2-40B4-BE49-F238E27FC236}">
                <a16:creationId xmlns:a16="http://schemas.microsoft.com/office/drawing/2014/main" id="{7869C3C2-5343-6D06-2312-977A3F8BA322}"/>
              </a:ext>
            </a:extLst>
          </p:cNvPr>
          <p:cNvSpPr txBox="1"/>
          <p:nvPr/>
        </p:nvSpPr>
        <p:spPr>
          <a:xfrm>
            <a:off x="2576070" y="3999964"/>
            <a:ext cx="2856815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방출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4" name="Google Shape;180;p7">
            <a:extLst>
              <a:ext uri="{FF2B5EF4-FFF2-40B4-BE49-F238E27FC236}">
                <a16:creationId xmlns:a16="http://schemas.microsoft.com/office/drawing/2014/main" id="{7D355BDC-EC36-C7D8-B1E4-89056CE2D5A4}"/>
              </a:ext>
            </a:extLst>
          </p:cNvPr>
          <p:cNvSpPr txBox="1"/>
          <p:nvPr/>
        </p:nvSpPr>
        <p:spPr>
          <a:xfrm>
            <a:off x="2576070" y="6104709"/>
            <a:ext cx="2856815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대상을 향해 특정 범위 공격을 가한다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685" name="육각형 684">
            <a:extLst>
              <a:ext uri="{FF2B5EF4-FFF2-40B4-BE49-F238E27FC236}">
                <a16:creationId xmlns:a16="http://schemas.microsoft.com/office/drawing/2014/main" id="{E356CCD3-812B-A1A7-4380-6B628FB61037}"/>
              </a:ext>
            </a:extLst>
          </p:cNvPr>
          <p:cNvSpPr/>
          <p:nvPr/>
        </p:nvSpPr>
        <p:spPr>
          <a:xfrm rot="16200000">
            <a:off x="2831859" y="1901586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6" name="육각형 685">
            <a:extLst>
              <a:ext uri="{FF2B5EF4-FFF2-40B4-BE49-F238E27FC236}">
                <a16:creationId xmlns:a16="http://schemas.microsoft.com/office/drawing/2014/main" id="{7296714A-59F5-D664-AFDA-7F0DD8FBE04E}"/>
              </a:ext>
            </a:extLst>
          </p:cNvPr>
          <p:cNvSpPr/>
          <p:nvPr/>
        </p:nvSpPr>
        <p:spPr>
          <a:xfrm rot="16200000">
            <a:off x="3191064" y="1901586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7" name="육각형 686">
            <a:extLst>
              <a:ext uri="{FF2B5EF4-FFF2-40B4-BE49-F238E27FC236}">
                <a16:creationId xmlns:a16="http://schemas.microsoft.com/office/drawing/2014/main" id="{A5BEDFA4-42F5-5D59-F096-03D2294CD7BE}"/>
              </a:ext>
            </a:extLst>
          </p:cNvPr>
          <p:cNvSpPr/>
          <p:nvPr/>
        </p:nvSpPr>
        <p:spPr>
          <a:xfrm rot="16200000">
            <a:off x="3550268" y="1901586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8" name="육각형 687">
            <a:extLst>
              <a:ext uri="{FF2B5EF4-FFF2-40B4-BE49-F238E27FC236}">
                <a16:creationId xmlns:a16="http://schemas.microsoft.com/office/drawing/2014/main" id="{15212FE6-01FD-0173-077E-6FFF7C8F02AB}"/>
              </a:ext>
            </a:extLst>
          </p:cNvPr>
          <p:cNvSpPr/>
          <p:nvPr/>
        </p:nvSpPr>
        <p:spPr>
          <a:xfrm rot="16200000">
            <a:off x="3909474" y="1901586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9" name="육각형 688">
            <a:extLst>
              <a:ext uri="{FF2B5EF4-FFF2-40B4-BE49-F238E27FC236}">
                <a16:creationId xmlns:a16="http://schemas.microsoft.com/office/drawing/2014/main" id="{14F18B74-31E2-DD85-36DB-C46779323C01}"/>
              </a:ext>
            </a:extLst>
          </p:cNvPr>
          <p:cNvSpPr/>
          <p:nvPr/>
        </p:nvSpPr>
        <p:spPr>
          <a:xfrm rot="16200000">
            <a:off x="4268678" y="1901586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0" name="육각형 689">
            <a:extLst>
              <a:ext uri="{FF2B5EF4-FFF2-40B4-BE49-F238E27FC236}">
                <a16:creationId xmlns:a16="http://schemas.microsoft.com/office/drawing/2014/main" id="{34C1E1A4-3CA7-B270-983D-B6DA5AA24A21}"/>
              </a:ext>
            </a:extLst>
          </p:cNvPr>
          <p:cNvSpPr/>
          <p:nvPr/>
        </p:nvSpPr>
        <p:spPr>
          <a:xfrm rot="16200000">
            <a:off x="4627883" y="1901586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1" name="육각형 690">
            <a:extLst>
              <a:ext uri="{FF2B5EF4-FFF2-40B4-BE49-F238E27FC236}">
                <a16:creationId xmlns:a16="http://schemas.microsoft.com/office/drawing/2014/main" id="{8C490B9B-DC7F-E4EA-A741-539F08B132B7}"/>
              </a:ext>
            </a:extLst>
          </p:cNvPr>
          <p:cNvSpPr/>
          <p:nvPr/>
        </p:nvSpPr>
        <p:spPr>
          <a:xfrm rot="16200000">
            <a:off x="3013438" y="2241872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2" name="육각형 691">
            <a:extLst>
              <a:ext uri="{FF2B5EF4-FFF2-40B4-BE49-F238E27FC236}">
                <a16:creationId xmlns:a16="http://schemas.microsoft.com/office/drawing/2014/main" id="{F845861B-BFD5-BC09-ED57-014F27114F79}"/>
              </a:ext>
            </a:extLst>
          </p:cNvPr>
          <p:cNvSpPr/>
          <p:nvPr/>
        </p:nvSpPr>
        <p:spPr>
          <a:xfrm rot="16200000">
            <a:off x="4450257" y="2241872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3" name="육각형 692">
            <a:extLst>
              <a:ext uri="{FF2B5EF4-FFF2-40B4-BE49-F238E27FC236}">
                <a16:creationId xmlns:a16="http://schemas.microsoft.com/office/drawing/2014/main" id="{D2D3B67E-128B-BD1C-0CD6-52BCA3226329}"/>
              </a:ext>
            </a:extLst>
          </p:cNvPr>
          <p:cNvSpPr/>
          <p:nvPr/>
        </p:nvSpPr>
        <p:spPr>
          <a:xfrm rot="16200000">
            <a:off x="4809462" y="2241872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4" name="육각형 693">
            <a:extLst>
              <a:ext uri="{FF2B5EF4-FFF2-40B4-BE49-F238E27FC236}">
                <a16:creationId xmlns:a16="http://schemas.microsoft.com/office/drawing/2014/main" id="{B6EDAB5F-2820-6C84-3F81-BEE24D1FF1D3}"/>
              </a:ext>
            </a:extLst>
          </p:cNvPr>
          <p:cNvSpPr/>
          <p:nvPr/>
        </p:nvSpPr>
        <p:spPr>
          <a:xfrm rot="16200000">
            <a:off x="2830515" y="2578526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5" name="육각형 694">
            <a:extLst>
              <a:ext uri="{FF2B5EF4-FFF2-40B4-BE49-F238E27FC236}">
                <a16:creationId xmlns:a16="http://schemas.microsoft.com/office/drawing/2014/main" id="{E1E45CE0-8294-0AFC-3B0C-0EA98E91A85A}"/>
              </a:ext>
            </a:extLst>
          </p:cNvPr>
          <p:cNvSpPr/>
          <p:nvPr/>
        </p:nvSpPr>
        <p:spPr>
          <a:xfrm rot="16200000">
            <a:off x="4267335" y="2578526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6" name="육각형 695">
            <a:extLst>
              <a:ext uri="{FF2B5EF4-FFF2-40B4-BE49-F238E27FC236}">
                <a16:creationId xmlns:a16="http://schemas.microsoft.com/office/drawing/2014/main" id="{3C424971-43F5-C2D8-F94B-7448A0108955}"/>
              </a:ext>
            </a:extLst>
          </p:cNvPr>
          <p:cNvSpPr/>
          <p:nvPr/>
        </p:nvSpPr>
        <p:spPr>
          <a:xfrm rot="16200000">
            <a:off x="4626539" y="2578527"/>
            <a:ext cx="400796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7" name="육각형 696">
            <a:extLst>
              <a:ext uri="{FF2B5EF4-FFF2-40B4-BE49-F238E27FC236}">
                <a16:creationId xmlns:a16="http://schemas.microsoft.com/office/drawing/2014/main" id="{755C6660-EF6A-AF92-8247-902CBC0E1199}"/>
              </a:ext>
            </a:extLst>
          </p:cNvPr>
          <p:cNvSpPr/>
          <p:nvPr/>
        </p:nvSpPr>
        <p:spPr>
          <a:xfrm rot="16200000">
            <a:off x="3012094" y="2909783"/>
            <a:ext cx="400796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8" name="육각형 697">
            <a:extLst>
              <a:ext uri="{FF2B5EF4-FFF2-40B4-BE49-F238E27FC236}">
                <a16:creationId xmlns:a16="http://schemas.microsoft.com/office/drawing/2014/main" id="{57FFD232-2E7D-D178-E9D9-927484C50A50}"/>
              </a:ext>
            </a:extLst>
          </p:cNvPr>
          <p:cNvSpPr/>
          <p:nvPr/>
        </p:nvSpPr>
        <p:spPr>
          <a:xfrm rot="16200000">
            <a:off x="4089709" y="2909782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9" name="육각형 698">
            <a:extLst>
              <a:ext uri="{FF2B5EF4-FFF2-40B4-BE49-F238E27FC236}">
                <a16:creationId xmlns:a16="http://schemas.microsoft.com/office/drawing/2014/main" id="{616C2980-7C2A-3C40-CA88-A7E483467ED0}"/>
              </a:ext>
            </a:extLst>
          </p:cNvPr>
          <p:cNvSpPr/>
          <p:nvPr/>
        </p:nvSpPr>
        <p:spPr>
          <a:xfrm rot="16200000">
            <a:off x="4448913" y="2909782"/>
            <a:ext cx="400795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0" name="육각형 699">
            <a:extLst>
              <a:ext uri="{FF2B5EF4-FFF2-40B4-BE49-F238E27FC236}">
                <a16:creationId xmlns:a16="http://schemas.microsoft.com/office/drawing/2014/main" id="{65F4444E-2DFC-DE79-F38C-502345F3E9D6}"/>
              </a:ext>
            </a:extLst>
          </p:cNvPr>
          <p:cNvSpPr/>
          <p:nvPr/>
        </p:nvSpPr>
        <p:spPr>
          <a:xfrm rot="16200000">
            <a:off x="4808118" y="2909782"/>
            <a:ext cx="400795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1" name="육각형 700">
            <a:extLst>
              <a:ext uri="{FF2B5EF4-FFF2-40B4-BE49-F238E27FC236}">
                <a16:creationId xmlns:a16="http://schemas.microsoft.com/office/drawing/2014/main" id="{F6E8DE17-8893-8D06-13A8-A4878C6984FB}"/>
              </a:ext>
            </a:extLst>
          </p:cNvPr>
          <p:cNvSpPr/>
          <p:nvPr/>
        </p:nvSpPr>
        <p:spPr>
          <a:xfrm rot="16200000">
            <a:off x="2830516" y="3249091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2" name="육각형 701">
            <a:extLst>
              <a:ext uri="{FF2B5EF4-FFF2-40B4-BE49-F238E27FC236}">
                <a16:creationId xmlns:a16="http://schemas.microsoft.com/office/drawing/2014/main" id="{48E13D00-1005-1A6C-DD77-BC2B2F53983C}"/>
              </a:ext>
            </a:extLst>
          </p:cNvPr>
          <p:cNvSpPr/>
          <p:nvPr/>
        </p:nvSpPr>
        <p:spPr>
          <a:xfrm rot="16200000">
            <a:off x="3189719" y="3249091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3" name="육각형 702">
            <a:extLst>
              <a:ext uri="{FF2B5EF4-FFF2-40B4-BE49-F238E27FC236}">
                <a16:creationId xmlns:a16="http://schemas.microsoft.com/office/drawing/2014/main" id="{2AFC1A0E-E7AD-35CB-4A4A-37AE2B9E1F49}"/>
              </a:ext>
            </a:extLst>
          </p:cNvPr>
          <p:cNvSpPr/>
          <p:nvPr/>
        </p:nvSpPr>
        <p:spPr>
          <a:xfrm rot="16200000">
            <a:off x="3548925" y="3249091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4" name="육각형 703">
            <a:extLst>
              <a:ext uri="{FF2B5EF4-FFF2-40B4-BE49-F238E27FC236}">
                <a16:creationId xmlns:a16="http://schemas.microsoft.com/office/drawing/2014/main" id="{E43AB55B-98D8-D9FF-A30C-456D7610B634}"/>
              </a:ext>
            </a:extLst>
          </p:cNvPr>
          <p:cNvSpPr/>
          <p:nvPr/>
        </p:nvSpPr>
        <p:spPr>
          <a:xfrm rot="16200000">
            <a:off x="3908130" y="3249093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5" name="육각형 704">
            <a:extLst>
              <a:ext uri="{FF2B5EF4-FFF2-40B4-BE49-F238E27FC236}">
                <a16:creationId xmlns:a16="http://schemas.microsoft.com/office/drawing/2014/main" id="{21A80B88-ED87-7707-9F65-99FFAA95D2FB}"/>
              </a:ext>
            </a:extLst>
          </p:cNvPr>
          <p:cNvSpPr/>
          <p:nvPr/>
        </p:nvSpPr>
        <p:spPr>
          <a:xfrm rot="16200000">
            <a:off x="4267335" y="3249091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6" name="육각형 705">
            <a:extLst>
              <a:ext uri="{FF2B5EF4-FFF2-40B4-BE49-F238E27FC236}">
                <a16:creationId xmlns:a16="http://schemas.microsoft.com/office/drawing/2014/main" id="{62C3CD2D-13BD-F94A-31DA-A82604DDE93C}"/>
              </a:ext>
            </a:extLst>
          </p:cNvPr>
          <p:cNvSpPr/>
          <p:nvPr/>
        </p:nvSpPr>
        <p:spPr>
          <a:xfrm rot="16200000">
            <a:off x="4626539" y="3249092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7" name="부분 원형 706">
            <a:extLst>
              <a:ext uri="{FF2B5EF4-FFF2-40B4-BE49-F238E27FC236}">
                <a16:creationId xmlns:a16="http://schemas.microsoft.com/office/drawing/2014/main" id="{8D0983C3-B93E-AF6A-E997-A5CB5019345E}"/>
              </a:ext>
            </a:extLst>
          </p:cNvPr>
          <p:cNvSpPr/>
          <p:nvPr/>
        </p:nvSpPr>
        <p:spPr>
          <a:xfrm rot="13500000">
            <a:off x="3220456" y="2191998"/>
            <a:ext cx="1108388" cy="1108388"/>
          </a:xfrm>
          <a:prstGeom prst="pie">
            <a:avLst>
              <a:gd name="adj1" fmla="val 4843040"/>
              <a:gd name="adj2" fmla="val 10892545"/>
            </a:avLst>
          </a:prstGeom>
          <a:solidFill>
            <a:srgbClr val="FFFF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8" name="타원 707">
            <a:extLst>
              <a:ext uri="{FF2B5EF4-FFF2-40B4-BE49-F238E27FC236}">
                <a16:creationId xmlns:a16="http://schemas.microsoft.com/office/drawing/2014/main" id="{6A21999E-AF2A-E2A6-EDAF-3BA40A11F9FE}"/>
              </a:ext>
            </a:extLst>
          </p:cNvPr>
          <p:cNvSpPr/>
          <p:nvPr/>
        </p:nvSpPr>
        <p:spPr>
          <a:xfrm>
            <a:off x="3669855" y="2669095"/>
            <a:ext cx="162754" cy="15107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709" name="타원 708">
            <a:extLst>
              <a:ext uri="{FF2B5EF4-FFF2-40B4-BE49-F238E27FC236}">
                <a16:creationId xmlns:a16="http://schemas.microsoft.com/office/drawing/2014/main" id="{B5DD621D-F1C5-C969-5CA1-90741FACBB73}"/>
              </a:ext>
            </a:extLst>
          </p:cNvPr>
          <p:cNvSpPr/>
          <p:nvPr/>
        </p:nvSpPr>
        <p:spPr>
          <a:xfrm>
            <a:off x="4048671" y="2660660"/>
            <a:ext cx="162754" cy="15107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710" name="타원 709">
            <a:extLst>
              <a:ext uri="{FF2B5EF4-FFF2-40B4-BE49-F238E27FC236}">
                <a16:creationId xmlns:a16="http://schemas.microsoft.com/office/drawing/2014/main" id="{2A49B93A-A2BD-260F-1635-D827D48EBF85}"/>
              </a:ext>
            </a:extLst>
          </p:cNvPr>
          <p:cNvSpPr/>
          <p:nvPr/>
        </p:nvSpPr>
        <p:spPr>
          <a:xfrm>
            <a:off x="4353339" y="2227531"/>
            <a:ext cx="162754" cy="15107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711" name="타원 710">
            <a:extLst>
              <a:ext uri="{FF2B5EF4-FFF2-40B4-BE49-F238E27FC236}">
                <a16:creationId xmlns:a16="http://schemas.microsoft.com/office/drawing/2014/main" id="{13B0B561-FB87-94C3-71F4-9DBB3638FD88}"/>
              </a:ext>
            </a:extLst>
          </p:cNvPr>
          <p:cNvSpPr/>
          <p:nvPr/>
        </p:nvSpPr>
        <p:spPr>
          <a:xfrm>
            <a:off x="4384545" y="4650584"/>
            <a:ext cx="162754" cy="15107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712" name="직사각형 711">
            <a:extLst>
              <a:ext uri="{FF2B5EF4-FFF2-40B4-BE49-F238E27FC236}">
                <a16:creationId xmlns:a16="http://schemas.microsoft.com/office/drawing/2014/main" id="{D6815875-F5B7-2B01-19F9-E35E614082DA}"/>
              </a:ext>
            </a:extLst>
          </p:cNvPr>
          <p:cNvSpPr/>
          <p:nvPr/>
        </p:nvSpPr>
        <p:spPr>
          <a:xfrm>
            <a:off x="3757268" y="5012084"/>
            <a:ext cx="1238475" cy="281292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3" name="타원 712">
            <a:extLst>
              <a:ext uri="{FF2B5EF4-FFF2-40B4-BE49-F238E27FC236}">
                <a16:creationId xmlns:a16="http://schemas.microsoft.com/office/drawing/2014/main" id="{103490A3-A4C5-EE2C-1732-21975B4DBF8E}"/>
              </a:ext>
            </a:extLst>
          </p:cNvPr>
          <p:cNvSpPr/>
          <p:nvPr/>
        </p:nvSpPr>
        <p:spPr>
          <a:xfrm>
            <a:off x="4048671" y="5090720"/>
            <a:ext cx="162754" cy="15107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714" name="타원 713">
            <a:extLst>
              <a:ext uri="{FF2B5EF4-FFF2-40B4-BE49-F238E27FC236}">
                <a16:creationId xmlns:a16="http://schemas.microsoft.com/office/drawing/2014/main" id="{65F1C883-90A6-B425-FF44-0C057E436663}"/>
              </a:ext>
            </a:extLst>
          </p:cNvPr>
          <p:cNvSpPr/>
          <p:nvPr/>
        </p:nvSpPr>
        <p:spPr>
          <a:xfrm>
            <a:off x="3669855" y="5089053"/>
            <a:ext cx="162754" cy="15107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8612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4</a:t>
            </a:fld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1836EA9-DE36-DCA8-B5D6-A061BD93AFE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92D5E4DF-C727-4BD4-B478-5304F9D470E3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108B816-8FE4-13BD-17E3-92C23D07CBEB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810B67-479C-A693-A48C-CE3FB74677C7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376259-C2D0-EE24-2E7E-2F9A16E1BCA9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err="1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PosHead</a:t>
              </a:r>
              <a:endParaRPr lang="en-US" altLang="ko-KR" sz="36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F6562F9-1E15-A748-FCB1-12433DAAE03F}"/>
              </a:ext>
            </a:extLst>
          </p:cNvPr>
          <p:cNvCxnSpPr>
            <a:cxnSpLocks/>
          </p:cNvCxnSpPr>
          <p:nvPr/>
        </p:nvCxnSpPr>
        <p:spPr>
          <a:xfrm flipV="1">
            <a:off x="8158579" y="1073885"/>
            <a:ext cx="0" cy="5784115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99;p2">
            <a:extLst>
              <a:ext uri="{FF2B5EF4-FFF2-40B4-BE49-F238E27FC236}">
                <a16:creationId xmlns:a16="http://schemas.microsoft.com/office/drawing/2014/main" id="{10D4E5B5-CD56-E4C1-DFF5-F35BC6E82476}"/>
              </a:ext>
            </a:extLst>
          </p:cNvPr>
          <p:cNvSpPr txBox="1"/>
          <p:nvPr/>
        </p:nvSpPr>
        <p:spPr>
          <a:xfrm>
            <a:off x="8158580" y="1443085"/>
            <a:ext cx="4033420" cy="75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정의</a:t>
            </a:r>
            <a:endParaRPr lang="en-US" altLang="ko-KR" sz="1200" b="1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버프</a:t>
            </a:r>
            <a:r>
              <a:rPr lang="en-US" altLang="ko-KR" sz="12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. </a:t>
            </a:r>
            <a:r>
              <a:rPr lang="ko-KR" altLang="en-US" sz="1200" dirty="0" err="1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디버프</a:t>
            </a:r>
            <a:r>
              <a:rPr lang="ko-KR" altLang="en-US" sz="12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이펙트가 생성되는 </a:t>
            </a:r>
            <a:r>
              <a:rPr lang="en-US" altLang="ko-KR" sz="12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Pivot</a:t>
            </a:r>
            <a:r>
              <a:rPr lang="ko-KR" altLang="en-US" sz="12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위치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로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   머리의 중앙 안을 기점으로 한다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BE769A2-CAF4-D5D0-9F7E-2030B0BAEF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550"/>
          <a:stretch/>
        </p:blipFill>
        <p:spPr>
          <a:xfrm>
            <a:off x="2599993" y="1480679"/>
            <a:ext cx="3438291" cy="363563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62674FDA-D4CF-1E5B-E936-9B55ECE183E1}"/>
              </a:ext>
            </a:extLst>
          </p:cNvPr>
          <p:cNvSpPr/>
          <p:nvPr/>
        </p:nvSpPr>
        <p:spPr>
          <a:xfrm>
            <a:off x="2599993" y="1480679"/>
            <a:ext cx="3429664" cy="1373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01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5</a:t>
            </a:fld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1836EA9-DE36-DCA8-B5D6-A061BD93AFE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92D5E4DF-C727-4BD4-B478-5304F9D470E3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108B816-8FE4-13BD-17E3-92C23D07CBEB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810B67-479C-A693-A48C-CE3FB74677C7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376259-C2D0-EE24-2E7E-2F9A16E1BCA9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err="1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PosBody</a:t>
              </a:r>
              <a:endParaRPr lang="en-US" altLang="ko-KR" sz="36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F6562F9-1E15-A748-FCB1-12433DAAE03F}"/>
              </a:ext>
            </a:extLst>
          </p:cNvPr>
          <p:cNvCxnSpPr>
            <a:cxnSpLocks/>
          </p:cNvCxnSpPr>
          <p:nvPr/>
        </p:nvCxnSpPr>
        <p:spPr>
          <a:xfrm flipV="1">
            <a:off x="8158579" y="1073885"/>
            <a:ext cx="0" cy="5784115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99;p2">
            <a:extLst>
              <a:ext uri="{FF2B5EF4-FFF2-40B4-BE49-F238E27FC236}">
                <a16:creationId xmlns:a16="http://schemas.microsoft.com/office/drawing/2014/main" id="{A286E628-5D04-893B-7CB6-15DE2AA1E46B}"/>
              </a:ext>
            </a:extLst>
          </p:cNvPr>
          <p:cNvSpPr txBox="1"/>
          <p:nvPr/>
        </p:nvSpPr>
        <p:spPr>
          <a:xfrm>
            <a:off x="8158580" y="1443085"/>
            <a:ext cx="4033420" cy="142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정의</a:t>
            </a:r>
            <a:endParaRPr lang="en-US" altLang="ko-KR" sz="1200" b="1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PosBody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에 </a:t>
            </a:r>
            <a:r>
              <a:rPr lang="en-US" alt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FirePrefb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값의 </a:t>
            </a:r>
            <a:r>
              <a:rPr lang="ko-KR" altLang="en-US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프리팹을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소환한다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피격 이펙트가 생성되는 </a:t>
            </a:r>
            <a:r>
              <a:rPr lang="en-US" altLang="ko-KR" sz="12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Pivot</a:t>
            </a:r>
            <a:r>
              <a:rPr lang="ko-KR" altLang="en-US" sz="12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위치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로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   몸체의 중앙 안을 기점으로 한다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832392D-E834-D098-C0B3-35ED54A9E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994" y="1480679"/>
            <a:ext cx="3438290" cy="363563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4043F466-8CED-128A-F83E-DF3F4CF8F524}"/>
              </a:ext>
            </a:extLst>
          </p:cNvPr>
          <p:cNvSpPr/>
          <p:nvPr/>
        </p:nvSpPr>
        <p:spPr>
          <a:xfrm>
            <a:off x="2599994" y="2826400"/>
            <a:ext cx="3429664" cy="1373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006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6</a:t>
            </a:fld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1836EA9-DE36-DCA8-B5D6-A061BD93AFE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92D5E4DF-C727-4BD4-B478-5304F9D470E3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108B816-8FE4-13BD-17E3-92C23D07CBEB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810B67-479C-A693-A48C-CE3FB74677C7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376259-C2D0-EE24-2E7E-2F9A16E1BCA9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err="1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PosLeg</a:t>
              </a:r>
              <a:endParaRPr lang="en-US" altLang="ko-KR" sz="36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F6562F9-1E15-A748-FCB1-12433DAAE03F}"/>
              </a:ext>
            </a:extLst>
          </p:cNvPr>
          <p:cNvCxnSpPr>
            <a:cxnSpLocks/>
          </p:cNvCxnSpPr>
          <p:nvPr/>
        </p:nvCxnSpPr>
        <p:spPr>
          <a:xfrm flipV="1">
            <a:off x="8158579" y="1073885"/>
            <a:ext cx="0" cy="5784115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99;p2">
            <a:extLst>
              <a:ext uri="{FF2B5EF4-FFF2-40B4-BE49-F238E27FC236}">
                <a16:creationId xmlns:a16="http://schemas.microsoft.com/office/drawing/2014/main" id="{A286E628-5D04-893B-7CB6-15DE2AA1E46B}"/>
              </a:ext>
            </a:extLst>
          </p:cNvPr>
          <p:cNvSpPr txBox="1"/>
          <p:nvPr/>
        </p:nvSpPr>
        <p:spPr>
          <a:xfrm>
            <a:off x="8158580" y="1443085"/>
            <a:ext cx="4033420" cy="75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정의</a:t>
            </a:r>
            <a:endParaRPr lang="en-US" altLang="ko-KR" sz="1200" b="1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캐릭터의 중심점이 되는 </a:t>
            </a:r>
            <a:r>
              <a:rPr lang="en-US" altLang="ko-KR" sz="12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Pivot</a:t>
            </a:r>
            <a:r>
              <a:rPr lang="ko-KR" altLang="en-US" sz="12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위치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로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   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X, Y, Z = 0, 0, 0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을 기점으로 한다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CDFB4B-6936-50AE-4735-537D66C0FC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1520"/>
          <a:stretch/>
        </p:blipFill>
        <p:spPr>
          <a:xfrm>
            <a:off x="2591368" y="1443085"/>
            <a:ext cx="3446913" cy="115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41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7</a:t>
            </a:fld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1836EA9-DE36-DCA8-B5D6-A061BD93AFE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92D5E4DF-C727-4BD4-B478-5304F9D470E3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108B816-8FE4-13BD-17E3-92C23D07CBEB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810B67-479C-A693-A48C-CE3FB74677C7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376259-C2D0-EE24-2E7E-2F9A16E1BCA9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err="1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프리팹</a:t>
              </a:r>
              <a:r>
                <a:rPr lang="ko-KR" altLang="en-US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 데이터 </a:t>
              </a:r>
              <a:endParaRPr lang="en-US" altLang="ko-KR" sz="36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F6562F9-1E15-A748-FCB1-12433DAAE03F}"/>
              </a:ext>
            </a:extLst>
          </p:cNvPr>
          <p:cNvCxnSpPr>
            <a:cxnSpLocks/>
          </p:cNvCxnSpPr>
          <p:nvPr/>
        </p:nvCxnSpPr>
        <p:spPr>
          <a:xfrm flipV="1">
            <a:off x="8158579" y="1073885"/>
            <a:ext cx="0" cy="5784115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FD97FD9-9D19-3064-B461-536288F48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115318"/>
              </p:ext>
            </p:extLst>
          </p:nvPr>
        </p:nvGraphicFramePr>
        <p:xfrm>
          <a:off x="670262" y="1478972"/>
          <a:ext cx="1384300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80337491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67146277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빅데이터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넘버링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967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스테이테스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1--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8488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스킬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2--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391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버프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3--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72342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아이템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4--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78719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맵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5--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4401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???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6--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24943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???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7--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3783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???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8--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6398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프리팹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9--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29648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450C070-CDF8-691F-0DF7-ADBCAAB17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304232"/>
              </p:ext>
            </p:extLst>
          </p:nvPr>
        </p:nvGraphicFramePr>
        <p:xfrm>
          <a:off x="2706346" y="1478972"/>
          <a:ext cx="1676400" cy="3562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1332">
                  <a:extLst>
                    <a:ext uri="{9D8B030D-6E8A-4147-A177-3AD203B41FA5}">
                      <a16:colId xmlns:a16="http://schemas.microsoft.com/office/drawing/2014/main" val="1773734794"/>
                    </a:ext>
                  </a:extLst>
                </a:gridCol>
                <a:gridCol w="545068">
                  <a:extLst>
                    <a:ext uri="{9D8B030D-6E8A-4147-A177-3AD203B41FA5}">
                      <a16:colId xmlns:a16="http://schemas.microsoft.com/office/drawing/2014/main" val="22157355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중간 데이터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넘버링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3394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플레이어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7248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플레이어 프리팹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-12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19214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정령</a:t>
                      </a:r>
                      <a:r>
                        <a:rPr lang="en-US" altLang="ko-KR" sz="1100" u="none" strike="noStrike" dirty="0">
                          <a:effectLst/>
                        </a:rPr>
                        <a:t>[</a:t>
                      </a:r>
                      <a:r>
                        <a:rPr lang="ko-KR" altLang="en-US" sz="1100" u="none" strike="noStrike" dirty="0">
                          <a:effectLst/>
                        </a:rPr>
                        <a:t>공격</a:t>
                      </a:r>
                      <a:r>
                        <a:rPr lang="en-US" altLang="ko-KR" sz="1100" u="none" strike="noStrike" dirty="0">
                          <a:effectLst/>
                        </a:rPr>
                        <a:t>]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-21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9881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정령</a:t>
                      </a:r>
                      <a:r>
                        <a:rPr lang="en-US" altLang="ko-KR" sz="1100" u="none" strike="noStrike" dirty="0">
                          <a:effectLst/>
                        </a:rPr>
                        <a:t>[</a:t>
                      </a:r>
                      <a:r>
                        <a:rPr lang="ko-KR" altLang="en-US" sz="1100" u="none" strike="noStrike" dirty="0">
                          <a:effectLst/>
                        </a:rPr>
                        <a:t>방어</a:t>
                      </a:r>
                      <a:r>
                        <a:rPr lang="en-US" altLang="ko-KR" sz="1100" u="none" strike="noStrike" dirty="0">
                          <a:effectLst/>
                        </a:rPr>
                        <a:t>]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-22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40317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정령</a:t>
                      </a:r>
                      <a:r>
                        <a:rPr lang="en-US" altLang="ko-KR" sz="1100" u="none" strike="noStrike">
                          <a:effectLst/>
                        </a:rPr>
                        <a:t>[</a:t>
                      </a:r>
                      <a:r>
                        <a:rPr lang="ko-KR" altLang="en-US" sz="1100" u="none" strike="noStrike">
                          <a:effectLst/>
                        </a:rPr>
                        <a:t>지원</a:t>
                      </a:r>
                      <a:r>
                        <a:rPr lang="en-US" altLang="ko-KR" sz="1100" u="none" strike="noStrike">
                          <a:effectLst/>
                        </a:rPr>
                        <a:t>]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-23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7007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보스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-31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3477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보스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프리팹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-32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5833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-41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1197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아이템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-51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503854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맵 전체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-60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18704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맵</a:t>
                      </a:r>
                      <a:r>
                        <a:rPr lang="en-US" altLang="ko-KR" sz="1100" u="none" strike="noStrike">
                          <a:effectLst/>
                        </a:rPr>
                        <a:t>[</a:t>
                      </a:r>
                      <a:r>
                        <a:rPr lang="ko-KR" altLang="en-US" sz="1100" u="none" strike="noStrike">
                          <a:effectLst/>
                        </a:rPr>
                        <a:t>이동불</a:t>
                      </a:r>
                      <a:r>
                        <a:rPr lang="en-US" altLang="ko-KR" sz="1100" u="none" strike="noStrike">
                          <a:effectLst/>
                        </a:rPr>
                        <a:t>]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-61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86003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맵</a:t>
                      </a:r>
                      <a:r>
                        <a:rPr lang="en-US" altLang="ko-KR" sz="1100" u="none" strike="noStrike">
                          <a:effectLst/>
                        </a:rPr>
                        <a:t>[</a:t>
                      </a:r>
                      <a:r>
                        <a:rPr lang="ko-KR" altLang="en-US" sz="1100" u="none" strike="noStrike">
                          <a:effectLst/>
                        </a:rPr>
                        <a:t>오브젝트</a:t>
                      </a:r>
                      <a:r>
                        <a:rPr lang="en-US" altLang="ko-KR" sz="1100" u="none" strike="noStrike">
                          <a:effectLst/>
                        </a:rPr>
                        <a:t>]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-62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5635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맵</a:t>
                      </a:r>
                      <a:r>
                        <a:rPr lang="en-US" altLang="ko-KR" sz="1100" u="none" strike="noStrike">
                          <a:effectLst/>
                        </a:rPr>
                        <a:t>[</a:t>
                      </a:r>
                      <a:r>
                        <a:rPr lang="ko-KR" altLang="en-US" sz="1100" u="none" strike="noStrike">
                          <a:effectLst/>
                        </a:rPr>
                        <a:t>보스</a:t>
                      </a:r>
                      <a:r>
                        <a:rPr lang="en-US" altLang="ko-KR" sz="1100" u="none" strike="noStrike">
                          <a:effectLst/>
                        </a:rPr>
                        <a:t>]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-63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4635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맵</a:t>
                      </a:r>
                      <a:r>
                        <a:rPr lang="en-US" altLang="ko-KR" sz="1100" u="none" strike="noStrike" dirty="0">
                          <a:effectLst/>
                        </a:rPr>
                        <a:t>[</a:t>
                      </a:r>
                      <a:r>
                        <a:rPr lang="ko-KR" altLang="en-US" sz="1100" u="none" strike="noStrike" dirty="0">
                          <a:effectLst/>
                        </a:rPr>
                        <a:t>효과</a:t>
                      </a:r>
                      <a:r>
                        <a:rPr lang="en-US" altLang="ko-KR" sz="1100" u="none" strike="noStrike" dirty="0">
                          <a:effectLst/>
                        </a:rPr>
                        <a:t>]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-64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5453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정령</a:t>
                      </a:r>
                      <a:r>
                        <a:rPr lang="en-US" altLang="ko-KR" sz="1100" u="none" strike="noStrike">
                          <a:effectLst/>
                        </a:rPr>
                        <a:t>[</a:t>
                      </a:r>
                      <a:r>
                        <a:rPr lang="ko-KR" altLang="en-US" sz="1100" u="none" strike="noStrike">
                          <a:effectLst/>
                        </a:rPr>
                        <a:t>스킬</a:t>
                      </a:r>
                      <a:r>
                        <a:rPr lang="en-US" altLang="ko-KR" sz="1100" u="none" strike="noStrike">
                          <a:effectLst/>
                        </a:rPr>
                        <a:t>]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-70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1651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보스</a:t>
                      </a:r>
                      <a:r>
                        <a:rPr lang="en-US" altLang="ko-KR" sz="1100" u="none" strike="noStrike">
                          <a:effectLst/>
                        </a:rPr>
                        <a:t>[</a:t>
                      </a:r>
                      <a:r>
                        <a:rPr lang="ko-KR" altLang="en-US" sz="1100" u="none" strike="noStrike">
                          <a:effectLst/>
                        </a:rPr>
                        <a:t>스킬</a:t>
                      </a:r>
                      <a:r>
                        <a:rPr lang="en-US" altLang="ko-KR" sz="1100" u="none" strike="noStrike">
                          <a:effectLst/>
                        </a:rPr>
                        <a:t>]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-71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78748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A1C6D20-AAB4-5F6F-9099-540E4E988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588805"/>
              </p:ext>
            </p:extLst>
          </p:nvPr>
        </p:nvGraphicFramePr>
        <p:xfrm>
          <a:off x="5034530" y="1478972"/>
          <a:ext cx="1574800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4048421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1943395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하위 데이터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넘버링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034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생성 순위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001+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169052"/>
                  </a:ext>
                </a:extLst>
              </a:tr>
            </a:tbl>
          </a:graphicData>
        </a:graphic>
      </p:graphicFrame>
      <p:sp>
        <p:nvSpPr>
          <p:cNvPr id="15" name="Google Shape;99;p2">
            <a:extLst>
              <a:ext uri="{FF2B5EF4-FFF2-40B4-BE49-F238E27FC236}">
                <a16:creationId xmlns:a16="http://schemas.microsoft.com/office/drawing/2014/main" id="{70D2DE6F-1DA1-A619-5DE8-A5147CB3E2B2}"/>
              </a:ext>
            </a:extLst>
          </p:cNvPr>
          <p:cNvSpPr txBox="1"/>
          <p:nvPr/>
        </p:nvSpPr>
        <p:spPr>
          <a:xfrm>
            <a:off x="8158580" y="1443085"/>
            <a:ext cx="4033420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정의</a:t>
            </a:r>
            <a:endParaRPr lang="en-US" altLang="ko-KR" sz="1200" b="1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프리팹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넘버링은 좌측 테이블을 참고한다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88963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4545</TotalTime>
  <Words>417</Words>
  <Application>Microsoft Office PowerPoint</Application>
  <PresentationFormat>와이드스크린</PresentationFormat>
  <Paragraphs>135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맑은 고딕</vt:lpstr>
      <vt:lpstr>에스코어 드림 4 Regular</vt:lpstr>
      <vt:lpstr>에스코어 드림 7 ExtraBold</vt:lpstr>
      <vt:lpstr>에스코어 드림 9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[Path To Yggdrasil]</dc:title>
  <dc:creator>kimland4646@gmail.com</dc:creator>
  <cp:lastModifiedBy>kimland46@gmail.com</cp:lastModifiedBy>
  <cp:revision>109</cp:revision>
  <dcterms:created xsi:type="dcterms:W3CDTF">2021-10-11T05:06:49Z</dcterms:created>
  <dcterms:modified xsi:type="dcterms:W3CDTF">2022-09-05T07:55:35Z</dcterms:modified>
</cp:coreProperties>
</file>