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2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육각형 99">
            <a:extLst>
              <a:ext uri="{FF2B5EF4-FFF2-40B4-BE49-F238E27FC236}">
                <a16:creationId xmlns:a16="http://schemas.microsoft.com/office/drawing/2014/main" id="{506A4B36-6BFE-9554-BC8C-9CDA9C143FAD}"/>
              </a:ext>
            </a:extLst>
          </p:cNvPr>
          <p:cNvSpPr/>
          <p:nvPr/>
        </p:nvSpPr>
        <p:spPr>
          <a:xfrm rot="16200000">
            <a:off x="766894" y="1761983"/>
            <a:ext cx="1088069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C782660-0B02-BF2D-627A-52C8A43B3965}"/>
              </a:ext>
            </a:extLst>
          </p:cNvPr>
          <p:cNvSpPr/>
          <p:nvPr/>
        </p:nvSpPr>
        <p:spPr>
          <a:xfrm rot="16200000">
            <a:off x="1764871" y="1761983"/>
            <a:ext cx="1088069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ECD93A45-4929-2658-07A4-FBCEB5580A17}"/>
              </a:ext>
            </a:extLst>
          </p:cNvPr>
          <p:cNvSpPr/>
          <p:nvPr/>
        </p:nvSpPr>
        <p:spPr>
          <a:xfrm rot="16200000">
            <a:off x="2762844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4E1D6E09-9752-0613-D261-51BF5911F235}"/>
              </a:ext>
            </a:extLst>
          </p:cNvPr>
          <p:cNvSpPr/>
          <p:nvPr/>
        </p:nvSpPr>
        <p:spPr>
          <a:xfrm rot="16200000">
            <a:off x="3760822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7B62C15B-94FB-664C-8DD2-4EDC1CBC1675}"/>
              </a:ext>
            </a:extLst>
          </p:cNvPr>
          <p:cNvSpPr/>
          <p:nvPr/>
        </p:nvSpPr>
        <p:spPr>
          <a:xfrm rot="16200000">
            <a:off x="4758795" y="1761983"/>
            <a:ext cx="1088070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42B2CC72-0561-AAD1-FF38-8D86C803E45D}"/>
              </a:ext>
            </a:extLst>
          </p:cNvPr>
          <p:cNvSpPr/>
          <p:nvPr/>
        </p:nvSpPr>
        <p:spPr>
          <a:xfrm rot="16200000">
            <a:off x="5756773" y="1761983"/>
            <a:ext cx="1088069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7F5A7BF6-E0EA-91CE-78B7-307FD26EFDCF}"/>
              </a:ext>
            </a:extLst>
          </p:cNvPr>
          <p:cNvSpPr/>
          <p:nvPr/>
        </p:nvSpPr>
        <p:spPr>
          <a:xfrm rot="16200000">
            <a:off x="127137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94BCBB2F-B8CC-94E2-1CB1-A8F18224BE67}"/>
              </a:ext>
            </a:extLst>
          </p:cNvPr>
          <p:cNvSpPr/>
          <p:nvPr/>
        </p:nvSpPr>
        <p:spPr>
          <a:xfrm rot="16200000">
            <a:off x="2269348" y="2653608"/>
            <a:ext cx="1088069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19D18324-664C-2796-237D-D84974A0B082}"/>
              </a:ext>
            </a:extLst>
          </p:cNvPr>
          <p:cNvSpPr/>
          <p:nvPr/>
        </p:nvSpPr>
        <p:spPr>
          <a:xfrm rot="16200000">
            <a:off x="326732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60A7F297-CACC-46A3-56D2-4732E6603128}"/>
              </a:ext>
            </a:extLst>
          </p:cNvPr>
          <p:cNvSpPr/>
          <p:nvPr/>
        </p:nvSpPr>
        <p:spPr>
          <a:xfrm rot="16200000">
            <a:off x="426529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381A6176-7E80-083E-53B0-5F09E4A0E58C}"/>
              </a:ext>
            </a:extLst>
          </p:cNvPr>
          <p:cNvSpPr/>
          <p:nvPr/>
        </p:nvSpPr>
        <p:spPr>
          <a:xfrm rot="16200000">
            <a:off x="5263273" y="2653608"/>
            <a:ext cx="1088069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BC75B784-51F1-8365-C4F6-99AEECCEA30C}"/>
              </a:ext>
            </a:extLst>
          </p:cNvPr>
          <p:cNvSpPr/>
          <p:nvPr/>
        </p:nvSpPr>
        <p:spPr>
          <a:xfrm rot="16200000">
            <a:off x="626124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7E94EA46-07D4-D4A5-F7E7-2E343B994CE1}"/>
              </a:ext>
            </a:extLst>
          </p:cNvPr>
          <p:cNvSpPr/>
          <p:nvPr/>
        </p:nvSpPr>
        <p:spPr>
          <a:xfrm rot="16200000">
            <a:off x="763162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0396CECB-F810-5682-4D47-26657CECC81F}"/>
              </a:ext>
            </a:extLst>
          </p:cNvPr>
          <p:cNvSpPr/>
          <p:nvPr/>
        </p:nvSpPr>
        <p:spPr>
          <a:xfrm rot="16200000">
            <a:off x="1761138" y="3567546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95AA54F4-0011-5556-E91B-CCCFC5397687}"/>
              </a:ext>
            </a:extLst>
          </p:cNvPr>
          <p:cNvSpPr/>
          <p:nvPr/>
        </p:nvSpPr>
        <p:spPr>
          <a:xfrm rot="16200000">
            <a:off x="2759114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717E3EF4-52E4-D610-AEDD-07F122054DD0}"/>
              </a:ext>
            </a:extLst>
          </p:cNvPr>
          <p:cNvSpPr/>
          <p:nvPr/>
        </p:nvSpPr>
        <p:spPr>
          <a:xfrm rot="16200000">
            <a:off x="3757087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29FCE219-6252-D47E-F8C0-482D15881134}"/>
              </a:ext>
            </a:extLst>
          </p:cNvPr>
          <p:cNvSpPr/>
          <p:nvPr/>
        </p:nvSpPr>
        <p:spPr>
          <a:xfrm rot="16200000">
            <a:off x="4755064" y="3567545"/>
            <a:ext cx="1088066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6F74D291-9FBB-F78C-89BD-0B9BD80EE7A4}"/>
              </a:ext>
            </a:extLst>
          </p:cNvPr>
          <p:cNvSpPr/>
          <p:nvPr/>
        </p:nvSpPr>
        <p:spPr>
          <a:xfrm rot="16200000">
            <a:off x="5753037" y="3567546"/>
            <a:ext cx="1088068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D0F601D9-B0A2-EF61-8F85-EC1723606E5C}"/>
              </a:ext>
            </a:extLst>
          </p:cNvPr>
          <p:cNvSpPr/>
          <p:nvPr/>
        </p:nvSpPr>
        <p:spPr>
          <a:xfrm rot="16200000">
            <a:off x="1267642" y="4466830"/>
            <a:ext cx="1088068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65A1247-7340-6950-638B-928D3D7A4B2D}"/>
              </a:ext>
            </a:extLst>
          </p:cNvPr>
          <p:cNvSpPr/>
          <p:nvPr/>
        </p:nvSpPr>
        <p:spPr>
          <a:xfrm rot="16200000">
            <a:off x="2265616" y="4466829"/>
            <a:ext cx="1088066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4764017A-EECF-B422-9496-2FAD89D5413F}"/>
              </a:ext>
            </a:extLst>
          </p:cNvPr>
          <p:cNvSpPr/>
          <p:nvPr/>
        </p:nvSpPr>
        <p:spPr>
          <a:xfrm rot="16200000">
            <a:off x="3263591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5FCAAA39-6577-0A2C-1A8E-104D72307ECA}"/>
              </a:ext>
            </a:extLst>
          </p:cNvPr>
          <p:cNvSpPr/>
          <p:nvPr/>
        </p:nvSpPr>
        <p:spPr>
          <a:xfrm rot="16200000">
            <a:off x="426156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784101C-7020-2448-DF6E-C2DFCD892D18}"/>
              </a:ext>
            </a:extLst>
          </p:cNvPr>
          <p:cNvSpPr/>
          <p:nvPr/>
        </p:nvSpPr>
        <p:spPr>
          <a:xfrm rot="16200000">
            <a:off x="5259540" y="4466830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BF8BDF5F-B6D0-2C20-E01F-D2B920227E42}"/>
              </a:ext>
            </a:extLst>
          </p:cNvPr>
          <p:cNvSpPr/>
          <p:nvPr/>
        </p:nvSpPr>
        <p:spPr>
          <a:xfrm rot="16200000">
            <a:off x="625751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3AB9CB6C-963A-833F-851E-E3D283418C74}"/>
              </a:ext>
            </a:extLst>
          </p:cNvPr>
          <p:cNvSpPr/>
          <p:nvPr/>
        </p:nvSpPr>
        <p:spPr>
          <a:xfrm rot="16200000">
            <a:off x="763164" y="5387976"/>
            <a:ext cx="1088065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4C9850CA-32CA-25F9-7149-E56DD62DAD7F}"/>
              </a:ext>
            </a:extLst>
          </p:cNvPr>
          <p:cNvSpPr/>
          <p:nvPr/>
        </p:nvSpPr>
        <p:spPr>
          <a:xfrm rot="16200000">
            <a:off x="1761136" y="5387976"/>
            <a:ext cx="1088065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04A3A022-02FB-B363-AC91-36FA6809F28A}"/>
              </a:ext>
            </a:extLst>
          </p:cNvPr>
          <p:cNvSpPr/>
          <p:nvPr/>
        </p:nvSpPr>
        <p:spPr>
          <a:xfrm rot="16200000">
            <a:off x="2759116" y="5387976"/>
            <a:ext cx="1088065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67FC1963-4EA1-5853-8AF7-7B806DACF43C}"/>
              </a:ext>
            </a:extLst>
          </p:cNvPr>
          <p:cNvSpPr/>
          <p:nvPr/>
        </p:nvSpPr>
        <p:spPr>
          <a:xfrm rot="16200000">
            <a:off x="3757091" y="5387980"/>
            <a:ext cx="1088067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1C061D0-0990-1CF8-2E5C-6502C7AB3DE8}"/>
              </a:ext>
            </a:extLst>
          </p:cNvPr>
          <p:cNvSpPr/>
          <p:nvPr/>
        </p:nvSpPr>
        <p:spPr>
          <a:xfrm rot="16200000">
            <a:off x="4755065" y="5387976"/>
            <a:ext cx="1088067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B57609F-EE0B-BA52-31C0-14A6CCF1D870}"/>
              </a:ext>
            </a:extLst>
          </p:cNvPr>
          <p:cNvSpPr/>
          <p:nvPr/>
        </p:nvSpPr>
        <p:spPr>
          <a:xfrm rot="16200000">
            <a:off x="5753038" y="5387977"/>
            <a:ext cx="1088068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배치 방식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예시용 테이블에 적용된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모든 타일은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소환 하는 방식으로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구성한다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테이블에 나와있는 배치를 사용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녹색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 및 시작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가진 지형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빨강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버프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소환된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회색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이동 불가 지역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보스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해당 위치에 보스 </a:t>
            </a:r>
            <a:r>
              <a:rPr lang="ko-KR" altLang="en-US" sz="1200" err="1">
                <a:latin typeface="+mn-ea"/>
                <a:ea typeface="+mn-ea"/>
              </a:rPr>
              <a:t>몬스터</a:t>
            </a:r>
            <a:r>
              <a:rPr lang="ko-KR" altLang="en-US" sz="1200">
                <a:latin typeface="+mn-ea"/>
                <a:ea typeface="+mn-ea"/>
              </a:rPr>
              <a:t> 소환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64" y="2701413"/>
            <a:ext cx="758876" cy="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96</Words>
  <Application>Microsoft Office PowerPoint</Application>
  <PresentationFormat>와이드스크린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[Path To Yggdrasil]</vt:lpstr>
      <vt:lpstr>배치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141</cp:revision>
  <dcterms:created xsi:type="dcterms:W3CDTF">2021-10-11T05:06:49Z</dcterms:created>
  <dcterms:modified xsi:type="dcterms:W3CDTF">2022-08-12T09:08:50Z</dcterms:modified>
</cp:coreProperties>
</file>