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05" r:id="rId2"/>
    <p:sldId id="298" r:id="rId3"/>
    <p:sldId id="280" r:id="rId4"/>
    <p:sldId id="382" r:id="rId5"/>
    <p:sldId id="378" r:id="rId6"/>
    <p:sldId id="383" r:id="rId7"/>
    <p:sldId id="384" r:id="rId8"/>
    <p:sldId id="38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AEFF7"/>
    <a:srgbClr val="E3782F"/>
    <a:srgbClr val="5B9BD5"/>
    <a:srgbClr val="FBE5D6"/>
    <a:srgbClr val="B86328"/>
    <a:srgbClr val="FF8080"/>
    <a:srgbClr val="ED7D31"/>
    <a:srgbClr val="FFFFFF"/>
    <a:srgbClr val="FAB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136" autoAdjust="0"/>
  </p:normalViewPr>
  <p:slideViewPr>
    <p:cSldViewPr snapToGrid="0">
      <p:cViewPr varScale="1">
        <p:scale>
          <a:sx n="102" d="100"/>
          <a:sy n="102" d="100"/>
        </p:scale>
        <p:origin x="882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https://assetstore.unity.com/packages/3d/characters/fallenangel03-166572</a:t>
            </a: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47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0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3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28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2529917" y="5219935"/>
            <a:ext cx="733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라스트 보스 기획서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screenshot">
            <a:extLst>
              <a:ext uri="{FF2B5EF4-FFF2-40B4-BE49-F238E27FC236}">
                <a16:creationId xmlns:a16="http://schemas.microsoft.com/office/drawing/2014/main" id="{36D0F5BA-EB8D-C1D9-D0A5-B42683FA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31" y="1883320"/>
            <a:ext cx="5727269" cy="322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84AC4E0B-89A5-92CC-7DA1-29BE231F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29381"/>
              </p:ext>
            </p:extLst>
          </p:nvPr>
        </p:nvGraphicFramePr>
        <p:xfrm>
          <a:off x="660399" y="1883320"/>
          <a:ext cx="4092006" cy="3221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6003">
                  <a:extLst>
                    <a:ext uri="{9D8B030D-6E8A-4147-A177-3AD203B41FA5}">
                      <a16:colId xmlns:a16="http://schemas.microsoft.com/office/drawing/2014/main" val="3219523413"/>
                    </a:ext>
                  </a:extLst>
                </a:gridCol>
                <a:gridCol w="2046003">
                  <a:extLst>
                    <a:ext uri="{9D8B030D-6E8A-4147-A177-3AD203B41FA5}">
                      <a16:colId xmlns:a16="http://schemas.microsoft.com/office/drawing/2014/main" val="389434541"/>
                    </a:ext>
                  </a:extLst>
                </a:gridCol>
              </a:tblGrid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스텟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38274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체력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92255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129532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561220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스테미너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196109"/>
                  </a:ext>
                </a:extLst>
              </a:tr>
              <a:tr h="458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43087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라스트 보스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D19871-DA8F-C20B-CC73-4F086EF1E254}"/>
              </a:ext>
            </a:extLst>
          </p:cNvPr>
          <p:cNvSpPr txBox="1"/>
          <p:nvPr/>
        </p:nvSpPr>
        <p:spPr>
          <a:xfrm>
            <a:off x="660399" y="1156881"/>
            <a:ext cx="2779918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1.FallenAngel[03]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1.1.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스탯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81871A-0CEF-7D77-6279-21C70C3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07151"/>
              </p:ext>
            </p:extLst>
          </p:nvPr>
        </p:nvGraphicFramePr>
        <p:xfrm>
          <a:off x="657884" y="1887676"/>
          <a:ext cx="11122994" cy="1615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467">
                  <a:extLst>
                    <a:ext uri="{9D8B030D-6E8A-4147-A177-3AD203B41FA5}">
                      <a16:colId xmlns:a16="http://schemas.microsoft.com/office/drawing/2014/main" val="2156466935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2495764478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3819274223"/>
                    </a:ext>
                  </a:extLst>
                </a:gridCol>
                <a:gridCol w="785111">
                  <a:extLst>
                    <a:ext uri="{9D8B030D-6E8A-4147-A177-3AD203B41FA5}">
                      <a16:colId xmlns:a16="http://schemas.microsoft.com/office/drawing/2014/main" val="2577124672"/>
                    </a:ext>
                  </a:extLst>
                </a:gridCol>
                <a:gridCol w="536683">
                  <a:extLst>
                    <a:ext uri="{9D8B030D-6E8A-4147-A177-3AD203B41FA5}">
                      <a16:colId xmlns:a16="http://schemas.microsoft.com/office/drawing/2014/main" val="1629021566"/>
                    </a:ext>
                  </a:extLst>
                </a:gridCol>
                <a:gridCol w="456958">
                  <a:extLst>
                    <a:ext uri="{9D8B030D-6E8A-4147-A177-3AD203B41FA5}">
                      <a16:colId xmlns:a16="http://schemas.microsoft.com/office/drawing/2014/main" val="3875288477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4240397146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1545950614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2909299326"/>
                    </a:ext>
                  </a:extLst>
                </a:gridCol>
                <a:gridCol w="565388">
                  <a:extLst>
                    <a:ext uri="{9D8B030D-6E8A-4147-A177-3AD203B41FA5}">
                      <a16:colId xmlns:a16="http://schemas.microsoft.com/office/drawing/2014/main" val="2619163225"/>
                    </a:ext>
                  </a:extLst>
                </a:gridCol>
                <a:gridCol w="728033">
                  <a:extLst>
                    <a:ext uri="{9D8B030D-6E8A-4147-A177-3AD203B41FA5}">
                      <a16:colId xmlns:a16="http://schemas.microsoft.com/office/drawing/2014/main" val="3982297121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904269647"/>
                    </a:ext>
                  </a:extLst>
                </a:gridCol>
                <a:gridCol w="1192736">
                  <a:extLst>
                    <a:ext uri="{9D8B030D-6E8A-4147-A177-3AD203B41FA5}">
                      <a16:colId xmlns:a16="http://schemas.microsoft.com/office/drawing/2014/main" val="2266873180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83759923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284916371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149160122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076681893"/>
                    </a:ext>
                  </a:extLst>
                </a:gridCol>
              </a:tblGrid>
              <a:tr h="279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능력치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59891"/>
                  </a:ext>
                </a:extLst>
              </a:tr>
              <a:tr h="380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공격력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방어력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전투 범위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추격 범위</a:t>
                      </a:r>
                      <a:endParaRPr lang="ko-KR" altLang="en-US" sz="900" b="1" i="0" u="none" strike="noStrike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인지 범위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최대 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스테미너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이동속도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이동당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스테미너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소모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573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Atk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MaxStamina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MoveStUsed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34875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702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타천사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FallenAngel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131002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54132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371037-CB86-8573-2250-D6C62E50F3B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C925B5-6ED1-109C-517D-5D3AC79A9AF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5B8A19-C151-0AF0-087C-F117DD68518C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144BB8-CF36-B588-E1D9-B6E3D00DC6D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A812B-AF41-D98D-E447-5C0025A2F845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</a:t>
              </a:r>
              <a:r>
                <a:rPr lang="en-US" altLang="ko-KR" sz="36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3600" b="1" spc="-3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스텟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09AFE4-2E50-8977-33CA-794403FBB76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F09D27-E117-74B4-1ED4-3B65A665D75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174EA9-8B1F-B84F-C52A-003FEE164BED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873F39-AAF4-D845-9BD4-494347BCCDAD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E61F0-C190-640F-634F-378EC42A3F1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9F61D4D7-E68A-2BD5-ABD9-13E034D24847}"/>
              </a:ext>
            </a:extLst>
          </p:cNvPr>
          <p:cNvSpPr txBox="1"/>
          <p:nvPr/>
        </p:nvSpPr>
        <p:spPr>
          <a:xfrm>
            <a:off x="660399" y="1156881"/>
            <a:ext cx="2779918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2.1.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회오리 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 스킬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C197FFBF-B842-8EAE-14B3-81AD913DD6BD}"/>
              </a:ext>
            </a:extLst>
          </p:cNvPr>
          <p:cNvSpPr/>
          <p:nvPr/>
        </p:nvSpPr>
        <p:spPr>
          <a:xfrm>
            <a:off x="1180471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7" name="육각형 1036">
            <a:extLst>
              <a:ext uri="{FF2B5EF4-FFF2-40B4-BE49-F238E27FC236}">
                <a16:creationId xmlns:a16="http://schemas.microsoft.com/office/drawing/2014/main" id="{4CEDB8E9-FB8B-E8C9-44E4-8F34DB1286E4}"/>
              </a:ext>
            </a:extLst>
          </p:cNvPr>
          <p:cNvSpPr/>
          <p:nvPr/>
        </p:nvSpPr>
        <p:spPr>
          <a:xfrm rot="16200000">
            <a:off x="135387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8" name="육각형 1037">
            <a:extLst>
              <a:ext uri="{FF2B5EF4-FFF2-40B4-BE49-F238E27FC236}">
                <a16:creationId xmlns:a16="http://schemas.microsoft.com/office/drawing/2014/main" id="{33BE7207-30F8-1023-6D49-D71C8F6718CA}"/>
              </a:ext>
            </a:extLst>
          </p:cNvPr>
          <p:cNvSpPr/>
          <p:nvPr/>
        </p:nvSpPr>
        <p:spPr>
          <a:xfrm rot="16200000">
            <a:off x="1699070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9" name="육각형 1038">
            <a:extLst>
              <a:ext uri="{FF2B5EF4-FFF2-40B4-BE49-F238E27FC236}">
                <a16:creationId xmlns:a16="http://schemas.microsoft.com/office/drawing/2014/main" id="{D94C580B-CCBB-32D7-D693-2B9A06ECCB94}"/>
              </a:ext>
            </a:extLst>
          </p:cNvPr>
          <p:cNvSpPr/>
          <p:nvPr/>
        </p:nvSpPr>
        <p:spPr>
          <a:xfrm rot="16200000">
            <a:off x="2044262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0" name="육각형 1039">
            <a:extLst>
              <a:ext uri="{FF2B5EF4-FFF2-40B4-BE49-F238E27FC236}">
                <a16:creationId xmlns:a16="http://schemas.microsoft.com/office/drawing/2014/main" id="{251E3292-B8F7-8376-9C3C-11DF9C6F439C}"/>
              </a:ext>
            </a:extLst>
          </p:cNvPr>
          <p:cNvSpPr/>
          <p:nvPr/>
        </p:nvSpPr>
        <p:spPr>
          <a:xfrm rot="16200000">
            <a:off x="238945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1" name="육각형 1040">
            <a:extLst>
              <a:ext uri="{FF2B5EF4-FFF2-40B4-BE49-F238E27FC236}">
                <a16:creationId xmlns:a16="http://schemas.microsoft.com/office/drawing/2014/main" id="{E1480D64-0650-693C-DED2-256F06CE18CE}"/>
              </a:ext>
            </a:extLst>
          </p:cNvPr>
          <p:cNvSpPr/>
          <p:nvPr/>
        </p:nvSpPr>
        <p:spPr>
          <a:xfrm rot="16200000">
            <a:off x="2734648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2" name="육각형 1041">
            <a:extLst>
              <a:ext uri="{FF2B5EF4-FFF2-40B4-BE49-F238E27FC236}">
                <a16:creationId xmlns:a16="http://schemas.microsoft.com/office/drawing/2014/main" id="{A2EDC928-BB6C-DCF0-502B-41FAD807BC5C}"/>
              </a:ext>
            </a:extLst>
          </p:cNvPr>
          <p:cNvSpPr/>
          <p:nvPr/>
        </p:nvSpPr>
        <p:spPr>
          <a:xfrm rot="16200000">
            <a:off x="3079843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3" name="육각형 1042">
            <a:extLst>
              <a:ext uri="{FF2B5EF4-FFF2-40B4-BE49-F238E27FC236}">
                <a16:creationId xmlns:a16="http://schemas.microsoft.com/office/drawing/2014/main" id="{FBEAE8EE-D320-E13B-A65A-0B4A666E15E9}"/>
              </a:ext>
            </a:extLst>
          </p:cNvPr>
          <p:cNvSpPr/>
          <p:nvPr/>
        </p:nvSpPr>
        <p:spPr>
          <a:xfrm rot="16200000">
            <a:off x="152837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4" name="육각형 1043">
            <a:extLst>
              <a:ext uri="{FF2B5EF4-FFF2-40B4-BE49-F238E27FC236}">
                <a16:creationId xmlns:a16="http://schemas.microsoft.com/office/drawing/2014/main" id="{CFA5647B-7F52-DB98-958A-56B014959282}"/>
              </a:ext>
            </a:extLst>
          </p:cNvPr>
          <p:cNvSpPr/>
          <p:nvPr/>
        </p:nvSpPr>
        <p:spPr>
          <a:xfrm rot="16200000">
            <a:off x="187356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5" name="육각형 1044">
            <a:extLst>
              <a:ext uri="{FF2B5EF4-FFF2-40B4-BE49-F238E27FC236}">
                <a16:creationId xmlns:a16="http://schemas.microsoft.com/office/drawing/2014/main" id="{2D84F708-B567-E664-6506-2BC81375FB74}"/>
              </a:ext>
            </a:extLst>
          </p:cNvPr>
          <p:cNvSpPr/>
          <p:nvPr/>
        </p:nvSpPr>
        <p:spPr>
          <a:xfrm rot="16200000">
            <a:off x="2218759" y="2296369"/>
            <a:ext cx="370283" cy="324445"/>
          </a:xfrm>
          <a:prstGeom prst="hexagon">
            <a:avLst/>
          </a:prstGeom>
          <a:solidFill>
            <a:srgbClr val="E3782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6" name="육각형 1045">
            <a:extLst>
              <a:ext uri="{FF2B5EF4-FFF2-40B4-BE49-F238E27FC236}">
                <a16:creationId xmlns:a16="http://schemas.microsoft.com/office/drawing/2014/main" id="{A1D30F8E-3F50-6D80-5E6F-C65BC585C431}"/>
              </a:ext>
            </a:extLst>
          </p:cNvPr>
          <p:cNvSpPr/>
          <p:nvPr/>
        </p:nvSpPr>
        <p:spPr>
          <a:xfrm rot="16200000">
            <a:off x="256395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7" name="육각형 1046">
            <a:extLst>
              <a:ext uri="{FF2B5EF4-FFF2-40B4-BE49-F238E27FC236}">
                <a16:creationId xmlns:a16="http://schemas.microsoft.com/office/drawing/2014/main" id="{A54F9DBE-2B6B-4F3D-9292-2389F91EC93F}"/>
              </a:ext>
            </a:extLst>
          </p:cNvPr>
          <p:cNvSpPr/>
          <p:nvPr/>
        </p:nvSpPr>
        <p:spPr>
          <a:xfrm rot="16200000">
            <a:off x="290914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8" name="육각형 1047">
            <a:extLst>
              <a:ext uri="{FF2B5EF4-FFF2-40B4-BE49-F238E27FC236}">
                <a16:creationId xmlns:a16="http://schemas.microsoft.com/office/drawing/2014/main" id="{530A6C8E-6B49-3027-A828-034686C0DD90}"/>
              </a:ext>
            </a:extLst>
          </p:cNvPr>
          <p:cNvSpPr/>
          <p:nvPr/>
        </p:nvSpPr>
        <p:spPr>
          <a:xfrm rot="16200000">
            <a:off x="3254336" y="2296369"/>
            <a:ext cx="370283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9" name="육각형 1048">
            <a:extLst>
              <a:ext uri="{FF2B5EF4-FFF2-40B4-BE49-F238E27FC236}">
                <a16:creationId xmlns:a16="http://schemas.microsoft.com/office/drawing/2014/main" id="{21230CB4-7583-D37A-ADF5-CDE57F615134}"/>
              </a:ext>
            </a:extLst>
          </p:cNvPr>
          <p:cNvSpPr/>
          <p:nvPr/>
        </p:nvSpPr>
        <p:spPr>
          <a:xfrm rot="16200000">
            <a:off x="1352582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0" name="육각형 1049">
            <a:extLst>
              <a:ext uri="{FF2B5EF4-FFF2-40B4-BE49-F238E27FC236}">
                <a16:creationId xmlns:a16="http://schemas.microsoft.com/office/drawing/2014/main" id="{A44F8503-095E-89FA-6692-3C19846591CE}"/>
              </a:ext>
            </a:extLst>
          </p:cNvPr>
          <p:cNvSpPr/>
          <p:nvPr/>
        </p:nvSpPr>
        <p:spPr>
          <a:xfrm rot="16200000">
            <a:off x="169777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1" name="육각형 1050">
            <a:extLst>
              <a:ext uri="{FF2B5EF4-FFF2-40B4-BE49-F238E27FC236}">
                <a16:creationId xmlns:a16="http://schemas.microsoft.com/office/drawing/2014/main" id="{5E7A85AE-DA4C-5508-4005-76147E7BB393}"/>
              </a:ext>
            </a:extLst>
          </p:cNvPr>
          <p:cNvSpPr/>
          <p:nvPr/>
        </p:nvSpPr>
        <p:spPr>
          <a:xfrm rot="16200000">
            <a:off x="2042968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2" name="육각형 1051">
            <a:extLst>
              <a:ext uri="{FF2B5EF4-FFF2-40B4-BE49-F238E27FC236}">
                <a16:creationId xmlns:a16="http://schemas.microsoft.com/office/drawing/2014/main" id="{0366463C-D0AC-7277-2342-A6556DD602FA}"/>
              </a:ext>
            </a:extLst>
          </p:cNvPr>
          <p:cNvSpPr/>
          <p:nvPr/>
        </p:nvSpPr>
        <p:spPr>
          <a:xfrm rot="16200000">
            <a:off x="2388161" y="260739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3" name="육각형 1052">
            <a:extLst>
              <a:ext uri="{FF2B5EF4-FFF2-40B4-BE49-F238E27FC236}">
                <a16:creationId xmlns:a16="http://schemas.microsoft.com/office/drawing/2014/main" id="{703265E5-06AC-AB6F-5DAE-36764CE8AB6A}"/>
              </a:ext>
            </a:extLst>
          </p:cNvPr>
          <p:cNvSpPr/>
          <p:nvPr/>
        </p:nvSpPr>
        <p:spPr>
          <a:xfrm rot="16200000">
            <a:off x="273335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4" name="육각형 1053">
            <a:extLst>
              <a:ext uri="{FF2B5EF4-FFF2-40B4-BE49-F238E27FC236}">
                <a16:creationId xmlns:a16="http://schemas.microsoft.com/office/drawing/2014/main" id="{24A2985A-E463-0DBE-C7BD-41768273FF67}"/>
              </a:ext>
            </a:extLst>
          </p:cNvPr>
          <p:cNvSpPr/>
          <p:nvPr/>
        </p:nvSpPr>
        <p:spPr>
          <a:xfrm rot="16200000">
            <a:off x="3078548" y="2607393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5" name="육각형 1054">
            <a:extLst>
              <a:ext uri="{FF2B5EF4-FFF2-40B4-BE49-F238E27FC236}">
                <a16:creationId xmlns:a16="http://schemas.microsoft.com/office/drawing/2014/main" id="{72BD30FE-D904-B1F9-036B-2D694F143216}"/>
              </a:ext>
            </a:extLst>
          </p:cNvPr>
          <p:cNvSpPr/>
          <p:nvPr/>
        </p:nvSpPr>
        <p:spPr>
          <a:xfrm rot="16200000">
            <a:off x="1527078" y="2913431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6" name="육각형 1055">
            <a:extLst>
              <a:ext uri="{FF2B5EF4-FFF2-40B4-BE49-F238E27FC236}">
                <a16:creationId xmlns:a16="http://schemas.microsoft.com/office/drawing/2014/main" id="{08012EA6-C41C-9A7C-1885-C4E6A6325883}"/>
              </a:ext>
            </a:extLst>
          </p:cNvPr>
          <p:cNvSpPr/>
          <p:nvPr/>
        </p:nvSpPr>
        <p:spPr>
          <a:xfrm rot="16200000">
            <a:off x="1872271" y="2913431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7" name="육각형 1056">
            <a:extLst>
              <a:ext uri="{FF2B5EF4-FFF2-40B4-BE49-F238E27FC236}">
                <a16:creationId xmlns:a16="http://schemas.microsoft.com/office/drawing/2014/main" id="{F79F7EA9-C2DC-1346-D2D0-116413E4319A}"/>
              </a:ext>
            </a:extLst>
          </p:cNvPr>
          <p:cNvSpPr/>
          <p:nvPr/>
        </p:nvSpPr>
        <p:spPr>
          <a:xfrm rot="16200000">
            <a:off x="2217464" y="2913432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8" name="육각형 1057">
            <a:extLst>
              <a:ext uri="{FF2B5EF4-FFF2-40B4-BE49-F238E27FC236}">
                <a16:creationId xmlns:a16="http://schemas.microsoft.com/office/drawing/2014/main" id="{96C832EF-CB08-4045-0FEF-0ED9FF92E264}"/>
              </a:ext>
            </a:extLst>
          </p:cNvPr>
          <p:cNvSpPr/>
          <p:nvPr/>
        </p:nvSpPr>
        <p:spPr>
          <a:xfrm rot="16200000">
            <a:off x="2562657" y="291343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9" name="육각형 1058">
            <a:extLst>
              <a:ext uri="{FF2B5EF4-FFF2-40B4-BE49-F238E27FC236}">
                <a16:creationId xmlns:a16="http://schemas.microsoft.com/office/drawing/2014/main" id="{CF350AE0-DEE7-8F11-8697-6740F2902328}"/>
              </a:ext>
            </a:extLst>
          </p:cNvPr>
          <p:cNvSpPr/>
          <p:nvPr/>
        </p:nvSpPr>
        <p:spPr>
          <a:xfrm rot="16200000">
            <a:off x="2907849" y="2913434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0" name="육각형 1059">
            <a:extLst>
              <a:ext uri="{FF2B5EF4-FFF2-40B4-BE49-F238E27FC236}">
                <a16:creationId xmlns:a16="http://schemas.microsoft.com/office/drawing/2014/main" id="{481EF86C-CA73-5A4F-6E4F-78B7F90E353E}"/>
              </a:ext>
            </a:extLst>
          </p:cNvPr>
          <p:cNvSpPr/>
          <p:nvPr/>
        </p:nvSpPr>
        <p:spPr>
          <a:xfrm rot="16200000">
            <a:off x="3253044" y="2913434"/>
            <a:ext cx="370283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1" name="육각형 1060">
            <a:extLst>
              <a:ext uri="{FF2B5EF4-FFF2-40B4-BE49-F238E27FC236}">
                <a16:creationId xmlns:a16="http://schemas.microsoft.com/office/drawing/2014/main" id="{D62E0579-F6FE-3A53-39B2-155CE6C6B3A7}"/>
              </a:ext>
            </a:extLst>
          </p:cNvPr>
          <p:cNvSpPr/>
          <p:nvPr/>
        </p:nvSpPr>
        <p:spPr>
          <a:xfrm rot="16200000">
            <a:off x="1352583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2" name="육각형 1061">
            <a:extLst>
              <a:ext uri="{FF2B5EF4-FFF2-40B4-BE49-F238E27FC236}">
                <a16:creationId xmlns:a16="http://schemas.microsoft.com/office/drawing/2014/main" id="{76D38A2C-7783-95AC-85C0-25B59F5734C8}"/>
              </a:ext>
            </a:extLst>
          </p:cNvPr>
          <p:cNvSpPr/>
          <p:nvPr/>
        </p:nvSpPr>
        <p:spPr>
          <a:xfrm rot="16200000">
            <a:off x="1697775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3" name="육각형 1062">
            <a:extLst>
              <a:ext uri="{FF2B5EF4-FFF2-40B4-BE49-F238E27FC236}">
                <a16:creationId xmlns:a16="http://schemas.microsoft.com/office/drawing/2014/main" id="{29449B6C-EA14-6F2D-FEEB-ADCC8848CAF3}"/>
              </a:ext>
            </a:extLst>
          </p:cNvPr>
          <p:cNvSpPr/>
          <p:nvPr/>
        </p:nvSpPr>
        <p:spPr>
          <a:xfrm rot="16200000">
            <a:off x="2042971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4" name="육각형 1063">
            <a:extLst>
              <a:ext uri="{FF2B5EF4-FFF2-40B4-BE49-F238E27FC236}">
                <a16:creationId xmlns:a16="http://schemas.microsoft.com/office/drawing/2014/main" id="{2BF0DF94-EC2E-A85C-8B53-1213371690A6}"/>
              </a:ext>
            </a:extLst>
          </p:cNvPr>
          <p:cNvSpPr/>
          <p:nvPr/>
        </p:nvSpPr>
        <p:spPr>
          <a:xfrm rot="16200000">
            <a:off x="2388163" y="3226912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5" name="육각형 1064">
            <a:extLst>
              <a:ext uri="{FF2B5EF4-FFF2-40B4-BE49-F238E27FC236}">
                <a16:creationId xmlns:a16="http://schemas.microsoft.com/office/drawing/2014/main" id="{D6DB8330-8EEF-BC04-3A62-35A8695A76DD}"/>
              </a:ext>
            </a:extLst>
          </p:cNvPr>
          <p:cNvSpPr/>
          <p:nvPr/>
        </p:nvSpPr>
        <p:spPr>
          <a:xfrm rot="16200000">
            <a:off x="2733356" y="3226912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6" name="육각형 1065">
            <a:extLst>
              <a:ext uri="{FF2B5EF4-FFF2-40B4-BE49-F238E27FC236}">
                <a16:creationId xmlns:a16="http://schemas.microsoft.com/office/drawing/2014/main" id="{6EE0D024-74C8-004B-738B-0339FD1FC571}"/>
              </a:ext>
            </a:extLst>
          </p:cNvPr>
          <p:cNvSpPr/>
          <p:nvPr/>
        </p:nvSpPr>
        <p:spPr>
          <a:xfrm rot="16200000">
            <a:off x="3078535" y="3226912"/>
            <a:ext cx="370284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85AAB0BB-AA49-238B-15FD-866D6D9A55FB}"/>
              </a:ext>
            </a:extLst>
          </p:cNvPr>
          <p:cNvCxnSpPr>
            <a:cxnSpLocks/>
            <a:stCxn id="1036" idx="3"/>
            <a:endCxn id="1070" idx="1"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Google Shape;221;p5">
            <a:extLst>
              <a:ext uri="{FF2B5EF4-FFF2-40B4-BE49-F238E27FC236}">
                <a16:creationId xmlns:a16="http://schemas.microsoft.com/office/drawing/2014/main" id="{BF51094A-18B2-8A82-91C8-BEE8AC594C10}"/>
              </a:ext>
            </a:extLst>
          </p:cNvPr>
          <p:cNvSpPr/>
          <p:nvPr/>
        </p:nvSpPr>
        <p:spPr>
          <a:xfrm>
            <a:off x="2966151" y="2930051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48464D38-4A88-AE8A-39AD-214E3CCAA75D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F51F2504-D96C-12E7-D0D6-6884983C4AC5}"/>
              </a:ext>
            </a:extLst>
          </p:cNvPr>
          <p:cNvSpPr/>
          <p:nvPr/>
        </p:nvSpPr>
        <p:spPr>
          <a:xfrm>
            <a:off x="4659051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1" name="육각형 1070">
            <a:extLst>
              <a:ext uri="{FF2B5EF4-FFF2-40B4-BE49-F238E27FC236}">
                <a16:creationId xmlns:a16="http://schemas.microsoft.com/office/drawing/2014/main" id="{21D29295-A6A7-2F27-06E0-B2F39A3E2EF0}"/>
              </a:ext>
            </a:extLst>
          </p:cNvPr>
          <p:cNvSpPr/>
          <p:nvPr/>
        </p:nvSpPr>
        <p:spPr>
          <a:xfrm rot="16200000">
            <a:off x="483245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2" name="육각형 1071">
            <a:extLst>
              <a:ext uri="{FF2B5EF4-FFF2-40B4-BE49-F238E27FC236}">
                <a16:creationId xmlns:a16="http://schemas.microsoft.com/office/drawing/2014/main" id="{BD7F2386-4D56-BC49-12AB-67442F6A1BB0}"/>
              </a:ext>
            </a:extLst>
          </p:cNvPr>
          <p:cNvSpPr/>
          <p:nvPr/>
        </p:nvSpPr>
        <p:spPr>
          <a:xfrm rot="16200000">
            <a:off x="5177650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3" name="육각형 1072">
            <a:extLst>
              <a:ext uri="{FF2B5EF4-FFF2-40B4-BE49-F238E27FC236}">
                <a16:creationId xmlns:a16="http://schemas.microsoft.com/office/drawing/2014/main" id="{ADBF350E-E050-9B95-FA6E-1A6922D2CBFF}"/>
              </a:ext>
            </a:extLst>
          </p:cNvPr>
          <p:cNvSpPr/>
          <p:nvPr/>
        </p:nvSpPr>
        <p:spPr>
          <a:xfrm rot="16200000">
            <a:off x="5522842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4" name="육각형 1073">
            <a:extLst>
              <a:ext uri="{FF2B5EF4-FFF2-40B4-BE49-F238E27FC236}">
                <a16:creationId xmlns:a16="http://schemas.microsoft.com/office/drawing/2014/main" id="{967C21FE-19E3-FC38-018E-1DD950A7B600}"/>
              </a:ext>
            </a:extLst>
          </p:cNvPr>
          <p:cNvSpPr/>
          <p:nvPr/>
        </p:nvSpPr>
        <p:spPr>
          <a:xfrm rot="16200000">
            <a:off x="586803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5" name="육각형 1074">
            <a:extLst>
              <a:ext uri="{FF2B5EF4-FFF2-40B4-BE49-F238E27FC236}">
                <a16:creationId xmlns:a16="http://schemas.microsoft.com/office/drawing/2014/main" id="{664AB360-31B9-5A9C-98F2-BE99377F49D7}"/>
              </a:ext>
            </a:extLst>
          </p:cNvPr>
          <p:cNvSpPr/>
          <p:nvPr/>
        </p:nvSpPr>
        <p:spPr>
          <a:xfrm rot="16200000">
            <a:off x="6213228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6" name="육각형 1075">
            <a:extLst>
              <a:ext uri="{FF2B5EF4-FFF2-40B4-BE49-F238E27FC236}">
                <a16:creationId xmlns:a16="http://schemas.microsoft.com/office/drawing/2014/main" id="{662B7B73-31B0-2850-A81F-E59CC61D545C}"/>
              </a:ext>
            </a:extLst>
          </p:cNvPr>
          <p:cNvSpPr/>
          <p:nvPr/>
        </p:nvSpPr>
        <p:spPr>
          <a:xfrm rot="16200000">
            <a:off x="6558423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7" name="육각형 1076">
            <a:extLst>
              <a:ext uri="{FF2B5EF4-FFF2-40B4-BE49-F238E27FC236}">
                <a16:creationId xmlns:a16="http://schemas.microsoft.com/office/drawing/2014/main" id="{B2F1C5BC-5D1E-E2A9-3399-0053A7C90CF3}"/>
              </a:ext>
            </a:extLst>
          </p:cNvPr>
          <p:cNvSpPr/>
          <p:nvPr/>
        </p:nvSpPr>
        <p:spPr>
          <a:xfrm rot="16200000">
            <a:off x="500695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8" name="육각형 1077">
            <a:extLst>
              <a:ext uri="{FF2B5EF4-FFF2-40B4-BE49-F238E27FC236}">
                <a16:creationId xmlns:a16="http://schemas.microsoft.com/office/drawing/2014/main" id="{8DAFB243-B04A-FB0B-7CB0-890FF6CEC981}"/>
              </a:ext>
            </a:extLst>
          </p:cNvPr>
          <p:cNvSpPr/>
          <p:nvPr/>
        </p:nvSpPr>
        <p:spPr>
          <a:xfrm rot="16200000">
            <a:off x="535214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9" name="육각형 1078">
            <a:extLst>
              <a:ext uri="{FF2B5EF4-FFF2-40B4-BE49-F238E27FC236}">
                <a16:creationId xmlns:a16="http://schemas.microsoft.com/office/drawing/2014/main" id="{55251333-F5CC-F18A-D246-179983C7C2A6}"/>
              </a:ext>
            </a:extLst>
          </p:cNvPr>
          <p:cNvSpPr/>
          <p:nvPr/>
        </p:nvSpPr>
        <p:spPr>
          <a:xfrm rot="16200000">
            <a:off x="5697339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0" name="육각형 1079">
            <a:extLst>
              <a:ext uri="{FF2B5EF4-FFF2-40B4-BE49-F238E27FC236}">
                <a16:creationId xmlns:a16="http://schemas.microsoft.com/office/drawing/2014/main" id="{1F118AD5-BA08-19F5-E1A0-1EEFC0AB2187}"/>
              </a:ext>
            </a:extLst>
          </p:cNvPr>
          <p:cNvSpPr/>
          <p:nvPr/>
        </p:nvSpPr>
        <p:spPr>
          <a:xfrm rot="16200000">
            <a:off x="6042531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1" name="육각형 1080">
            <a:extLst>
              <a:ext uri="{FF2B5EF4-FFF2-40B4-BE49-F238E27FC236}">
                <a16:creationId xmlns:a16="http://schemas.microsoft.com/office/drawing/2014/main" id="{B8D75FD9-C408-ECF7-4D69-E0462325DE81}"/>
              </a:ext>
            </a:extLst>
          </p:cNvPr>
          <p:cNvSpPr/>
          <p:nvPr/>
        </p:nvSpPr>
        <p:spPr>
          <a:xfrm rot="16200000">
            <a:off x="6387724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2" name="육각형 1081">
            <a:extLst>
              <a:ext uri="{FF2B5EF4-FFF2-40B4-BE49-F238E27FC236}">
                <a16:creationId xmlns:a16="http://schemas.microsoft.com/office/drawing/2014/main" id="{578F6C67-66B4-A7A2-84FD-8D0F0A1BE3B3}"/>
              </a:ext>
            </a:extLst>
          </p:cNvPr>
          <p:cNvSpPr/>
          <p:nvPr/>
        </p:nvSpPr>
        <p:spPr>
          <a:xfrm rot="16200000">
            <a:off x="6732916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3" name="육각형 1082">
            <a:extLst>
              <a:ext uri="{FF2B5EF4-FFF2-40B4-BE49-F238E27FC236}">
                <a16:creationId xmlns:a16="http://schemas.microsoft.com/office/drawing/2014/main" id="{CA854535-06E2-2730-51B8-D15DC7412849}"/>
              </a:ext>
            </a:extLst>
          </p:cNvPr>
          <p:cNvSpPr/>
          <p:nvPr/>
        </p:nvSpPr>
        <p:spPr>
          <a:xfrm rot="16200000">
            <a:off x="4831162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4" name="육각형 1083">
            <a:extLst>
              <a:ext uri="{FF2B5EF4-FFF2-40B4-BE49-F238E27FC236}">
                <a16:creationId xmlns:a16="http://schemas.microsoft.com/office/drawing/2014/main" id="{61D274CA-9B6B-DDC2-28FF-EB4B2F9F34A0}"/>
              </a:ext>
            </a:extLst>
          </p:cNvPr>
          <p:cNvSpPr/>
          <p:nvPr/>
        </p:nvSpPr>
        <p:spPr>
          <a:xfrm rot="16200000">
            <a:off x="517635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5" name="육각형 1084">
            <a:extLst>
              <a:ext uri="{FF2B5EF4-FFF2-40B4-BE49-F238E27FC236}">
                <a16:creationId xmlns:a16="http://schemas.microsoft.com/office/drawing/2014/main" id="{BCCCC20A-67AC-78D5-1BFC-B4B170831259}"/>
              </a:ext>
            </a:extLst>
          </p:cNvPr>
          <p:cNvSpPr/>
          <p:nvPr/>
        </p:nvSpPr>
        <p:spPr>
          <a:xfrm rot="16200000">
            <a:off x="5521548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6" name="육각형 1085">
            <a:extLst>
              <a:ext uri="{FF2B5EF4-FFF2-40B4-BE49-F238E27FC236}">
                <a16:creationId xmlns:a16="http://schemas.microsoft.com/office/drawing/2014/main" id="{13C8DCC4-F405-DFFB-D1BA-43F51EC1C0B4}"/>
              </a:ext>
            </a:extLst>
          </p:cNvPr>
          <p:cNvSpPr/>
          <p:nvPr/>
        </p:nvSpPr>
        <p:spPr>
          <a:xfrm rot="16200000">
            <a:off x="5866741" y="2607393"/>
            <a:ext cx="370282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7" name="육각형 1086">
            <a:extLst>
              <a:ext uri="{FF2B5EF4-FFF2-40B4-BE49-F238E27FC236}">
                <a16:creationId xmlns:a16="http://schemas.microsoft.com/office/drawing/2014/main" id="{526477F4-A6FC-FF1D-E704-E87AA8D4F5B7}"/>
              </a:ext>
            </a:extLst>
          </p:cNvPr>
          <p:cNvSpPr/>
          <p:nvPr/>
        </p:nvSpPr>
        <p:spPr>
          <a:xfrm rot="16200000">
            <a:off x="6211936" y="260739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8" name="육각형 1087">
            <a:extLst>
              <a:ext uri="{FF2B5EF4-FFF2-40B4-BE49-F238E27FC236}">
                <a16:creationId xmlns:a16="http://schemas.microsoft.com/office/drawing/2014/main" id="{A6E9693B-49FF-33CD-DFD8-F4CA59A55CEE}"/>
              </a:ext>
            </a:extLst>
          </p:cNvPr>
          <p:cNvSpPr/>
          <p:nvPr/>
        </p:nvSpPr>
        <p:spPr>
          <a:xfrm rot="16200000">
            <a:off x="6557128" y="2607393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9" name="육각형 1088">
            <a:extLst>
              <a:ext uri="{FF2B5EF4-FFF2-40B4-BE49-F238E27FC236}">
                <a16:creationId xmlns:a16="http://schemas.microsoft.com/office/drawing/2014/main" id="{BA836918-BBCB-D9F4-B663-30AA2B5C9D2C}"/>
              </a:ext>
            </a:extLst>
          </p:cNvPr>
          <p:cNvSpPr/>
          <p:nvPr/>
        </p:nvSpPr>
        <p:spPr>
          <a:xfrm rot="16200000">
            <a:off x="5005658" y="2913431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0" name="육각형 1089">
            <a:extLst>
              <a:ext uri="{FF2B5EF4-FFF2-40B4-BE49-F238E27FC236}">
                <a16:creationId xmlns:a16="http://schemas.microsoft.com/office/drawing/2014/main" id="{04811218-51BC-8FE9-C7A2-68FD26025C5C}"/>
              </a:ext>
            </a:extLst>
          </p:cNvPr>
          <p:cNvSpPr/>
          <p:nvPr/>
        </p:nvSpPr>
        <p:spPr>
          <a:xfrm rot="16200000">
            <a:off x="5350851" y="2913431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1" name="육각형 1090">
            <a:extLst>
              <a:ext uri="{FF2B5EF4-FFF2-40B4-BE49-F238E27FC236}">
                <a16:creationId xmlns:a16="http://schemas.microsoft.com/office/drawing/2014/main" id="{90A1A58F-DB31-D308-56FE-046FD19EEDDB}"/>
              </a:ext>
            </a:extLst>
          </p:cNvPr>
          <p:cNvSpPr/>
          <p:nvPr/>
        </p:nvSpPr>
        <p:spPr>
          <a:xfrm rot="16200000">
            <a:off x="5696044" y="2913432"/>
            <a:ext cx="370282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2" name="육각형 1091">
            <a:extLst>
              <a:ext uri="{FF2B5EF4-FFF2-40B4-BE49-F238E27FC236}">
                <a16:creationId xmlns:a16="http://schemas.microsoft.com/office/drawing/2014/main" id="{12384E84-5691-B286-AAC4-B526341A04A9}"/>
              </a:ext>
            </a:extLst>
          </p:cNvPr>
          <p:cNvSpPr/>
          <p:nvPr/>
        </p:nvSpPr>
        <p:spPr>
          <a:xfrm rot="16200000">
            <a:off x="6041237" y="291343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3" name="육각형 1092">
            <a:extLst>
              <a:ext uri="{FF2B5EF4-FFF2-40B4-BE49-F238E27FC236}">
                <a16:creationId xmlns:a16="http://schemas.microsoft.com/office/drawing/2014/main" id="{718DD9FD-7154-6CD0-F38D-3000F6380F22}"/>
              </a:ext>
            </a:extLst>
          </p:cNvPr>
          <p:cNvSpPr/>
          <p:nvPr/>
        </p:nvSpPr>
        <p:spPr>
          <a:xfrm rot="16200000">
            <a:off x="6386429" y="2913434"/>
            <a:ext cx="370282" cy="324445"/>
          </a:xfrm>
          <a:prstGeom prst="hexagon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4" name="육각형 1093">
            <a:extLst>
              <a:ext uri="{FF2B5EF4-FFF2-40B4-BE49-F238E27FC236}">
                <a16:creationId xmlns:a16="http://schemas.microsoft.com/office/drawing/2014/main" id="{835707BB-01A8-17C3-AA7C-A34839C8D494}"/>
              </a:ext>
            </a:extLst>
          </p:cNvPr>
          <p:cNvSpPr/>
          <p:nvPr/>
        </p:nvSpPr>
        <p:spPr>
          <a:xfrm rot="16200000">
            <a:off x="6731624" y="2913434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5" name="육각형 1094">
            <a:extLst>
              <a:ext uri="{FF2B5EF4-FFF2-40B4-BE49-F238E27FC236}">
                <a16:creationId xmlns:a16="http://schemas.microsoft.com/office/drawing/2014/main" id="{4EFDE8E4-875E-2645-DA30-B69AF00444EA}"/>
              </a:ext>
            </a:extLst>
          </p:cNvPr>
          <p:cNvSpPr/>
          <p:nvPr/>
        </p:nvSpPr>
        <p:spPr>
          <a:xfrm rot="16200000">
            <a:off x="4831163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6" name="육각형 1095">
            <a:extLst>
              <a:ext uri="{FF2B5EF4-FFF2-40B4-BE49-F238E27FC236}">
                <a16:creationId xmlns:a16="http://schemas.microsoft.com/office/drawing/2014/main" id="{3C543C2B-A11F-3EEA-9947-D81DAEDFA48D}"/>
              </a:ext>
            </a:extLst>
          </p:cNvPr>
          <p:cNvSpPr/>
          <p:nvPr/>
        </p:nvSpPr>
        <p:spPr>
          <a:xfrm rot="16200000">
            <a:off x="5176355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7" name="육각형 1096">
            <a:extLst>
              <a:ext uri="{FF2B5EF4-FFF2-40B4-BE49-F238E27FC236}">
                <a16:creationId xmlns:a16="http://schemas.microsoft.com/office/drawing/2014/main" id="{39A720FA-B524-4161-5955-FECF95CF1E0E}"/>
              </a:ext>
            </a:extLst>
          </p:cNvPr>
          <p:cNvSpPr/>
          <p:nvPr/>
        </p:nvSpPr>
        <p:spPr>
          <a:xfrm rot="16200000">
            <a:off x="5521551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8" name="육각형 1097">
            <a:extLst>
              <a:ext uri="{FF2B5EF4-FFF2-40B4-BE49-F238E27FC236}">
                <a16:creationId xmlns:a16="http://schemas.microsoft.com/office/drawing/2014/main" id="{44D34812-1F48-843A-8F90-22C98F56BA24}"/>
              </a:ext>
            </a:extLst>
          </p:cNvPr>
          <p:cNvSpPr/>
          <p:nvPr/>
        </p:nvSpPr>
        <p:spPr>
          <a:xfrm rot="16200000">
            <a:off x="5866743" y="3226912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9" name="육각형 1098">
            <a:extLst>
              <a:ext uri="{FF2B5EF4-FFF2-40B4-BE49-F238E27FC236}">
                <a16:creationId xmlns:a16="http://schemas.microsoft.com/office/drawing/2014/main" id="{CF57724E-28A0-26DE-4D52-F6565EEB47BA}"/>
              </a:ext>
            </a:extLst>
          </p:cNvPr>
          <p:cNvSpPr/>
          <p:nvPr/>
        </p:nvSpPr>
        <p:spPr>
          <a:xfrm rot="16200000">
            <a:off x="6211936" y="3226912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100" name="육각형 1099">
            <a:extLst>
              <a:ext uri="{FF2B5EF4-FFF2-40B4-BE49-F238E27FC236}">
                <a16:creationId xmlns:a16="http://schemas.microsoft.com/office/drawing/2014/main" id="{74D8FCAE-C9DD-913B-2176-0E151965C224}"/>
              </a:ext>
            </a:extLst>
          </p:cNvPr>
          <p:cNvSpPr/>
          <p:nvPr/>
        </p:nvSpPr>
        <p:spPr>
          <a:xfrm rot="16200000">
            <a:off x="6557115" y="3226912"/>
            <a:ext cx="370284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101" name="Google Shape;221;p5">
            <a:extLst>
              <a:ext uri="{FF2B5EF4-FFF2-40B4-BE49-F238E27FC236}">
                <a16:creationId xmlns:a16="http://schemas.microsoft.com/office/drawing/2014/main" id="{506C8913-F237-DDA3-40DC-F6B3DCE0A39D}"/>
              </a:ext>
            </a:extLst>
          </p:cNvPr>
          <p:cNvSpPr/>
          <p:nvPr/>
        </p:nvSpPr>
        <p:spPr>
          <a:xfrm>
            <a:off x="5753942" y="2326185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102" name="Google Shape;221;p5">
            <a:extLst>
              <a:ext uri="{FF2B5EF4-FFF2-40B4-BE49-F238E27FC236}">
                <a16:creationId xmlns:a16="http://schemas.microsoft.com/office/drawing/2014/main" id="{955F0550-F1B6-6DDB-C592-1FFC749ED7BF}"/>
              </a:ext>
            </a:extLst>
          </p:cNvPr>
          <p:cNvSpPr/>
          <p:nvPr/>
        </p:nvSpPr>
        <p:spPr>
          <a:xfrm>
            <a:off x="6437637" y="2939390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BA348D9-986B-F211-A1DF-B6E564760132}"/>
              </a:ext>
            </a:extLst>
          </p:cNvPr>
          <p:cNvSpPr txBox="1"/>
          <p:nvPr/>
        </p:nvSpPr>
        <p:spPr>
          <a:xfrm>
            <a:off x="1906434" y="3786866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번개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5E3B66B-E8D7-31BF-B944-BBE98619C795}"/>
              </a:ext>
            </a:extLst>
          </p:cNvPr>
          <p:cNvSpPr txBox="1"/>
          <p:nvPr/>
        </p:nvSpPr>
        <p:spPr>
          <a:xfrm>
            <a:off x="5231856" y="3785802"/>
            <a:ext cx="15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회오리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5" name="Google Shape;221;p5">
            <a:extLst>
              <a:ext uri="{FF2B5EF4-FFF2-40B4-BE49-F238E27FC236}">
                <a16:creationId xmlns:a16="http://schemas.microsoft.com/office/drawing/2014/main" id="{381E82B5-655E-FEFB-F617-1201C60006F3}"/>
              </a:ext>
            </a:extLst>
          </p:cNvPr>
          <p:cNvSpPr/>
          <p:nvPr/>
        </p:nvSpPr>
        <p:spPr>
          <a:xfrm>
            <a:off x="2261322" y="232411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114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E6A795-1164-2B29-EA73-5C63A89F14D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6495D1-49B5-13DE-F57A-17968B660E1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CADBB29-68C3-DBF1-0766-463068C1259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0CE7C-9B77-FFB3-2175-C74FCF972A1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이펙트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CFE2B-88FA-B4D6-78E1-CAA328C458D7}"/>
              </a:ext>
            </a:extLst>
          </p:cNvPr>
          <p:cNvSpPr/>
          <p:nvPr/>
        </p:nvSpPr>
        <p:spPr>
          <a:xfrm>
            <a:off x="1172501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6D945-3BFF-287A-9916-5B4217D970DA}"/>
              </a:ext>
            </a:extLst>
          </p:cNvPr>
          <p:cNvSpPr/>
          <p:nvPr/>
        </p:nvSpPr>
        <p:spPr>
          <a:xfrm>
            <a:off x="4646729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678FA0-AF94-FA35-EF15-F68CCB517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5" t="14157" r="36368" b="40366"/>
          <a:stretch/>
        </p:blipFill>
        <p:spPr>
          <a:xfrm>
            <a:off x="1172501" y="1871349"/>
            <a:ext cx="2587518" cy="183270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FD938F-2345-C4CF-82E3-628184AE6FAE}"/>
              </a:ext>
            </a:extLst>
          </p:cNvPr>
          <p:cNvCxnSpPr>
            <a:cxnSpLocks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3B34AF-2D57-B054-015F-454535B7392C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9DE0C-E580-27CB-F980-7B25BD426197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971007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6B0269-07B3-9738-97B8-B54D8A375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1" t="16608" r="37265" b="40393"/>
          <a:stretch/>
        </p:blipFill>
        <p:spPr>
          <a:xfrm>
            <a:off x="4638759" y="1871349"/>
            <a:ext cx="2587518" cy="18327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837C34-18E3-379E-4062-37FE8FA51773}"/>
              </a:ext>
            </a:extLst>
          </p:cNvPr>
          <p:cNvSpPr txBox="1"/>
          <p:nvPr/>
        </p:nvSpPr>
        <p:spPr>
          <a:xfrm>
            <a:off x="561595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971006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4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09AFE4-2E50-8977-33CA-794403FBB76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F09D27-E117-74B4-1ED4-3B65A665D75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174EA9-8B1F-B84F-C52A-003FEE164BED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873F39-AAF4-D845-9BD4-494347BCCDAD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E61F0-C190-640F-634F-378EC42A3F1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9F61D4D7-E68A-2BD5-ABD9-13E034D24847}"/>
              </a:ext>
            </a:extLst>
          </p:cNvPr>
          <p:cNvSpPr txBox="1"/>
          <p:nvPr/>
        </p:nvSpPr>
        <p:spPr>
          <a:xfrm>
            <a:off x="660399" y="1156881"/>
            <a:ext cx="2779918" cy="60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2.2. 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 스킬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85AAB0BB-AA49-238B-15FD-866D6D9A55F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48464D38-4A88-AE8A-39AD-214E3CCAA75D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BA348D9-986B-F211-A1DF-B6E564760132}"/>
              </a:ext>
            </a:extLst>
          </p:cNvPr>
          <p:cNvSpPr txBox="1"/>
          <p:nvPr/>
        </p:nvSpPr>
        <p:spPr>
          <a:xfrm>
            <a:off x="2018671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도넛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5E3B66B-E8D7-31BF-B944-BBE98619C795}"/>
              </a:ext>
            </a:extLst>
          </p:cNvPr>
          <p:cNvSpPr txBox="1"/>
          <p:nvPr/>
        </p:nvSpPr>
        <p:spPr>
          <a:xfrm>
            <a:off x="5584105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C1EF2-1B63-6549-2ADD-A3B4E3F45621}"/>
              </a:ext>
            </a:extLst>
          </p:cNvPr>
          <p:cNvGrpSpPr/>
          <p:nvPr/>
        </p:nvGrpSpPr>
        <p:grpSpPr>
          <a:xfrm>
            <a:off x="1180471" y="1870428"/>
            <a:ext cx="2587518" cy="1832706"/>
            <a:chOff x="1180471" y="1870428"/>
            <a:chExt cx="2587518" cy="1832706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C197FFBF-B842-8EAE-14B3-81AD913DD6BD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7" name="육각형 1036">
              <a:extLst>
                <a:ext uri="{FF2B5EF4-FFF2-40B4-BE49-F238E27FC236}">
                  <a16:creationId xmlns:a16="http://schemas.microsoft.com/office/drawing/2014/main" id="{4CEDB8E9-FB8B-E8C9-44E4-8F34DB1286E4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8" name="육각형 1037">
              <a:extLst>
                <a:ext uri="{FF2B5EF4-FFF2-40B4-BE49-F238E27FC236}">
                  <a16:creationId xmlns:a16="http://schemas.microsoft.com/office/drawing/2014/main" id="{33BE7207-30F8-1023-6D49-D71C8F6718CA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9" name="육각형 1038">
              <a:extLst>
                <a:ext uri="{FF2B5EF4-FFF2-40B4-BE49-F238E27FC236}">
                  <a16:creationId xmlns:a16="http://schemas.microsoft.com/office/drawing/2014/main" id="{D94C580B-CCBB-32D7-D693-2B9A06ECCB94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0" name="육각형 1039">
              <a:extLst>
                <a:ext uri="{FF2B5EF4-FFF2-40B4-BE49-F238E27FC236}">
                  <a16:creationId xmlns:a16="http://schemas.microsoft.com/office/drawing/2014/main" id="{251E3292-B8F7-8376-9C3C-11DF9C6F439C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1" name="육각형 1040">
              <a:extLst>
                <a:ext uri="{FF2B5EF4-FFF2-40B4-BE49-F238E27FC236}">
                  <a16:creationId xmlns:a16="http://schemas.microsoft.com/office/drawing/2014/main" id="{E1480D64-0650-693C-DED2-256F06CE18CE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2" name="육각형 1041">
              <a:extLst>
                <a:ext uri="{FF2B5EF4-FFF2-40B4-BE49-F238E27FC236}">
                  <a16:creationId xmlns:a16="http://schemas.microsoft.com/office/drawing/2014/main" id="{A2EDC928-BB6C-DCF0-502B-41FAD807BC5C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3" name="육각형 1042">
              <a:extLst>
                <a:ext uri="{FF2B5EF4-FFF2-40B4-BE49-F238E27FC236}">
                  <a16:creationId xmlns:a16="http://schemas.microsoft.com/office/drawing/2014/main" id="{FBEAE8EE-D320-E13B-A65A-0B4A666E15E9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4" name="육각형 1043">
              <a:extLst>
                <a:ext uri="{FF2B5EF4-FFF2-40B4-BE49-F238E27FC236}">
                  <a16:creationId xmlns:a16="http://schemas.microsoft.com/office/drawing/2014/main" id="{CFA5647B-7F52-DB98-958A-56B014959282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5" name="육각형 1044">
              <a:extLst>
                <a:ext uri="{FF2B5EF4-FFF2-40B4-BE49-F238E27FC236}">
                  <a16:creationId xmlns:a16="http://schemas.microsoft.com/office/drawing/2014/main" id="{2D84F708-B567-E664-6506-2BC81375FB74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6" name="육각형 1045">
              <a:extLst>
                <a:ext uri="{FF2B5EF4-FFF2-40B4-BE49-F238E27FC236}">
                  <a16:creationId xmlns:a16="http://schemas.microsoft.com/office/drawing/2014/main" id="{A1D30F8E-3F50-6D80-5E6F-C65BC585C431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7" name="육각형 1046">
              <a:extLst>
                <a:ext uri="{FF2B5EF4-FFF2-40B4-BE49-F238E27FC236}">
                  <a16:creationId xmlns:a16="http://schemas.microsoft.com/office/drawing/2014/main" id="{A54F9DBE-2B6B-4F3D-9292-2389F91EC93F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8" name="육각형 1047">
              <a:extLst>
                <a:ext uri="{FF2B5EF4-FFF2-40B4-BE49-F238E27FC236}">
                  <a16:creationId xmlns:a16="http://schemas.microsoft.com/office/drawing/2014/main" id="{530A6C8E-6B49-3027-A828-034686C0DD90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9" name="육각형 1048">
              <a:extLst>
                <a:ext uri="{FF2B5EF4-FFF2-40B4-BE49-F238E27FC236}">
                  <a16:creationId xmlns:a16="http://schemas.microsoft.com/office/drawing/2014/main" id="{21230CB4-7583-D37A-ADF5-CDE57F615134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0" name="육각형 1049">
              <a:extLst>
                <a:ext uri="{FF2B5EF4-FFF2-40B4-BE49-F238E27FC236}">
                  <a16:creationId xmlns:a16="http://schemas.microsoft.com/office/drawing/2014/main" id="{A44F8503-095E-89FA-6692-3C19846591CE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1" name="육각형 1050">
              <a:extLst>
                <a:ext uri="{FF2B5EF4-FFF2-40B4-BE49-F238E27FC236}">
                  <a16:creationId xmlns:a16="http://schemas.microsoft.com/office/drawing/2014/main" id="{5E7A85AE-DA4C-5508-4005-76147E7BB393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2" name="육각형 1051">
              <a:extLst>
                <a:ext uri="{FF2B5EF4-FFF2-40B4-BE49-F238E27FC236}">
                  <a16:creationId xmlns:a16="http://schemas.microsoft.com/office/drawing/2014/main" id="{0366463C-D0AC-7277-2342-A6556DD602FA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3" name="육각형 1052">
              <a:extLst>
                <a:ext uri="{FF2B5EF4-FFF2-40B4-BE49-F238E27FC236}">
                  <a16:creationId xmlns:a16="http://schemas.microsoft.com/office/drawing/2014/main" id="{703265E5-06AC-AB6F-5DAE-36764CE8AB6A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4" name="육각형 1053">
              <a:extLst>
                <a:ext uri="{FF2B5EF4-FFF2-40B4-BE49-F238E27FC236}">
                  <a16:creationId xmlns:a16="http://schemas.microsoft.com/office/drawing/2014/main" id="{24A2985A-E463-0DBE-C7BD-41768273FF67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5" name="육각형 1054">
              <a:extLst>
                <a:ext uri="{FF2B5EF4-FFF2-40B4-BE49-F238E27FC236}">
                  <a16:creationId xmlns:a16="http://schemas.microsoft.com/office/drawing/2014/main" id="{72BD30FE-D904-B1F9-036B-2D694F143216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6" name="육각형 1055">
              <a:extLst>
                <a:ext uri="{FF2B5EF4-FFF2-40B4-BE49-F238E27FC236}">
                  <a16:creationId xmlns:a16="http://schemas.microsoft.com/office/drawing/2014/main" id="{08012EA6-C41C-9A7C-1885-C4E6A6325883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7" name="육각형 1056">
              <a:extLst>
                <a:ext uri="{FF2B5EF4-FFF2-40B4-BE49-F238E27FC236}">
                  <a16:creationId xmlns:a16="http://schemas.microsoft.com/office/drawing/2014/main" id="{F79F7EA9-C2DC-1346-D2D0-116413E4319A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8" name="육각형 1057">
              <a:extLst>
                <a:ext uri="{FF2B5EF4-FFF2-40B4-BE49-F238E27FC236}">
                  <a16:creationId xmlns:a16="http://schemas.microsoft.com/office/drawing/2014/main" id="{96C832EF-CB08-4045-0FEF-0ED9FF92E264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9" name="육각형 1058">
              <a:extLst>
                <a:ext uri="{FF2B5EF4-FFF2-40B4-BE49-F238E27FC236}">
                  <a16:creationId xmlns:a16="http://schemas.microsoft.com/office/drawing/2014/main" id="{CF350AE0-DEE7-8F11-8697-6740F2902328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0" name="육각형 1059">
              <a:extLst>
                <a:ext uri="{FF2B5EF4-FFF2-40B4-BE49-F238E27FC236}">
                  <a16:creationId xmlns:a16="http://schemas.microsoft.com/office/drawing/2014/main" id="{481EF86C-CA73-5A4F-6E4F-78B7F90E353E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1" name="육각형 1060">
              <a:extLst>
                <a:ext uri="{FF2B5EF4-FFF2-40B4-BE49-F238E27FC236}">
                  <a16:creationId xmlns:a16="http://schemas.microsoft.com/office/drawing/2014/main" id="{D62E0579-F6FE-3A53-39B2-155CE6C6B3A7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2" name="육각형 1061">
              <a:extLst>
                <a:ext uri="{FF2B5EF4-FFF2-40B4-BE49-F238E27FC236}">
                  <a16:creationId xmlns:a16="http://schemas.microsoft.com/office/drawing/2014/main" id="{76D38A2C-7783-95AC-85C0-25B59F5734C8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3" name="육각형 1062">
              <a:extLst>
                <a:ext uri="{FF2B5EF4-FFF2-40B4-BE49-F238E27FC236}">
                  <a16:creationId xmlns:a16="http://schemas.microsoft.com/office/drawing/2014/main" id="{29449B6C-EA14-6F2D-FEEB-ADCC8848CAF3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4" name="육각형 1063">
              <a:extLst>
                <a:ext uri="{FF2B5EF4-FFF2-40B4-BE49-F238E27FC236}">
                  <a16:creationId xmlns:a16="http://schemas.microsoft.com/office/drawing/2014/main" id="{2BF0DF94-EC2E-A85C-8B53-1213371690A6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5" name="육각형 1064">
              <a:extLst>
                <a:ext uri="{FF2B5EF4-FFF2-40B4-BE49-F238E27FC236}">
                  <a16:creationId xmlns:a16="http://schemas.microsoft.com/office/drawing/2014/main" id="{D6DB8330-8EEF-BC04-3A62-35A8695A76DD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6" name="육각형 1065">
              <a:extLst>
                <a:ext uri="{FF2B5EF4-FFF2-40B4-BE49-F238E27FC236}">
                  <a16:creationId xmlns:a16="http://schemas.microsoft.com/office/drawing/2014/main" id="{6EE0D024-74C8-004B-738B-0339FD1FC571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8" name="Google Shape;221;p5">
              <a:extLst>
                <a:ext uri="{FF2B5EF4-FFF2-40B4-BE49-F238E27FC236}">
                  <a16:creationId xmlns:a16="http://schemas.microsoft.com/office/drawing/2014/main" id="{BF51094A-18B2-8A82-91C8-BEE8AC594C10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05" name="Google Shape;221;p5">
              <a:extLst>
                <a:ext uri="{FF2B5EF4-FFF2-40B4-BE49-F238E27FC236}">
                  <a16:creationId xmlns:a16="http://schemas.microsoft.com/office/drawing/2014/main" id="{381E82B5-655E-FEFB-F617-1201C60006F3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ADEA3353-05FF-39F5-330A-39A321EDA0CF}"/>
              </a:ext>
            </a:extLst>
          </p:cNvPr>
          <p:cNvGrpSpPr/>
          <p:nvPr/>
        </p:nvGrpSpPr>
        <p:grpSpPr>
          <a:xfrm>
            <a:off x="4655618" y="1870428"/>
            <a:ext cx="2587518" cy="1832706"/>
            <a:chOff x="1180471" y="1870428"/>
            <a:chExt cx="2587518" cy="183270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37808E3-D1D9-C7B2-1EB4-AE1837DC2263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C6277779-BB94-FD27-8C1A-41D73B5F1D6C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5D64F797-42B5-D1D7-A920-FA5CDDEB1138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2" name="육각형 271">
              <a:extLst>
                <a:ext uri="{FF2B5EF4-FFF2-40B4-BE49-F238E27FC236}">
                  <a16:creationId xmlns:a16="http://schemas.microsoft.com/office/drawing/2014/main" id="{15C8EDEF-DE94-E482-BC15-2513D21BC1AB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3" name="육각형 272">
              <a:extLst>
                <a:ext uri="{FF2B5EF4-FFF2-40B4-BE49-F238E27FC236}">
                  <a16:creationId xmlns:a16="http://schemas.microsoft.com/office/drawing/2014/main" id="{7FA17C64-BB5F-9A30-C532-ED4655A26CE4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4" name="육각형 273">
              <a:extLst>
                <a:ext uri="{FF2B5EF4-FFF2-40B4-BE49-F238E27FC236}">
                  <a16:creationId xmlns:a16="http://schemas.microsoft.com/office/drawing/2014/main" id="{0F9E2F6F-5D5D-9453-E850-94C7E9B9096E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20D6A08E-D8A0-CAA2-A92E-048865E64BBD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4DF15305-6050-D6C9-E6FD-D57DFDB7D523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7" name="육각형 276">
              <a:extLst>
                <a:ext uri="{FF2B5EF4-FFF2-40B4-BE49-F238E27FC236}">
                  <a16:creationId xmlns:a16="http://schemas.microsoft.com/office/drawing/2014/main" id="{02ADA6EA-0FCF-630A-5E4D-FE40E47D8EB8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8" name="육각형 277">
              <a:extLst>
                <a:ext uri="{FF2B5EF4-FFF2-40B4-BE49-F238E27FC236}">
                  <a16:creationId xmlns:a16="http://schemas.microsoft.com/office/drawing/2014/main" id="{5AC8F203-AD6C-74BA-1FE0-66E9A704B9BF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9" name="육각형 278">
              <a:extLst>
                <a:ext uri="{FF2B5EF4-FFF2-40B4-BE49-F238E27FC236}">
                  <a16:creationId xmlns:a16="http://schemas.microsoft.com/office/drawing/2014/main" id="{6EFFC78B-3268-321E-99D6-B0686BC1A64C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0" name="육각형 279">
              <a:extLst>
                <a:ext uri="{FF2B5EF4-FFF2-40B4-BE49-F238E27FC236}">
                  <a16:creationId xmlns:a16="http://schemas.microsoft.com/office/drawing/2014/main" id="{7D39119A-6D3B-FAEC-9672-61931164101E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1" name="육각형 280">
              <a:extLst>
                <a:ext uri="{FF2B5EF4-FFF2-40B4-BE49-F238E27FC236}">
                  <a16:creationId xmlns:a16="http://schemas.microsoft.com/office/drawing/2014/main" id="{63DF5606-C3F8-6799-8774-21ACA966DBD0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2" name="육각형 281">
              <a:extLst>
                <a:ext uri="{FF2B5EF4-FFF2-40B4-BE49-F238E27FC236}">
                  <a16:creationId xmlns:a16="http://schemas.microsoft.com/office/drawing/2014/main" id="{F320C6C2-E311-7053-D119-4776CDDE5B18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3" name="육각형 282">
              <a:extLst>
                <a:ext uri="{FF2B5EF4-FFF2-40B4-BE49-F238E27FC236}">
                  <a16:creationId xmlns:a16="http://schemas.microsoft.com/office/drawing/2014/main" id="{A92CE015-D068-E0F7-8D00-5092CF179FAC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4" name="육각형 283">
              <a:extLst>
                <a:ext uri="{FF2B5EF4-FFF2-40B4-BE49-F238E27FC236}">
                  <a16:creationId xmlns:a16="http://schemas.microsoft.com/office/drawing/2014/main" id="{EDB15EC2-9197-4443-C2F7-A12127EADAFB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5" name="육각형 284">
              <a:extLst>
                <a:ext uri="{FF2B5EF4-FFF2-40B4-BE49-F238E27FC236}">
                  <a16:creationId xmlns:a16="http://schemas.microsoft.com/office/drawing/2014/main" id="{B7DDE3A0-97ED-3018-74B1-AF5CAB511D62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6" name="육각형 285">
              <a:extLst>
                <a:ext uri="{FF2B5EF4-FFF2-40B4-BE49-F238E27FC236}">
                  <a16:creationId xmlns:a16="http://schemas.microsoft.com/office/drawing/2014/main" id="{DC3D12F9-7946-7EC9-4824-66C54D57FEC9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7" name="육각형 286">
              <a:extLst>
                <a:ext uri="{FF2B5EF4-FFF2-40B4-BE49-F238E27FC236}">
                  <a16:creationId xmlns:a16="http://schemas.microsoft.com/office/drawing/2014/main" id="{32403356-4EBF-1D1C-A947-2680999365F3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4" name="육각형 1023">
              <a:extLst>
                <a:ext uri="{FF2B5EF4-FFF2-40B4-BE49-F238E27FC236}">
                  <a16:creationId xmlns:a16="http://schemas.microsoft.com/office/drawing/2014/main" id="{211AAEDB-10C8-D0C3-29E9-07EBC4150C56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5" name="육각형 1024">
              <a:extLst>
                <a:ext uri="{FF2B5EF4-FFF2-40B4-BE49-F238E27FC236}">
                  <a16:creationId xmlns:a16="http://schemas.microsoft.com/office/drawing/2014/main" id="{D84F72CE-A349-B1BF-EA88-C2A8E53D2BFB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6" name="육각형 1025">
              <a:extLst>
                <a:ext uri="{FF2B5EF4-FFF2-40B4-BE49-F238E27FC236}">
                  <a16:creationId xmlns:a16="http://schemas.microsoft.com/office/drawing/2014/main" id="{63010099-E5E7-839F-6FD2-863AD0CEFE84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7" name="육각형 1026">
              <a:extLst>
                <a:ext uri="{FF2B5EF4-FFF2-40B4-BE49-F238E27FC236}">
                  <a16:creationId xmlns:a16="http://schemas.microsoft.com/office/drawing/2014/main" id="{A73920BE-AD28-B638-44F4-016507EC779D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8" name="육각형 1027">
              <a:extLst>
                <a:ext uri="{FF2B5EF4-FFF2-40B4-BE49-F238E27FC236}">
                  <a16:creationId xmlns:a16="http://schemas.microsoft.com/office/drawing/2014/main" id="{B57D8591-38A4-F13F-CF4E-D8787EEFA367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9" name="육각형 1028">
              <a:extLst>
                <a:ext uri="{FF2B5EF4-FFF2-40B4-BE49-F238E27FC236}">
                  <a16:creationId xmlns:a16="http://schemas.microsoft.com/office/drawing/2014/main" id="{068D0B36-06F9-F4F8-EEEA-2B82CC4112B1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0" name="육각형 1029">
              <a:extLst>
                <a:ext uri="{FF2B5EF4-FFF2-40B4-BE49-F238E27FC236}">
                  <a16:creationId xmlns:a16="http://schemas.microsoft.com/office/drawing/2014/main" id="{24AAAA0C-885D-2DE0-2736-3EDB6264EDC9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1" name="육각형 1030">
              <a:extLst>
                <a:ext uri="{FF2B5EF4-FFF2-40B4-BE49-F238E27FC236}">
                  <a16:creationId xmlns:a16="http://schemas.microsoft.com/office/drawing/2014/main" id="{D0AF44C5-28A9-3C9D-2853-4B176C2402E9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2" name="육각형 1031">
              <a:extLst>
                <a:ext uri="{FF2B5EF4-FFF2-40B4-BE49-F238E27FC236}">
                  <a16:creationId xmlns:a16="http://schemas.microsoft.com/office/drawing/2014/main" id="{CBE12CCA-E2FB-43AC-69AF-C6547877B967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3" name="육각형 1032">
              <a:extLst>
                <a:ext uri="{FF2B5EF4-FFF2-40B4-BE49-F238E27FC236}">
                  <a16:creationId xmlns:a16="http://schemas.microsoft.com/office/drawing/2014/main" id="{F7784791-8BEE-6F1C-D62F-6FF6EC297161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4" name="육각형 1033">
              <a:extLst>
                <a:ext uri="{FF2B5EF4-FFF2-40B4-BE49-F238E27FC236}">
                  <a16:creationId xmlns:a16="http://schemas.microsoft.com/office/drawing/2014/main" id="{3176C56E-E95C-A49A-CC11-3A53CC304FB6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06" name="육각형 1105">
              <a:extLst>
                <a:ext uri="{FF2B5EF4-FFF2-40B4-BE49-F238E27FC236}">
                  <a16:creationId xmlns:a16="http://schemas.microsoft.com/office/drawing/2014/main" id="{E3EE5145-86AB-381B-11C3-72FE8BBFC4C9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07" name="Google Shape;221;p5">
              <a:extLst>
                <a:ext uri="{FF2B5EF4-FFF2-40B4-BE49-F238E27FC236}">
                  <a16:creationId xmlns:a16="http://schemas.microsoft.com/office/drawing/2014/main" id="{580821CF-D0D6-D52A-A5CB-D777A8399503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08" name="Google Shape;221;p5">
              <a:extLst>
                <a:ext uri="{FF2B5EF4-FFF2-40B4-BE49-F238E27FC236}">
                  <a16:creationId xmlns:a16="http://schemas.microsoft.com/office/drawing/2014/main" id="{5DBCDBE9-F39A-E99E-7E42-869D08373067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09" name="그룹 1108">
            <a:extLst>
              <a:ext uri="{FF2B5EF4-FFF2-40B4-BE49-F238E27FC236}">
                <a16:creationId xmlns:a16="http://schemas.microsoft.com/office/drawing/2014/main" id="{C899D43A-9F60-5582-5E44-AF6D78B5648F}"/>
              </a:ext>
            </a:extLst>
          </p:cNvPr>
          <p:cNvGrpSpPr/>
          <p:nvPr/>
        </p:nvGrpSpPr>
        <p:grpSpPr>
          <a:xfrm>
            <a:off x="8130765" y="1868584"/>
            <a:ext cx="2587518" cy="1832706"/>
            <a:chOff x="1180471" y="1870428"/>
            <a:chExt cx="2587518" cy="1832706"/>
          </a:xfrm>
        </p:grpSpPr>
        <p:sp>
          <p:nvSpPr>
            <p:cNvPr id="1110" name="직사각형 1109">
              <a:extLst>
                <a:ext uri="{FF2B5EF4-FFF2-40B4-BE49-F238E27FC236}">
                  <a16:creationId xmlns:a16="http://schemas.microsoft.com/office/drawing/2014/main" id="{E7F9AD98-EA91-6B52-B57F-B59413AF9E30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1" name="육각형 1110">
              <a:extLst>
                <a:ext uri="{FF2B5EF4-FFF2-40B4-BE49-F238E27FC236}">
                  <a16:creationId xmlns:a16="http://schemas.microsoft.com/office/drawing/2014/main" id="{D27401CA-7F8D-6E32-2AAF-E6FCCA462AD8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2" name="육각형 1111">
              <a:extLst>
                <a:ext uri="{FF2B5EF4-FFF2-40B4-BE49-F238E27FC236}">
                  <a16:creationId xmlns:a16="http://schemas.microsoft.com/office/drawing/2014/main" id="{1CFC624B-F8E4-5E47-FFEB-8B938337462A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3" name="육각형 1112">
              <a:extLst>
                <a:ext uri="{FF2B5EF4-FFF2-40B4-BE49-F238E27FC236}">
                  <a16:creationId xmlns:a16="http://schemas.microsoft.com/office/drawing/2014/main" id="{6B00229D-5C92-CF41-9E03-83AF5F615E00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4" name="육각형 1113">
              <a:extLst>
                <a:ext uri="{FF2B5EF4-FFF2-40B4-BE49-F238E27FC236}">
                  <a16:creationId xmlns:a16="http://schemas.microsoft.com/office/drawing/2014/main" id="{04687CB0-E864-2B4E-F105-9B8869FCEB0C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5" name="육각형 1114">
              <a:extLst>
                <a:ext uri="{FF2B5EF4-FFF2-40B4-BE49-F238E27FC236}">
                  <a16:creationId xmlns:a16="http://schemas.microsoft.com/office/drawing/2014/main" id="{78FD19C9-AB65-7212-A998-0F6392490790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6" name="육각형 1115">
              <a:extLst>
                <a:ext uri="{FF2B5EF4-FFF2-40B4-BE49-F238E27FC236}">
                  <a16:creationId xmlns:a16="http://schemas.microsoft.com/office/drawing/2014/main" id="{F6130900-229D-E50E-70DA-0CA8C95C3F15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7" name="육각형 1116">
              <a:extLst>
                <a:ext uri="{FF2B5EF4-FFF2-40B4-BE49-F238E27FC236}">
                  <a16:creationId xmlns:a16="http://schemas.microsoft.com/office/drawing/2014/main" id="{835472F4-7833-0514-9D6D-816E70AA5E68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8" name="육각형 1117">
              <a:extLst>
                <a:ext uri="{FF2B5EF4-FFF2-40B4-BE49-F238E27FC236}">
                  <a16:creationId xmlns:a16="http://schemas.microsoft.com/office/drawing/2014/main" id="{123AC358-E0A5-280A-9E4D-5C2414879911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9" name="육각형 1118">
              <a:extLst>
                <a:ext uri="{FF2B5EF4-FFF2-40B4-BE49-F238E27FC236}">
                  <a16:creationId xmlns:a16="http://schemas.microsoft.com/office/drawing/2014/main" id="{B56DF771-1140-9938-C5AA-F16A21E5F496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0" name="육각형 1119">
              <a:extLst>
                <a:ext uri="{FF2B5EF4-FFF2-40B4-BE49-F238E27FC236}">
                  <a16:creationId xmlns:a16="http://schemas.microsoft.com/office/drawing/2014/main" id="{B55664F7-E14D-B2DB-332F-FCF96A52F2F2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1" name="육각형 1120">
              <a:extLst>
                <a:ext uri="{FF2B5EF4-FFF2-40B4-BE49-F238E27FC236}">
                  <a16:creationId xmlns:a16="http://schemas.microsoft.com/office/drawing/2014/main" id="{306CF281-1098-8583-FFC8-453641C69F27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2" name="육각형 1121">
              <a:extLst>
                <a:ext uri="{FF2B5EF4-FFF2-40B4-BE49-F238E27FC236}">
                  <a16:creationId xmlns:a16="http://schemas.microsoft.com/office/drawing/2014/main" id="{05BC5B6A-F57B-897C-26FD-9EB856E63328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3" name="육각형 1122">
              <a:extLst>
                <a:ext uri="{FF2B5EF4-FFF2-40B4-BE49-F238E27FC236}">
                  <a16:creationId xmlns:a16="http://schemas.microsoft.com/office/drawing/2014/main" id="{77CAB16C-DAAA-3451-E2D3-FDFB1062EA64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4" name="육각형 1123">
              <a:extLst>
                <a:ext uri="{FF2B5EF4-FFF2-40B4-BE49-F238E27FC236}">
                  <a16:creationId xmlns:a16="http://schemas.microsoft.com/office/drawing/2014/main" id="{2078C0A9-A927-503F-9642-BAE52F72CC88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5" name="육각형 1124">
              <a:extLst>
                <a:ext uri="{FF2B5EF4-FFF2-40B4-BE49-F238E27FC236}">
                  <a16:creationId xmlns:a16="http://schemas.microsoft.com/office/drawing/2014/main" id="{DA7AE85A-C219-D926-438A-71D55CBFEAE2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6" name="육각형 1125">
              <a:extLst>
                <a:ext uri="{FF2B5EF4-FFF2-40B4-BE49-F238E27FC236}">
                  <a16:creationId xmlns:a16="http://schemas.microsoft.com/office/drawing/2014/main" id="{4AE3B405-6BFD-A0C0-B1FD-05086EB0386D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7" name="육각형 1126">
              <a:extLst>
                <a:ext uri="{FF2B5EF4-FFF2-40B4-BE49-F238E27FC236}">
                  <a16:creationId xmlns:a16="http://schemas.microsoft.com/office/drawing/2014/main" id="{8C06DF1A-E073-E5E2-970C-286689B0436B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8" name="육각형 1127">
              <a:extLst>
                <a:ext uri="{FF2B5EF4-FFF2-40B4-BE49-F238E27FC236}">
                  <a16:creationId xmlns:a16="http://schemas.microsoft.com/office/drawing/2014/main" id="{2DF7C8A6-A95A-B234-8480-65E81E475345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9" name="육각형 1128">
              <a:extLst>
                <a:ext uri="{FF2B5EF4-FFF2-40B4-BE49-F238E27FC236}">
                  <a16:creationId xmlns:a16="http://schemas.microsoft.com/office/drawing/2014/main" id="{51D785EA-2E4C-2F86-CCB5-1B75018FD0FD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0" name="육각형 1129">
              <a:extLst>
                <a:ext uri="{FF2B5EF4-FFF2-40B4-BE49-F238E27FC236}">
                  <a16:creationId xmlns:a16="http://schemas.microsoft.com/office/drawing/2014/main" id="{C2382F2F-FC8D-BAD2-D76C-9491A9E25027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1" name="육각형 1130">
              <a:extLst>
                <a:ext uri="{FF2B5EF4-FFF2-40B4-BE49-F238E27FC236}">
                  <a16:creationId xmlns:a16="http://schemas.microsoft.com/office/drawing/2014/main" id="{77B3045C-8AEA-3116-0FA8-993316AF6712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2" name="육각형 1131">
              <a:extLst>
                <a:ext uri="{FF2B5EF4-FFF2-40B4-BE49-F238E27FC236}">
                  <a16:creationId xmlns:a16="http://schemas.microsoft.com/office/drawing/2014/main" id="{BA53B358-1837-A27B-116A-267CB8F33F30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3" name="육각형 1132">
              <a:extLst>
                <a:ext uri="{FF2B5EF4-FFF2-40B4-BE49-F238E27FC236}">
                  <a16:creationId xmlns:a16="http://schemas.microsoft.com/office/drawing/2014/main" id="{4154026A-AD38-6EFF-F133-47A048B6EDCA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4" name="육각형 1133">
              <a:extLst>
                <a:ext uri="{FF2B5EF4-FFF2-40B4-BE49-F238E27FC236}">
                  <a16:creationId xmlns:a16="http://schemas.microsoft.com/office/drawing/2014/main" id="{289865DF-F81D-B12C-EEA9-140A831CE8D9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5" name="육각형 1134">
              <a:extLst>
                <a:ext uri="{FF2B5EF4-FFF2-40B4-BE49-F238E27FC236}">
                  <a16:creationId xmlns:a16="http://schemas.microsoft.com/office/drawing/2014/main" id="{0D66691A-705E-1AC1-73FC-4F5A195852C3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6" name="육각형 1135">
              <a:extLst>
                <a:ext uri="{FF2B5EF4-FFF2-40B4-BE49-F238E27FC236}">
                  <a16:creationId xmlns:a16="http://schemas.microsoft.com/office/drawing/2014/main" id="{8CD0ECD1-57B3-4710-2243-28A5B94B6DF0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7" name="육각형 1136">
              <a:extLst>
                <a:ext uri="{FF2B5EF4-FFF2-40B4-BE49-F238E27FC236}">
                  <a16:creationId xmlns:a16="http://schemas.microsoft.com/office/drawing/2014/main" id="{7F2C0BCC-7BB9-8E08-D7A1-DD6642DABBB7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8" name="육각형 1137">
              <a:extLst>
                <a:ext uri="{FF2B5EF4-FFF2-40B4-BE49-F238E27FC236}">
                  <a16:creationId xmlns:a16="http://schemas.microsoft.com/office/drawing/2014/main" id="{C6353701-BF7D-6C65-9FEC-140613BABBC9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9" name="육각형 1138">
              <a:extLst>
                <a:ext uri="{FF2B5EF4-FFF2-40B4-BE49-F238E27FC236}">
                  <a16:creationId xmlns:a16="http://schemas.microsoft.com/office/drawing/2014/main" id="{2E568DC2-B411-7911-B20F-B8DE5546C2D0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40" name="육각형 1139">
              <a:extLst>
                <a:ext uri="{FF2B5EF4-FFF2-40B4-BE49-F238E27FC236}">
                  <a16:creationId xmlns:a16="http://schemas.microsoft.com/office/drawing/2014/main" id="{54F58958-44FB-7C90-A04E-E1AFB684E9B1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41" name="Google Shape;221;p5">
              <a:extLst>
                <a:ext uri="{FF2B5EF4-FFF2-40B4-BE49-F238E27FC236}">
                  <a16:creationId xmlns:a16="http://schemas.microsoft.com/office/drawing/2014/main" id="{88213F31-50BB-0EF8-4AAE-A5F6B05C9063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42" name="Google Shape;221;p5">
              <a:extLst>
                <a:ext uri="{FF2B5EF4-FFF2-40B4-BE49-F238E27FC236}">
                  <a16:creationId xmlns:a16="http://schemas.microsoft.com/office/drawing/2014/main" id="{71E7830C-2D4D-0489-61F4-0CD33C59D1E9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cxnSp>
        <p:nvCxnSpPr>
          <p:cNvPr id="1143" name="직선 화살표 연결선 1142">
            <a:extLst>
              <a:ext uri="{FF2B5EF4-FFF2-40B4-BE49-F238E27FC236}">
                <a16:creationId xmlns:a16="http://schemas.microsoft.com/office/drawing/2014/main" id="{311E6B61-6417-8DDF-0970-88CB4777C1DA}"/>
              </a:ext>
            </a:extLst>
          </p:cNvPr>
          <p:cNvCxnSpPr>
            <a:cxnSpLocks/>
            <a:stCxn id="269" idx="3"/>
            <a:endCxn id="1110" idx="1"/>
          </p:cNvCxnSpPr>
          <p:nvPr/>
        </p:nvCxnSpPr>
        <p:spPr>
          <a:xfrm flipV="1">
            <a:off x="7243136" y="2784937"/>
            <a:ext cx="887629" cy="1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126887E-2F6B-4644-072F-1BED3B0A4A22}"/>
              </a:ext>
            </a:extLst>
          </p:cNvPr>
          <p:cNvSpPr txBox="1"/>
          <p:nvPr/>
        </p:nvSpPr>
        <p:spPr>
          <a:xfrm>
            <a:off x="7250047" y="2800632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966C0432-99DA-6D9E-1BD8-F5C8600D7167}"/>
              </a:ext>
            </a:extLst>
          </p:cNvPr>
          <p:cNvSpPr txBox="1"/>
          <p:nvPr/>
        </p:nvSpPr>
        <p:spPr>
          <a:xfrm>
            <a:off x="9043546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</a:p>
        </p:txBody>
      </p:sp>
    </p:spTree>
    <p:extLst>
      <p:ext uri="{BB962C8B-B14F-4D97-AF65-F5344CB8AC3E}">
        <p14:creationId xmlns:p14="http://schemas.microsoft.com/office/powerpoint/2010/main" val="158265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E6A795-1164-2B29-EA73-5C63A89F14D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6495D1-49B5-13DE-F57A-17968B660E1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CADBB29-68C3-DBF1-0766-463068C1259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0CE7C-9B77-FFB3-2175-C74FCF972A1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이펙트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CFE2B-88FA-B4D6-78E1-CAA328C458D7}"/>
              </a:ext>
            </a:extLst>
          </p:cNvPr>
          <p:cNvSpPr/>
          <p:nvPr/>
        </p:nvSpPr>
        <p:spPr>
          <a:xfrm>
            <a:off x="1172501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6D945-3BFF-287A-9916-5B4217D970DA}"/>
              </a:ext>
            </a:extLst>
          </p:cNvPr>
          <p:cNvSpPr/>
          <p:nvPr/>
        </p:nvSpPr>
        <p:spPr>
          <a:xfrm>
            <a:off x="1172500" y="4501514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8BAF30-8710-018F-D28B-FE5AE3C24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19" t="16184" r="36133" b="43612"/>
          <a:stretch/>
        </p:blipFill>
        <p:spPr>
          <a:xfrm>
            <a:off x="1172501" y="1871349"/>
            <a:ext cx="2587518" cy="183270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2EC7D8-0E45-DFB2-BB1B-0E3962DE4648}"/>
              </a:ext>
            </a:extLst>
          </p:cNvPr>
          <p:cNvCxnSpPr>
            <a:cxnSpLocks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E9D38C-03E1-EA9C-E117-765DDEC2C18B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F0B431-4F08-34C4-50A1-95D4F0C5ED35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2466259" y="4063430"/>
            <a:ext cx="1" cy="4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E090391-8375-9460-A831-B2B32A8F46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1" t="16608" r="37265" b="40393"/>
          <a:stretch/>
        </p:blipFill>
        <p:spPr>
          <a:xfrm>
            <a:off x="1172500" y="4501518"/>
            <a:ext cx="2587518" cy="1832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93B422-682A-FB75-BE56-78274A528C7A}"/>
              </a:ext>
            </a:extLst>
          </p:cNvPr>
          <p:cNvSpPr txBox="1"/>
          <p:nvPr/>
        </p:nvSpPr>
        <p:spPr>
          <a:xfrm>
            <a:off x="1986210" y="641476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971006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E4C4C-2408-83B5-8FDC-DA8C8D57E1C5}"/>
              </a:ext>
            </a:extLst>
          </p:cNvPr>
          <p:cNvSpPr txBox="1"/>
          <p:nvPr/>
        </p:nvSpPr>
        <p:spPr>
          <a:xfrm>
            <a:off x="2546329" y="4143974"/>
            <a:ext cx="121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도넛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882D9D-3CAC-D40C-21A8-D7C3FCD27045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FDB5C8-6969-C381-B6D8-1047074F1C9A}"/>
              </a:ext>
            </a:extLst>
          </p:cNvPr>
          <p:cNvSpPr/>
          <p:nvPr/>
        </p:nvSpPr>
        <p:spPr>
          <a:xfrm>
            <a:off x="4655618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259FF1AA-F467-3111-42B9-A0A584FEA2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4" t="15917" r="38082" b="40393"/>
          <a:stretch/>
        </p:blipFill>
        <p:spPr>
          <a:xfrm>
            <a:off x="4655618" y="1870428"/>
            <a:ext cx="2587518" cy="1862182"/>
          </a:xfrm>
          <a:prstGeom prst="rect">
            <a:avLst/>
          </a:prstGeom>
        </p:spPr>
      </p:pic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60713A2-44DC-F9A8-F4C1-F3E304BB6CBC}"/>
              </a:ext>
            </a:extLst>
          </p:cNvPr>
          <p:cNvCxnSpPr>
            <a:cxnSpLocks/>
          </p:cNvCxnSpPr>
          <p:nvPr/>
        </p:nvCxnSpPr>
        <p:spPr>
          <a:xfrm>
            <a:off x="7211683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45CBD63-ABA9-50AF-286C-D4C19E2B249F}"/>
              </a:ext>
            </a:extLst>
          </p:cNvPr>
          <p:cNvSpPr txBox="1"/>
          <p:nvPr/>
        </p:nvSpPr>
        <p:spPr>
          <a:xfrm>
            <a:off x="7221924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F2CB9EC-331B-C3A5-BEC8-545906637B35}"/>
              </a:ext>
            </a:extLst>
          </p:cNvPr>
          <p:cNvSpPr/>
          <p:nvPr/>
        </p:nvSpPr>
        <p:spPr>
          <a:xfrm>
            <a:off x="8130765" y="1868584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2D190958-202C-8B8D-34DF-56BFFD33D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4" t="15917" r="38082" b="40393"/>
          <a:stretch/>
        </p:blipFill>
        <p:spPr>
          <a:xfrm>
            <a:off x="8140679" y="1862899"/>
            <a:ext cx="2587518" cy="1862182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BEE56EA2-55AD-1A49-733E-2BC4DFFAD660}"/>
              </a:ext>
            </a:extLst>
          </p:cNvPr>
          <p:cNvSpPr txBox="1"/>
          <p:nvPr/>
        </p:nvSpPr>
        <p:spPr>
          <a:xfrm>
            <a:off x="5584105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971005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6C03F6-B4FB-0C42-9EE8-10E8E6FC3D1F}"/>
              </a:ext>
            </a:extLst>
          </p:cNvPr>
          <p:cNvSpPr txBox="1"/>
          <p:nvPr/>
        </p:nvSpPr>
        <p:spPr>
          <a:xfrm>
            <a:off x="9043546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971005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19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3F5344-6AA9-0C95-2DA9-48FD1E7457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2AA4D5A-E471-F819-F71A-DF19A5D20D1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0D5B32-D4B7-2DC0-BF5E-ADDCFD79B708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3D7D69-3BAE-0714-2995-DAEEE766B1F5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0CA6B-1A8E-ED95-F5A1-D842C3AC9B32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스텟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F96D5F-316D-4579-868B-102A2276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75453"/>
              </p:ext>
            </p:extLst>
          </p:nvPr>
        </p:nvGraphicFramePr>
        <p:xfrm>
          <a:off x="660401" y="2204960"/>
          <a:ext cx="10515603" cy="122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64">
                  <a:extLst>
                    <a:ext uri="{9D8B030D-6E8A-4147-A177-3AD203B41FA5}">
                      <a16:colId xmlns:a16="http://schemas.microsoft.com/office/drawing/2014/main" val="3226072597"/>
                    </a:ext>
                  </a:extLst>
                </a:gridCol>
                <a:gridCol w="833469">
                  <a:extLst>
                    <a:ext uri="{9D8B030D-6E8A-4147-A177-3AD203B41FA5}">
                      <a16:colId xmlns:a16="http://schemas.microsoft.com/office/drawing/2014/main" val="1310878037"/>
                    </a:ext>
                  </a:extLst>
                </a:gridCol>
                <a:gridCol w="648254">
                  <a:extLst>
                    <a:ext uri="{9D8B030D-6E8A-4147-A177-3AD203B41FA5}">
                      <a16:colId xmlns:a16="http://schemas.microsoft.com/office/drawing/2014/main" val="2096742901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1666280449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1818092604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2625092950"/>
                    </a:ext>
                  </a:extLst>
                </a:gridCol>
                <a:gridCol w="437571">
                  <a:extLst>
                    <a:ext uri="{9D8B030D-6E8A-4147-A177-3AD203B41FA5}">
                      <a16:colId xmlns:a16="http://schemas.microsoft.com/office/drawing/2014/main" val="2449973168"/>
                    </a:ext>
                  </a:extLst>
                </a:gridCol>
                <a:gridCol w="583428">
                  <a:extLst>
                    <a:ext uri="{9D8B030D-6E8A-4147-A177-3AD203B41FA5}">
                      <a16:colId xmlns:a16="http://schemas.microsoft.com/office/drawing/2014/main" val="10823925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3740981728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4036785284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738830372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475541603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932337289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3512294377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701970401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793307270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3768553955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062099971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3761377942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1388629463"/>
                    </a:ext>
                  </a:extLst>
                </a:gridCol>
                <a:gridCol w="509342">
                  <a:extLst>
                    <a:ext uri="{9D8B030D-6E8A-4147-A177-3AD203B41FA5}">
                      <a16:colId xmlns:a16="http://schemas.microsoft.com/office/drawing/2014/main" val="2936064021"/>
                    </a:ext>
                  </a:extLst>
                </a:gridCol>
              </a:tblGrid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연계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Link1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694687794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번개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Lighting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231007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352484972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회오리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Tornado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047766145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연계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Link2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512127791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블랙홀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black hole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4139174267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회오리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tornado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1359235292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피폭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142762963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피폭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6972864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8FE6F2-52A6-77F5-8FD6-BC74B31C2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06705"/>
              </p:ext>
            </p:extLst>
          </p:nvPr>
        </p:nvGraphicFramePr>
        <p:xfrm>
          <a:off x="660400" y="1871131"/>
          <a:ext cx="10515603" cy="333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64">
                  <a:extLst>
                    <a:ext uri="{9D8B030D-6E8A-4147-A177-3AD203B41FA5}">
                      <a16:colId xmlns:a16="http://schemas.microsoft.com/office/drawing/2014/main" val="3361672235"/>
                    </a:ext>
                  </a:extLst>
                </a:gridCol>
                <a:gridCol w="833469">
                  <a:extLst>
                    <a:ext uri="{9D8B030D-6E8A-4147-A177-3AD203B41FA5}">
                      <a16:colId xmlns:a16="http://schemas.microsoft.com/office/drawing/2014/main" val="1457426502"/>
                    </a:ext>
                  </a:extLst>
                </a:gridCol>
                <a:gridCol w="648254">
                  <a:extLst>
                    <a:ext uri="{9D8B030D-6E8A-4147-A177-3AD203B41FA5}">
                      <a16:colId xmlns:a16="http://schemas.microsoft.com/office/drawing/2014/main" val="2679606345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383441396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2095002310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694725454"/>
                    </a:ext>
                  </a:extLst>
                </a:gridCol>
                <a:gridCol w="437571">
                  <a:extLst>
                    <a:ext uri="{9D8B030D-6E8A-4147-A177-3AD203B41FA5}">
                      <a16:colId xmlns:a16="http://schemas.microsoft.com/office/drawing/2014/main" val="3769422441"/>
                    </a:ext>
                  </a:extLst>
                </a:gridCol>
                <a:gridCol w="583428">
                  <a:extLst>
                    <a:ext uri="{9D8B030D-6E8A-4147-A177-3AD203B41FA5}">
                      <a16:colId xmlns:a16="http://schemas.microsoft.com/office/drawing/2014/main" val="607641887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59985387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3234006560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3793064335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313677974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4073383439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512724417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302002336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503825372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227398987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224614625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1690259013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3663082555"/>
                    </a:ext>
                  </a:extLst>
                </a:gridCol>
                <a:gridCol w="509342">
                  <a:extLst>
                    <a:ext uri="{9D8B030D-6E8A-4147-A177-3AD203B41FA5}">
                      <a16:colId xmlns:a16="http://schemas.microsoft.com/office/drawing/2014/main" val="3215300394"/>
                    </a:ext>
                  </a:extLst>
                </a:gridCol>
              </a:tblGrid>
              <a:tr h="1808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영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인덱스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766997201"/>
                  </a:ext>
                </a:extLst>
              </a:tr>
              <a:tr h="153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분류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대상자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위력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쿨타임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거리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범위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형태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소모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생존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주기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추가 스킬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17303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1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456</Words>
  <Application>Microsoft Office PowerPoint</Application>
  <PresentationFormat>와이드스크린</PresentationFormat>
  <Paragraphs>337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돋움</vt:lpstr>
      <vt:lpstr>Malgun Gothic</vt:lpstr>
      <vt:lpstr>BatangChe</vt:lpstr>
      <vt:lpstr>에스코어 드림 4 Regular</vt:lpstr>
      <vt:lpstr>에스코어 드림 7 ExtraBold</vt:lpstr>
      <vt:lpstr>에스코어 드림 9 Black</vt:lpstr>
      <vt:lpstr>Arial</vt:lpstr>
      <vt:lpstr>Calibri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104</cp:revision>
  <dcterms:created xsi:type="dcterms:W3CDTF">2021-10-11T05:06:49Z</dcterms:created>
  <dcterms:modified xsi:type="dcterms:W3CDTF">2022-08-11T12:40:47Z</dcterms:modified>
</cp:coreProperties>
</file>