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oc8yIVULp6K+dfz3fr5kxV1yK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BE5D6"/>
    <a:srgbClr val="FBE4D4"/>
    <a:srgbClr val="FF8080"/>
    <a:srgbClr val="D5E3CF"/>
    <a:srgbClr val="EAEFF7"/>
    <a:srgbClr val="D2DEE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70" y="9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586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84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032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206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88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6541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770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9448800" y="648924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[Path To Yggdrasil]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ko-KR" dirty="0"/>
              <a:t>PYG </a:t>
            </a:r>
            <a:r>
              <a:rPr lang="ko-KR" altLang="en-US" dirty="0"/>
              <a:t>보스 시스템 문서이다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0" name="Google Shape;90;p1"/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91" name="Google Shape;91;p1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1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1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" name="Google Shape;95;p1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분류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3380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사용 스킬의 분류</a:t>
            </a:r>
            <a:r>
              <a:rPr lang="en-US" altLang="ko-KR" sz="1200" b="1" dirty="0">
                <a:latin typeface="+mn-ea"/>
                <a:ea typeface="+mn-ea"/>
              </a:rPr>
              <a:t>”</a:t>
            </a:r>
            <a:r>
              <a:rPr lang="en-US" altLang="ko-KR" sz="1200" b="1" dirty="0" err="1">
                <a:latin typeface="+mn-ea"/>
                <a:ea typeface="+mn-ea"/>
              </a:rPr>
              <a:t>TargetType</a:t>
            </a:r>
            <a:r>
              <a:rPr lang="en-US" altLang="ko-KR" sz="1200" b="1" dirty="0">
                <a:latin typeface="+mn-ea"/>
                <a:ea typeface="+mn-ea"/>
              </a:rPr>
              <a:t>”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aseline="0" dirty="0">
                <a:latin typeface="+mn-ea"/>
                <a:ea typeface="+mn-ea"/>
              </a:rPr>
              <a:t> 대상을</a:t>
            </a:r>
            <a:r>
              <a:rPr lang="en-US" altLang="ko-KR" sz="1200" baseline="0" dirty="0">
                <a:latin typeface="+mn-ea"/>
                <a:ea typeface="+mn-ea"/>
              </a:rPr>
              <a:t> </a:t>
            </a:r>
            <a:r>
              <a:rPr lang="ko-KR" altLang="en-US" sz="1200" baseline="0" dirty="0">
                <a:latin typeface="+mn-ea"/>
                <a:ea typeface="+mn-ea"/>
              </a:rPr>
              <a:t>지정하는 값으로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은 자신을 포함하는 아군</a:t>
            </a:r>
            <a:r>
              <a:rPr lang="en-US" altLang="ko-KR" sz="1200" dirty="0">
                <a:latin typeface="+mn-ea"/>
                <a:ea typeface="+mn-ea"/>
              </a:rPr>
              <a:t>, 2</a:t>
            </a:r>
            <a:r>
              <a:rPr lang="ko-KR" altLang="en-US" sz="1200" dirty="0">
                <a:latin typeface="+mn-ea"/>
                <a:ea typeface="+mn-ea"/>
              </a:rPr>
              <a:t>는 적군</a:t>
            </a:r>
            <a:r>
              <a:rPr lang="en-US" altLang="ko-KR" sz="1200" dirty="0">
                <a:latin typeface="+mn-ea"/>
                <a:ea typeface="+mn-ea"/>
              </a:rPr>
              <a:t>, 3</a:t>
            </a:r>
            <a:r>
              <a:rPr lang="ko-KR" altLang="en-US" sz="1200" dirty="0">
                <a:latin typeface="+mn-ea"/>
                <a:ea typeface="+mn-ea"/>
              </a:rPr>
              <a:t>은 자신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을 포함한 모든 대상이다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옆의 이미지에서 </a:t>
            </a:r>
            <a:r>
              <a:rPr lang="ko-KR" altLang="en-US" sz="1200" dirty="0" err="1">
                <a:latin typeface="+mn-ea"/>
                <a:ea typeface="+mn-ea"/>
              </a:rPr>
              <a:t>파랑색</a:t>
            </a:r>
            <a:r>
              <a:rPr lang="ko-KR" altLang="en-US" sz="1200" dirty="0">
                <a:latin typeface="+mn-ea"/>
                <a:ea typeface="+mn-ea"/>
              </a:rPr>
              <a:t> 범위가 스킬의 효과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범위라고 했을 때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이면 보스와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몬스터 </a:t>
            </a:r>
            <a:r>
              <a:rPr lang="en-US" altLang="ko-KR" sz="1200" dirty="0">
                <a:latin typeface="+mn-ea"/>
                <a:ea typeface="+mn-ea"/>
              </a:rPr>
              <a:t>2</a:t>
            </a:r>
            <a:r>
              <a:rPr lang="ko-KR" altLang="en-US" sz="1200" dirty="0">
                <a:latin typeface="+mn-ea"/>
                <a:ea typeface="+mn-ea"/>
              </a:rPr>
              <a:t>에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효과가 부여되는 식이다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사용 스킬의 대상자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대상자 </a:t>
            </a:r>
            <a:r>
              <a:rPr lang="en-US" altLang="ko-KR" sz="1200" dirty="0">
                <a:latin typeface="+mn-ea"/>
                <a:ea typeface="+mn-ea"/>
              </a:rPr>
              <a:t>= </a:t>
            </a:r>
            <a:r>
              <a:rPr lang="ko-KR" altLang="en-US" sz="1200" dirty="0">
                <a:latin typeface="+mn-ea"/>
                <a:ea typeface="+mn-ea"/>
              </a:rPr>
              <a:t>시전 대상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분류 </a:t>
            </a:r>
            <a:r>
              <a:rPr lang="en-US" altLang="ko-KR" sz="1200" dirty="0">
                <a:latin typeface="+mn-ea"/>
                <a:ea typeface="+mn-ea"/>
              </a:rPr>
              <a:t>= </a:t>
            </a:r>
            <a:r>
              <a:rPr lang="ko-KR" altLang="en-US" sz="1200" dirty="0">
                <a:latin typeface="+mn-ea"/>
                <a:ea typeface="+mn-ea"/>
              </a:rPr>
              <a:t>시전 위치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</p:txBody>
      </p:sp>
      <p:grpSp>
        <p:nvGrpSpPr>
          <p:cNvPr id="13" name="Google Shape;222;p5">
            <a:extLst>
              <a:ext uri="{FF2B5EF4-FFF2-40B4-BE49-F238E27FC236}">
                <a16:creationId xmlns:a16="http://schemas.microsoft.com/office/drawing/2014/main" id="{DF733A87-320E-4102-B10D-857A11C237AA}"/>
              </a:ext>
            </a:extLst>
          </p:cNvPr>
          <p:cNvGrpSpPr/>
          <p:nvPr/>
        </p:nvGrpSpPr>
        <p:grpSpPr>
          <a:xfrm>
            <a:off x="1101666" y="2310038"/>
            <a:ext cx="6647209" cy="3704744"/>
            <a:chOff x="1738754" y="3774960"/>
            <a:chExt cx="9095412" cy="6707345"/>
          </a:xfrm>
        </p:grpSpPr>
        <p:grpSp>
          <p:nvGrpSpPr>
            <p:cNvPr id="14" name="Google Shape;223;p5">
              <a:extLst>
                <a:ext uri="{FF2B5EF4-FFF2-40B4-BE49-F238E27FC236}">
                  <a16:creationId xmlns:a16="http://schemas.microsoft.com/office/drawing/2014/main" id="{8E6A362A-6639-4434-A752-0C6BA669A57D}"/>
                </a:ext>
              </a:extLst>
            </p:cNvPr>
            <p:cNvGrpSpPr/>
            <p:nvPr/>
          </p:nvGrpSpPr>
          <p:grpSpPr>
            <a:xfrm>
              <a:off x="1744032" y="3774960"/>
              <a:ext cx="9090134" cy="2843155"/>
              <a:chOff x="1744032" y="3774960"/>
              <a:chExt cx="9090134" cy="2843155"/>
            </a:xfrm>
          </p:grpSpPr>
          <p:grpSp>
            <p:nvGrpSpPr>
              <p:cNvPr id="40" name="Google Shape;224;p5">
                <a:extLst>
                  <a:ext uri="{FF2B5EF4-FFF2-40B4-BE49-F238E27FC236}">
                    <a16:creationId xmlns:a16="http://schemas.microsoft.com/office/drawing/2014/main" id="{E9DB7264-22CB-4124-9352-C6790A8D1E05}"/>
                  </a:ext>
                </a:extLst>
              </p:cNvPr>
              <p:cNvGrpSpPr/>
              <p:nvPr/>
            </p:nvGrpSpPr>
            <p:grpSpPr>
              <a:xfrm>
                <a:off x="1744032" y="3774960"/>
                <a:ext cx="8377212" cy="1537652"/>
                <a:chOff x="1744032" y="3774960"/>
                <a:chExt cx="8377212" cy="1537652"/>
              </a:xfrm>
            </p:grpSpPr>
            <p:sp>
              <p:nvSpPr>
                <p:cNvPr id="50" name="Google Shape;225;p5">
                  <a:extLst>
                    <a:ext uri="{FF2B5EF4-FFF2-40B4-BE49-F238E27FC236}">
                      <a16:creationId xmlns:a16="http://schemas.microsoft.com/office/drawing/2014/main" id="{939543F8-15C7-4912-B7FA-3A69AD66E22B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1" name="Google Shape;226;p5">
                  <a:extLst>
                    <a:ext uri="{FF2B5EF4-FFF2-40B4-BE49-F238E27FC236}">
                      <a16:creationId xmlns:a16="http://schemas.microsoft.com/office/drawing/2014/main" id="{3B1A3F6D-922F-40B8-9D11-7041D88704AA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" name="Google Shape;227;p5">
                  <a:extLst>
                    <a:ext uri="{FF2B5EF4-FFF2-40B4-BE49-F238E27FC236}">
                      <a16:creationId xmlns:a16="http://schemas.microsoft.com/office/drawing/2014/main" id="{F279AED2-7D9F-4F8A-A80B-4BAFD93EC53F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29;p5">
                  <a:extLst>
                    <a:ext uri="{FF2B5EF4-FFF2-40B4-BE49-F238E27FC236}">
                      <a16:creationId xmlns:a16="http://schemas.microsoft.com/office/drawing/2014/main" id="{ABB137C5-5468-49E6-B59E-B73543740219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31;p5">
                  <a:extLst>
                    <a:ext uri="{FF2B5EF4-FFF2-40B4-BE49-F238E27FC236}">
                      <a16:creationId xmlns:a16="http://schemas.microsoft.com/office/drawing/2014/main" id="{2B7C9FF9-3904-40CF-9A81-5B5AD8B75380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" name="Google Shape;232;p5">
                  <a:extLst>
                    <a:ext uri="{FF2B5EF4-FFF2-40B4-BE49-F238E27FC236}">
                      <a16:creationId xmlns:a16="http://schemas.microsoft.com/office/drawing/2014/main" id="{0475544F-CEE4-4470-A6A4-6D0BECB04716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1" name="Google Shape;233;p5">
                <a:extLst>
                  <a:ext uri="{FF2B5EF4-FFF2-40B4-BE49-F238E27FC236}">
                    <a16:creationId xmlns:a16="http://schemas.microsoft.com/office/drawing/2014/main" id="{9B5E2C67-6A46-41F3-8B77-A82F50E208D2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42" name="Google Shape;234;p5">
                  <a:extLst>
                    <a:ext uri="{FF2B5EF4-FFF2-40B4-BE49-F238E27FC236}">
                      <a16:creationId xmlns:a16="http://schemas.microsoft.com/office/drawing/2014/main" id="{EEAC6096-7A42-4CF6-AFFE-F154B2D22863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3" name="Google Shape;235;p5">
                  <a:extLst>
                    <a:ext uri="{FF2B5EF4-FFF2-40B4-BE49-F238E27FC236}">
                      <a16:creationId xmlns:a16="http://schemas.microsoft.com/office/drawing/2014/main" id="{B75559D3-14F5-49CE-B80E-FB7DDD01A0CD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5B9BD5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37;p5">
                  <a:extLst>
                    <a:ext uri="{FF2B5EF4-FFF2-40B4-BE49-F238E27FC236}">
                      <a16:creationId xmlns:a16="http://schemas.microsoft.com/office/drawing/2014/main" id="{ECB5F8CA-B006-4CBC-8C33-4835E74EA08C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5B9BD5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6" name="Google Shape;238;p5">
                  <a:extLst>
                    <a:ext uri="{FF2B5EF4-FFF2-40B4-BE49-F238E27FC236}">
                      <a16:creationId xmlns:a16="http://schemas.microsoft.com/office/drawing/2014/main" id="{28630FEE-0004-4085-A019-10A211245A67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" name="Google Shape;240;p5">
                  <a:extLst>
                    <a:ext uri="{FF2B5EF4-FFF2-40B4-BE49-F238E27FC236}">
                      <a16:creationId xmlns:a16="http://schemas.microsoft.com/office/drawing/2014/main" id="{C07CBEFF-AC23-48EE-9AAC-1FA1D8A06680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9" name="Google Shape;241;p5">
                  <a:extLst>
                    <a:ext uri="{FF2B5EF4-FFF2-40B4-BE49-F238E27FC236}">
                      <a16:creationId xmlns:a16="http://schemas.microsoft.com/office/drawing/2014/main" id="{7B5E2799-9016-421C-90B2-8F7868573E65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5" name="Google Shape;242;p5">
              <a:extLst>
                <a:ext uri="{FF2B5EF4-FFF2-40B4-BE49-F238E27FC236}">
                  <a16:creationId xmlns:a16="http://schemas.microsoft.com/office/drawing/2014/main" id="{4AC07D8C-D0DB-4C25-866D-48F160CF4CBD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23" name="Google Shape;243;p5">
                <a:extLst>
                  <a:ext uri="{FF2B5EF4-FFF2-40B4-BE49-F238E27FC236}">
                    <a16:creationId xmlns:a16="http://schemas.microsoft.com/office/drawing/2014/main" id="{F0996B27-C44F-46C5-B28D-70D56FE32A2E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32" name="Google Shape;244;p5">
                  <a:extLst>
                    <a:ext uri="{FF2B5EF4-FFF2-40B4-BE49-F238E27FC236}">
                      <a16:creationId xmlns:a16="http://schemas.microsoft.com/office/drawing/2014/main" id="{DDF56EF9-DF75-4F42-ABE9-769413AE8D65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" name="Google Shape;245;p5">
                  <a:extLst>
                    <a:ext uri="{FF2B5EF4-FFF2-40B4-BE49-F238E27FC236}">
                      <a16:creationId xmlns:a16="http://schemas.microsoft.com/office/drawing/2014/main" id="{30F9EBDA-7D12-4358-BAA3-2AF5D9245942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5B9BD5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246;p5">
                  <a:extLst>
                    <a:ext uri="{FF2B5EF4-FFF2-40B4-BE49-F238E27FC236}">
                      <a16:creationId xmlns:a16="http://schemas.microsoft.com/office/drawing/2014/main" id="{2A2D70C6-90B9-4CB4-BA29-CAC6D31397A5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5B9BD5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248;p5">
                  <a:extLst>
                    <a:ext uri="{FF2B5EF4-FFF2-40B4-BE49-F238E27FC236}">
                      <a16:creationId xmlns:a16="http://schemas.microsoft.com/office/drawing/2014/main" id="{7F5CFE63-EF5B-4071-8429-2AAB6B8B7581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5B9BD5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" name="Google Shape;250;p5">
                  <a:extLst>
                    <a:ext uri="{FF2B5EF4-FFF2-40B4-BE49-F238E27FC236}">
                      <a16:creationId xmlns:a16="http://schemas.microsoft.com/office/drawing/2014/main" id="{E6FE6F3F-4FA4-4563-A3E1-C0F66B51DE60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9" name="Google Shape;251;p5">
                  <a:extLst>
                    <a:ext uri="{FF2B5EF4-FFF2-40B4-BE49-F238E27FC236}">
                      <a16:creationId xmlns:a16="http://schemas.microsoft.com/office/drawing/2014/main" id="{20779659-A168-40EB-B881-47EB493F0382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4" name="Google Shape;252;p5">
                <a:extLst>
                  <a:ext uri="{FF2B5EF4-FFF2-40B4-BE49-F238E27FC236}">
                    <a16:creationId xmlns:a16="http://schemas.microsoft.com/office/drawing/2014/main" id="{64473F5B-4590-4589-9950-6EF6B86AE2C5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25" name="Google Shape;253;p5">
                  <a:extLst>
                    <a:ext uri="{FF2B5EF4-FFF2-40B4-BE49-F238E27FC236}">
                      <a16:creationId xmlns:a16="http://schemas.microsoft.com/office/drawing/2014/main" id="{80894CCC-4639-4059-B4EA-49BB60527D29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" name="Google Shape;254;p5">
                  <a:extLst>
                    <a:ext uri="{FF2B5EF4-FFF2-40B4-BE49-F238E27FC236}">
                      <a16:creationId xmlns:a16="http://schemas.microsoft.com/office/drawing/2014/main" id="{CC6BE0D9-0F7E-4CEE-8ADE-641A2B8BA585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5B9BD5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" name="Google Shape;255;p5">
                  <a:extLst>
                    <a:ext uri="{FF2B5EF4-FFF2-40B4-BE49-F238E27FC236}">
                      <a16:creationId xmlns:a16="http://schemas.microsoft.com/office/drawing/2014/main" id="{EB5807E3-0DBA-49E7-B0E7-3CDFF428FAA4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5B9BD5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" name="Google Shape;256;p5">
                  <a:extLst>
                    <a:ext uri="{FF2B5EF4-FFF2-40B4-BE49-F238E27FC236}">
                      <a16:creationId xmlns:a16="http://schemas.microsoft.com/office/drawing/2014/main" id="{FBF41069-FFCA-4875-9ED6-AEDBE7ABBE22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257;p5">
                  <a:extLst>
                    <a:ext uri="{FF2B5EF4-FFF2-40B4-BE49-F238E27FC236}">
                      <a16:creationId xmlns:a16="http://schemas.microsoft.com/office/drawing/2014/main" id="{68722AA1-70B6-4111-93A8-1DAFEE187FA1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258;p5">
                  <a:extLst>
                    <a:ext uri="{FF2B5EF4-FFF2-40B4-BE49-F238E27FC236}">
                      <a16:creationId xmlns:a16="http://schemas.microsoft.com/office/drawing/2014/main" id="{273B0725-298A-4328-8FB2-7C06B4A8DE32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6" name="Google Shape;259;p5">
              <a:extLst>
                <a:ext uri="{FF2B5EF4-FFF2-40B4-BE49-F238E27FC236}">
                  <a16:creationId xmlns:a16="http://schemas.microsoft.com/office/drawing/2014/main" id="{8502A773-1CFE-485D-9E1E-491E8C2A30AF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17" name="Google Shape;260;p5">
                <a:extLst>
                  <a:ext uri="{FF2B5EF4-FFF2-40B4-BE49-F238E27FC236}">
                    <a16:creationId xmlns:a16="http://schemas.microsoft.com/office/drawing/2014/main" id="{B7E111D1-6830-459B-A81F-B6AFB22A6947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261;p5">
                <a:extLst>
                  <a:ext uri="{FF2B5EF4-FFF2-40B4-BE49-F238E27FC236}">
                    <a16:creationId xmlns:a16="http://schemas.microsoft.com/office/drawing/2014/main" id="{61F1BC2B-3B20-47C6-9DB3-C5B66EBB280E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" name="Google Shape;262;p5">
                <a:extLst>
                  <a:ext uri="{FF2B5EF4-FFF2-40B4-BE49-F238E27FC236}">
                    <a16:creationId xmlns:a16="http://schemas.microsoft.com/office/drawing/2014/main" id="{6C8ADEF5-0DDB-4F87-AD66-3EF3CA8FEE94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" name="Google Shape;263;p5">
                <a:extLst>
                  <a:ext uri="{FF2B5EF4-FFF2-40B4-BE49-F238E27FC236}">
                    <a16:creationId xmlns:a16="http://schemas.microsoft.com/office/drawing/2014/main" id="{449C1977-56DF-468A-998F-5D476388D0F9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" name="Google Shape;264;p5">
                <a:extLst>
                  <a:ext uri="{FF2B5EF4-FFF2-40B4-BE49-F238E27FC236}">
                    <a16:creationId xmlns:a16="http://schemas.microsoft.com/office/drawing/2014/main" id="{E2C3AB1E-C611-467F-A3D7-971382FA9B13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265;p5">
                <a:extLst>
                  <a:ext uri="{FF2B5EF4-FFF2-40B4-BE49-F238E27FC236}">
                    <a16:creationId xmlns:a16="http://schemas.microsoft.com/office/drawing/2014/main" id="{73136191-6D72-4D07-8315-AA8294F0441A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B6CF988E-0FDC-45AC-AE29-A91246C62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03" y="3404580"/>
            <a:ext cx="960931" cy="960931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924B4F2D-AF25-9B80-5815-D1DDA835911C}"/>
              </a:ext>
            </a:extLst>
          </p:cNvPr>
          <p:cNvSpPr/>
          <p:nvPr/>
        </p:nvSpPr>
        <p:spPr>
          <a:xfrm>
            <a:off x="5587587" y="3893666"/>
            <a:ext cx="278680" cy="426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623653E-FC2D-29B3-0587-CFCEFC6E0612}"/>
              </a:ext>
            </a:extLst>
          </p:cNvPr>
          <p:cNvSpPr/>
          <p:nvPr/>
        </p:nvSpPr>
        <p:spPr>
          <a:xfrm>
            <a:off x="2982719" y="4674766"/>
            <a:ext cx="278680" cy="426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0BA8B6C-22A8-C16D-24A4-4DBEA6374822}"/>
              </a:ext>
            </a:extLst>
          </p:cNvPr>
          <p:cNvSpPr/>
          <p:nvPr/>
        </p:nvSpPr>
        <p:spPr>
          <a:xfrm>
            <a:off x="2894287" y="3151058"/>
            <a:ext cx="278680" cy="426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35F3297-9676-391C-EBE6-D3A45E60A83B}"/>
              </a:ext>
            </a:extLst>
          </p:cNvPr>
          <p:cNvSpPr/>
          <p:nvPr/>
        </p:nvSpPr>
        <p:spPr>
          <a:xfrm>
            <a:off x="5066560" y="3112985"/>
            <a:ext cx="278680" cy="426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611FCF5-BA3F-4783-BA2D-B4A3AAAE82BB}"/>
              </a:ext>
            </a:extLst>
          </p:cNvPr>
          <p:cNvSpPr/>
          <p:nvPr/>
        </p:nvSpPr>
        <p:spPr>
          <a:xfrm>
            <a:off x="6922731" y="1562234"/>
            <a:ext cx="278680" cy="426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1A74C35-9D13-00BE-D64B-5661E6234318}"/>
              </a:ext>
            </a:extLst>
          </p:cNvPr>
          <p:cNvSpPr/>
          <p:nvPr/>
        </p:nvSpPr>
        <p:spPr>
          <a:xfrm>
            <a:off x="6922731" y="2062789"/>
            <a:ext cx="278680" cy="426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78D4C8-13A7-BB6E-F074-393F86FABD65}"/>
              </a:ext>
            </a:extLst>
          </p:cNvPr>
          <p:cNvSpPr txBox="1"/>
          <p:nvPr/>
        </p:nvSpPr>
        <p:spPr>
          <a:xfrm>
            <a:off x="7156955" y="1600403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몬스터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4DD9A8-C097-5658-7AE1-BB3A5964FACD}"/>
              </a:ext>
            </a:extLst>
          </p:cNvPr>
          <p:cNvSpPr txBox="1"/>
          <p:nvPr/>
        </p:nvSpPr>
        <p:spPr>
          <a:xfrm>
            <a:off x="7156955" y="2070326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850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거리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3380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거리</a:t>
            </a:r>
            <a:r>
              <a:rPr lang="en-US" altLang="ko-KR" sz="1200" b="1" dirty="0">
                <a:latin typeface="+mn-ea"/>
                <a:ea typeface="+mn-ea"/>
              </a:rPr>
              <a:t>”</a:t>
            </a:r>
            <a:r>
              <a:rPr lang="en-US" altLang="ko-KR" sz="1200" b="1" dirty="0" err="1">
                <a:latin typeface="+mn-ea"/>
                <a:ea typeface="+mn-ea"/>
              </a:rPr>
              <a:t>SkillDistance</a:t>
            </a:r>
            <a:r>
              <a:rPr lang="en-US" altLang="ko-KR" sz="1200" b="1" dirty="0">
                <a:latin typeface="+mn-ea"/>
                <a:ea typeface="+mn-ea"/>
              </a:rPr>
              <a:t>”</a:t>
            </a:r>
            <a:r>
              <a:rPr lang="ko-KR" altLang="en-US" sz="1200" b="1" dirty="0">
                <a:latin typeface="+mn-ea"/>
                <a:ea typeface="+mn-ea"/>
              </a:rPr>
              <a:t>는 다음과 같다</a:t>
            </a:r>
            <a:r>
              <a:rPr lang="en-US" altLang="ko-KR" sz="1200" b="1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거리는 대상자는 선택하기 위한 용도이다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거리가 </a:t>
            </a:r>
            <a:r>
              <a:rPr lang="en-US" altLang="ko-KR" sz="1200" dirty="0">
                <a:latin typeface="+mn-ea"/>
                <a:ea typeface="+mn-ea"/>
              </a:rPr>
              <a:t>0</a:t>
            </a:r>
            <a:r>
              <a:rPr lang="ko-KR" altLang="en-US" sz="1200" dirty="0">
                <a:latin typeface="+mn-ea"/>
                <a:ea typeface="+mn-ea"/>
              </a:rPr>
              <a:t>일 경우 </a:t>
            </a:r>
            <a:r>
              <a:rPr lang="ko-KR" altLang="en-US" sz="1200" dirty="0" err="1">
                <a:latin typeface="+mn-ea"/>
                <a:ea typeface="+mn-ea"/>
              </a:rPr>
              <a:t>시전자</a:t>
            </a:r>
            <a:r>
              <a:rPr lang="ko-KR" altLang="en-US" sz="1200" dirty="0">
                <a:latin typeface="+mn-ea"/>
                <a:ea typeface="+mn-ea"/>
              </a:rPr>
              <a:t> 본인을 표시한다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좌측의 이미지 기준으로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주황색 </a:t>
            </a:r>
            <a:r>
              <a:rPr lang="en-US" altLang="ko-KR" sz="1200" dirty="0">
                <a:latin typeface="+mn-ea"/>
                <a:ea typeface="+mn-ea"/>
              </a:rPr>
              <a:t>== “</a:t>
            </a:r>
            <a:r>
              <a:rPr lang="en-US" altLang="ko-KR" sz="1200" dirty="0" err="1">
                <a:latin typeface="+mn-ea"/>
                <a:ea typeface="+mn-ea"/>
              </a:rPr>
              <a:t>SkillDistance</a:t>
            </a:r>
            <a:r>
              <a:rPr lang="en-US" altLang="ko-KR" sz="1200" dirty="0">
                <a:latin typeface="+mn-ea"/>
                <a:ea typeface="+mn-ea"/>
              </a:rPr>
              <a:t> = 1”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 err="1">
                <a:latin typeface="+mn-ea"/>
                <a:ea typeface="+mn-ea"/>
              </a:rPr>
              <a:t>파랑색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== “</a:t>
            </a:r>
            <a:r>
              <a:rPr lang="en-US" altLang="ko-KR" sz="1200" dirty="0" err="1">
                <a:latin typeface="+mn-ea"/>
                <a:ea typeface="+mn-ea"/>
              </a:rPr>
              <a:t>SkillDistance</a:t>
            </a:r>
            <a:r>
              <a:rPr lang="en-US" altLang="ko-KR" sz="1200" dirty="0">
                <a:latin typeface="+mn-ea"/>
                <a:ea typeface="+mn-ea"/>
              </a:rPr>
              <a:t> = 2”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하늘색 </a:t>
            </a:r>
            <a:r>
              <a:rPr lang="en-US" altLang="ko-KR" sz="1200" dirty="0">
                <a:latin typeface="+mn-ea"/>
                <a:ea typeface="+mn-ea"/>
              </a:rPr>
              <a:t>== “</a:t>
            </a:r>
            <a:r>
              <a:rPr lang="en-US" altLang="ko-KR" sz="1200" dirty="0" err="1">
                <a:latin typeface="+mn-ea"/>
                <a:ea typeface="+mn-ea"/>
              </a:rPr>
              <a:t>SkillDistance</a:t>
            </a:r>
            <a:r>
              <a:rPr lang="en-US" altLang="ko-KR" sz="1200" dirty="0">
                <a:latin typeface="+mn-ea"/>
                <a:ea typeface="+mn-ea"/>
              </a:rPr>
              <a:t> = 3”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의 안에 있는 </a:t>
            </a:r>
            <a:r>
              <a:rPr lang="en-US" altLang="ko-KR" sz="1200" dirty="0">
                <a:latin typeface="+mn-ea"/>
                <a:ea typeface="+mn-ea"/>
              </a:rPr>
              <a:t>“</a:t>
            </a:r>
            <a:r>
              <a:rPr lang="en-US" altLang="ko-KR" sz="1200" dirty="0" err="1">
                <a:latin typeface="+mn-ea"/>
                <a:ea typeface="+mn-ea"/>
              </a:rPr>
              <a:t>TargetType</a:t>
            </a:r>
            <a:r>
              <a:rPr lang="en-US" altLang="ko-KR" sz="1200" dirty="0">
                <a:latin typeface="+mn-ea"/>
                <a:ea typeface="+mn-ea"/>
              </a:rPr>
              <a:t>”</a:t>
            </a:r>
            <a:r>
              <a:rPr lang="ko-KR" altLang="en-US" sz="1200" dirty="0">
                <a:latin typeface="+mn-ea"/>
                <a:ea typeface="+mn-ea"/>
              </a:rPr>
              <a:t>의 대상을 찾는다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동일하게 범위</a:t>
            </a:r>
            <a:r>
              <a:rPr lang="en-US" altLang="ko-KR" sz="1200" b="1" dirty="0">
                <a:latin typeface="+mn-ea"/>
                <a:ea typeface="+mn-ea"/>
              </a:rPr>
              <a:t>”</a:t>
            </a:r>
            <a:r>
              <a:rPr lang="en-US" altLang="ko-KR" sz="1200" b="1" dirty="0" err="1">
                <a:latin typeface="+mn-ea"/>
                <a:ea typeface="+mn-ea"/>
              </a:rPr>
              <a:t>SkillRange</a:t>
            </a:r>
            <a:r>
              <a:rPr lang="en-US" altLang="ko-KR" sz="1200" b="1" dirty="0">
                <a:latin typeface="+mn-ea"/>
                <a:ea typeface="+mn-ea"/>
              </a:rPr>
              <a:t>”</a:t>
            </a:r>
            <a:r>
              <a:rPr lang="ko-KR" altLang="en-US" sz="1200" b="1" dirty="0">
                <a:latin typeface="+mn-ea"/>
                <a:ea typeface="+mn-ea"/>
              </a:rPr>
              <a:t>도 적용한다</a:t>
            </a:r>
            <a:r>
              <a:rPr lang="en-US" altLang="ko-KR" sz="1200" b="1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단 범위는 범위의 적을 대상으로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0D22671-0346-8061-977F-E9E49F1B9942}"/>
              </a:ext>
            </a:extLst>
          </p:cNvPr>
          <p:cNvGrpSpPr/>
          <p:nvPr/>
        </p:nvGrpSpPr>
        <p:grpSpPr>
          <a:xfrm>
            <a:off x="1101666" y="2310039"/>
            <a:ext cx="6647209" cy="3704745"/>
            <a:chOff x="1101666" y="2310039"/>
            <a:chExt cx="6647209" cy="3704745"/>
          </a:xfrm>
        </p:grpSpPr>
        <p:sp>
          <p:nvSpPr>
            <p:cNvPr id="50" name="Google Shape;225;p5">
              <a:extLst>
                <a:ext uri="{FF2B5EF4-FFF2-40B4-BE49-F238E27FC236}">
                  <a16:creationId xmlns:a16="http://schemas.microsoft.com/office/drawing/2014/main" id="{939543F8-15C7-4912-B7FA-3A69AD66E22B}"/>
                </a:ext>
              </a:extLst>
            </p:cNvPr>
            <p:cNvSpPr/>
            <p:nvPr/>
          </p:nvSpPr>
          <p:spPr>
            <a:xfrm rot="16200000">
              <a:off x="116524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226;p5">
              <a:extLst>
                <a:ext uri="{FF2B5EF4-FFF2-40B4-BE49-F238E27FC236}">
                  <a16:creationId xmlns:a16="http://schemas.microsoft.com/office/drawing/2014/main" id="{3B1A3F6D-922F-40B8-9D11-7041D88704AA}"/>
                </a:ext>
              </a:extLst>
            </p:cNvPr>
            <p:cNvSpPr/>
            <p:nvPr/>
          </p:nvSpPr>
          <p:spPr>
            <a:xfrm rot="16200000">
              <a:off x="2195963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2DEE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" name="Google Shape;227;p5">
              <a:extLst>
                <a:ext uri="{FF2B5EF4-FFF2-40B4-BE49-F238E27FC236}">
                  <a16:creationId xmlns:a16="http://schemas.microsoft.com/office/drawing/2014/main" id="{F279AED2-7D9F-4F8A-A80B-4BAFD93EC53F}"/>
                </a:ext>
              </a:extLst>
            </p:cNvPr>
            <p:cNvSpPr/>
            <p:nvPr/>
          </p:nvSpPr>
          <p:spPr>
            <a:xfrm rot="16200000">
              <a:off x="3226675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2DEE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9;p5">
              <a:extLst>
                <a:ext uri="{FF2B5EF4-FFF2-40B4-BE49-F238E27FC236}">
                  <a16:creationId xmlns:a16="http://schemas.microsoft.com/office/drawing/2014/main" id="{ABB137C5-5468-49E6-B59E-B73543740219}"/>
                </a:ext>
              </a:extLst>
            </p:cNvPr>
            <p:cNvSpPr/>
            <p:nvPr/>
          </p:nvSpPr>
          <p:spPr>
            <a:xfrm rot="16200000">
              <a:off x="425738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2DEE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1;p5">
              <a:extLst>
                <a:ext uri="{FF2B5EF4-FFF2-40B4-BE49-F238E27FC236}">
                  <a16:creationId xmlns:a16="http://schemas.microsoft.com/office/drawing/2014/main" id="{2B7C9FF9-3904-40CF-9A81-5B5AD8B75380}"/>
                </a:ext>
              </a:extLst>
            </p:cNvPr>
            <p:cNvSpPr/>
            <p:nvPr/>
          </p:nvSpPr>
          <p:spPr>
            <a:xfrm rot="16200000">
              <a:off x="5288101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232;p5">
              <a:extLst>
                <a:ext uri="{FF2B5EF4-FFF2-40B4-BE49-F238E27FC236}">
                  <a16:creationId xmlns:a16="http://schemas.microsoft.com/office/drawing/2014/main" id="{0475544F-CEE4-4470-A6A4-6D0BECB04716}"/>
                </a:ext>
              </a:extLst>
            </p:cNvPr>
            <p:cNvSpPr/>
            <p:nvPr/>
          </p:nvSpPr>
          <p:spPr>
            <a:xfrm rot="16200000">
              <a:off x="6318815" y="2250312"/>
              <a:ext cx="849308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234;p5">
              <a:extLst>
                <a:ext uri="{FF2B5EF4-FFF2-40B4-BE49-F238E27FC236}">
                  <a16:creationId xmlns:a16="http://schemas.microsoft.com/office/drawing/2014/main" id="{EEAC6096-7A42-4CF6-AFFE-F154B2D22863}"/>
                </a:ext>
              </a:extLst>
            </p:cNvPr>
            <p:cNvSpPr/>
            <p:nvPr/>
          </p:nvSpPr>
          <p:spPr>
            <a:xfrm rot="16200000">
              <a:off x="1686276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2DEE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235;p5">
              <a:extLst>
                <a:ext uri="{FF2B5EF4-FFF2-40B4-BE49-F238E27FC236}">
                  <a16:creationId xmlns:a16="http://schemas.microsoft.com/office/drawing/2014/main" id="{B75559D3-14F5-49CE-B80E-FB7DDD01A0CD}"/>
                </a:ext>
              </a:extLst>
            </p:cNvPr>
            <p:cNvSpPr/>
            <p:nvPr/>
          </p:nvSpPr>
          <p:spPr>
            <a:xfrm rot="16200000">
              <a:off x="2716989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7;p5">
              <a:extLst>
                <a:ext uri="{FF2B5EF4-FFF2-40B4-BE49-F238E27FC236}">
                  <a16:creationId xmlns:a16="http://schemas.microsoft.com/office/drawing/2014/main" id="{ECB5F8CA-B006-4CBC-8C33-4835E74EA08C}"/>
                </a:ext>
              </a:extLst>
            </p:cNvPr>
            <p:cNvSpPr/>
            <p:nvPr/>
          </p:nvSpPr>
          <p:spPr>
            <a:xfrm rot="16200000">
              <a:off x="3747702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238;p5">
              <a:extLst>
                <a:ext uri="{FF2B5EF4-FFF2-40B4-BE49-F238E27FC236}">
                  <a16:creationId xmlns:a16="http://schemas.microsoft.com/office/drawing/2014/main" id="{28630FEE-0004-4085-A019-10A211245A67}"/>
                </a:ext>
              </a:extLst>
            </p:cNvPr>
            <p:cNvSpPr/>
            <p:nvPr/>
          </p:nvSpPr>
          <p:spPr>
            <a:xfrm rot="16200000">
              <a:off x="4778415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2DEE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240;p5">
              <a:extLst>
                <a:ext uri="{FF2B5EF4-FFF2-40B4-BE49-F238E27FC236}">
                  <a16:creationId xmlns:a16="http://schemas.microsoft.com/office/drawing/2014/main" id="{C07CBEFF-AC23-48EE-9AAC-1FA1D8A06680}"/>
                </a:ext>
              </a:extLst>
            </p:cNvPr>
            <p:cNvSpPr/>
            <p:nvPr/>
          </p:nvSpPr>
          <p:spPr>
            <a:xfrm rot="16200000">
              <a:off x="5809128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241;p5">
              <a:extLst>
                <a:ext uri="{FF2B5EF4-FFF2-40B4-BE49-F238E27FC236}">
                  <a16:creationId xmlns:a16="http://schemas.microsoft.com/office/drawing/2014/main" id="{7B5E2799-9016-421C-90B2-8F7868573E65}"/>
                </a:ext>
              </a:extLst>
            </p:cNvPr>
            <p:cNvSpPr/>
            <p:nvPr/>
          </p:nvSpPr>
          <p:spPr>
            <a:xfrm rot="16200000">
              <a:off x="6839841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244;p5">
              <a:extLst>
                <a:ext uri="{FF2B5EF4-FFF2-40B4-BE49-F238E27FC236}">
                  <a16:creationId xmlns:a16="http://schemas.microsoft.com/office/drawing/2014/main" id="{DDF56EF9-DF75-4F42-ABE9-769413AE8D65}"/>
                </a:ext>
              </a:extLst>
            </p:cNvPr>
            <p:cNvSpPr/>
            <p:nvPr/>
          </p:nvSpPr>
          <p:spPr>
            <a:xfrm rot="16200000">
              <a:off x="1161393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2DEE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245;p5">
              <a:extLst>
                <a:ext uri="{FF2B5EF4-FFF2-40B4-BE49-F238E27FC236}">
                  <a16:creationId xmlns:a16="http://schemas.microsoft.com/office/drawing/2014/main" id="{30F9EBDA-7D12-4358-BAA3-2AF5D9245942}"/>
                </a:ext>
              </a:extLst>
            </p:cNvPr>
            <p:cNvSpPr/>
            <p:nvPr/>
          </p:nvSpPr>
          <p:spPr>
            <a:xfrm rot="16200000">
              <a:off x="2192107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246;p5">
              <a:extLst>
                <a:ext uri="{FF2B5EF4-FFF2-40B4-BE49-F238E27FC236}">
                  <a16:creationId xmlns:a16="http://schemas.microsoft.com/office/drawing/2014/main" id="{2A2D70C6-90B9-4CB4-BA29-CAC6D31397A5}"/>
                </a:ext>
              </a:extLst>
            </p:cNvPr>
            <p:cNvSpPr/>
            <p:nvPr/>
          </p:nvSpPr>
          <p:spPr>
            <a:xfrm rot="16200000">
              <a:off x="3222821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8;p5">
              <a:extLst>
                <a:ext uri="{FF2B5EF4-FFF2-40B4-BE49-F238E27FC236}">
                  <a16:creationId xmlns:a16="http://schemas.microsoft.com/office/drawing/2014/main" id="{7F5CFE63-EF5B-4071-8429-2AAB6B8B7581}"/>
                </a:ext>
              </a:extLst>
            </p:cNvPr>
            <p:cNvSpPr/>
            <p:nvPr/>
          </p:nvSpPr>
          <p:spPr>
            <a:xfrm rot="16200000">
              <a:off x="4253532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250;p5">
              <a:extLst>
                <a:ext uri="{FF2B5EF4-FFF2-40B4-BE49-F238E27FC236}">
                  <a16:creationId xmlns:a16="http://schemas.microsoft.com/office/drawing/2014/main" id="{E6FE6F3F-4FA4-4563-A3E1-C0F66B51DE60}"/>
                </a:ext>
              </a:extLst>
            </p:cNvPr>
            <p:cNvSpPr/>
            <p:nvPr/>
          </p:nvSpPr>
          <p:spPr>
            <a:xfrm rot="16200000">
              <a:off x="5284248" y="368478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2DEE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251;p5">
              <a:extLst>
                <a:ext uri="{FF2B5EF4-FFF2-40B4-BE49-F238E27FC236}">
                  <a16:creationId xmlns:a16="http://schemas.microsoft.com/office/drawing/2014/main" id="{20779659-A168-40EB-B881-47EB493F0382}"/>
                </a:ext>
              </a:extLst>
            </p:cNvPr>
            <p:cNvSpPr/>
            <p:nvPr/>
          </p:nvSpPr>
          <p:spPr>
            <a:xfrm rot="16200000">
              <a:off x="6314959" y="3684785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53;p5">
              <a:extLst>
                <a:ext uri="{FF2B5EF4-FFF2-40B4-BE49-F238E27FC236}">
                  <a16:creationId xmlns:a16="http://schemas.microsoft.com/office/drawing/2014/main" id="{80894CCC-4639-4059-B4EA-49BB60527D29}"/>
                </a:ext>
              </a:extLst>
            </p:cNvPr>
            <p:cNvSpPr/>
            <p:nvPr/>
          </p:nvSpPr>
          <p:spPr>
            <a:xfrm rot="16200000">
              <a:off x="1682423" y="4386734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2DEE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254;p5">
              <a:extLst>
                <a:ext uri="{FF2B5EF4-FFF2-40B4-BE49-F238E27FC236}">
                  <a16:creationId xmlns:a16="http://schemas.microsoft.com/office/drawing/2014/main" id="{CC6BE0D9-0F7E-4CEE-8ADE-641A2B8BA585}"/>
                </a:ext>
              </a:extLst>
            </p:cNvPr>
            <p:cNvSpPr/>
            <p:nvPr/>
          </p:nvSpPr>
          <p:spPr>
            <a:xfrm rot="16200000">
              <a:off x="271313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255;p5">
              <a:extLst>
                <a:ext uri="{FF2B5EF4-FFF2-40B4-BE49-F238E27FC236}">
                  <a16:creationId xmlns:a16="http://schemas.microsoft.com/office/drawing/2014/main" id="{EB5807E3-0DBA-49E7-B0E7-3CDFF428FAA4}"/>
                </a:ext>
              </a:extLst>
            </p:cNvPr>
            <p:cNvSpPr/>
            <p:nvPr/>
          </p:nvSpPr>
          <p:spPr>
            <a:xfrm rot="16200000">
              <a:off x="3743848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256;p5">
              <a:extLst>
                <a:ext uri="{FF2B5EF4-FFF2-40B4-BE49-F238E27FC236}">
                  <a16:creationId xmlns:a16="http://schemas.microsoft.com/office/drawing/2014/main" id="{FBF41069-FFCA-4875-9ED6-AEDBE7ABBE22}"/>
                </a:ext>
              </a:extLst>
            </p:cNvPr>
            <p:cNvSpPr/>
            <p:nvPr/>
          </p:nvSpPr>
          <p:spPr>
            <a:xfrm rot="16200000">
              <a:off x="4774559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2DEE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57;p5">
              <a:extLst>
                <a:ext uri="{FF2B5EF4-FFF2-40B4-BE49-F238E27FC236}">
                  <a16:creationId xmlns:a16="http://schemas.microsoft.com/office/drawing/2014/main" id="{68722AA1-70B6-4111-93A8-1DAFEE187FA1}"/>
                </a:ext>
              </a:extLst>
            </p:cNvPr>
            <p:cNvSpPr/>
            <p:nvPr/>
          </p:nvSpPr>
          <p:spPr>
            <a:xfrm rot="16200000">
              <a:off x="5805273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258;p5">
              <a:extLst>
                <a:ext uri="{FF2B5EF4-FFF2-40B4-BE49-F238E27FC236}">
                  <a16:creationId xmlns:a16="http://schemas.microsoft.com/office/drawing/2014/main" id="{273B0725-298A-4328-8FB2-7C06B4A8DE32}"/>
                </a:ext>
              </a:extLst>
            </p:cNvPr>
            <p:cNvSpPr/>
            <p:nvPr/>
          </p:nvSpPr>
          <p:spPr>
            <a:xfrm rot="16200000">
              <a:off x="683598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260;p5">
              <a:extLst>
                <a:ext uri="{FF2B5EF4-FFF2-40B4-BE49-F238E27FC236}">
                  <a16:creationId xmlns:a16="http://schemas.microsoft.com/office/drawing/2014/main" id="{B7E111D1-6830-459B-A81F-B6AFB22A6947}"/>
                </a:ext>
              </a:extLst>
            </p:cNvPr>
            <p:cNvSpPr/>
            <p:nvPr/>
          </p:nvSpPr>
          <p:spPr>
            <a:xfrm rot="16200000">
              <a:off x="116139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261;p5">
              <a:extLst>
                <a:ext uri="{FF2B5EF4-FFF2-40B4-BE49-F238E27FC236}">
                  <a16:creationId xmlns:a16="http://schemas.microsoft.com/office/drawing/2014/main" id="{61F1BC2B-3B20-47C6-9DB3-C5B66EBB280E}"/>
                </a:ext>
              </a:extLst>
            </p:cNvPr>
            <p:cNvSpPr/>
            <p:nvPr/>
          </p:nvSpPr>
          <p:spPr>
            <a:xfrm rot="16200000">
              <a:off x="219210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2DEE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262;p5">
              <a:extLst>
                <a:ext uri="{FF2B5EF4-FFF2-40B4-BE49-F238E27FC236}">
                  <a16:creationId xmlns:a16="http://schemas.microsoft.com/office/drawing/2014/main" id="{6C8ADEF5-0DDB-4F87-AD66-3EF3CA8FEE94}"/>
                </a:ext>
              </a:extLst>
            </p:cNvPr>
            <p:cNvSpPr/>
            <p:nvPr/>
          </p:nvSpPr>
          <p:spPr>
            <a:xfrm rot="16200000">
              <a:off x="3222823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2DEE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263;p5">
              <a:extLst>
                <a:ext uri="{FF2B5EF4-FFF2-40B4-BE49-F238E27FC236}">
                  <a16:creationId xmlns:a16="http://schemas.microsoft.com/office/drawing/2014/main" id="{449C1977-56DF-468A-998F-5D476388D0F9}"/>
                </a:ext>
              </a:extLst>
            </p:cNvPr>
            <p:cNvSpPr/>
            <p:nvPr/>
          </p:nvSpPr>
          <p:spPr>
            <a:xfrm rot="16200000">
              <a:off x="4253536" y="5105750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2DEE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264;p5">
              <a:extLst>
                <a:ext uri="{FF2B5EF4-FFF2-40B4-BE49-F238E27FC236}">
                  <a16:creationId xmlns:a16="http://schemas.microsoft.com/office/drawing/2014/main" id="{E2C3AB1E-C611-467F-A3D7-971382FA9B13}"/>
                </a:ext>
              </a:extLst>
            </p:cNvPr>
            <p:cNvSpPr/>
            <p:nvPr/>
          </p:nvSpPr>
          <p:spPr>
            <a:xfrm rot="16200000">
              <a:off x="5284248" y="5105746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265;p5">
              <a:extLst>
                <a:ext uri="{FF2B5EF4-FFF2-40B4-BE49-F238E27FC236}">
                  <a16:creationId xmlns:a16="http://schemas.microsoft.com/office/drawing/2014/main" id="{73136191-6D72-4D07-8315-AA8294F0441A}"/>
                </a:ext>
              </a:extLst>
            </p:cNvPr>
            <p:cNvSpPr/>
            <p:nvPr/>
          </p:nvSpPr>
          <p:spPr>
            <a:xfrm rot="16200000">
              <a:off x="6314960" y="5105747"/>
              <a:ext cx="849307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B6CF988E-0FDC-45AC-AE29-A91246C62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03" y="3404580"/>
            <a:ext cx="960931" cy="960931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924B4F2D-AF25-9B80-5815-D1DDA835911C}"/>
              </a:ext>
            </a:extLst>
          </p:cNvPr>
          <p:cNvSpPr/>
          <p:nvPr/>
        </p:nvSpPr>
        <p:spPr>
          <a:xfrm>
            <a:off x="5587587" y="3893666"/>
            <a:ext cx="278680" cy="426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623653E-FC2D-29B3-0587-CFCEFC6E0612}"/>
              </a:ext>
            </a:extLst>
          </p:cNvPr>
          <p:cNvSpPr/>
          <p:nvPr/>
        </p:nvSpPr>
        <p:spPr>
          <a:xfrm>
            <a:off x="2982719" y="4674766"/>
            <a:ext cx="278680" cy="426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0BA8B6C-22A8-C16D-24A4-4DBEA6374822}"/>
              </a:ext>
            </a:extLst>
          </p:cNvPr>
          <p:cNvSpPr/>
          <p:nvPr/>
        </p:nvSpPr>
        <p:spPr>
          <a:xfrm>
            <a:off x="2894287" y="3151058"/>
            <a:ext cx="278680" cy="426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35F3297-9676-391C-EBE6-D3A45E60A83B}"/>
              </a:ext>
            </a:extLst>
          </p:cNvPr>
          <p:cNvSpPr/>
          <p:nvPr/>
        </p:nvSpPr>
        <p:spPr>
          <a:xfrm>
            <a:off x="5066560" y="3112985"/>
            <a:ext cx="278680" cy="426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611FCF5-BA3F-4783-BA2D-B4A3AAAE82BB}"/>
              </a:ext>
            </a:extLst>
          </p:cNvPr>
          <p:cNvSpPr/>
          <p:nvPr/>
        </p:nvSpPr>
        <p:spPr>
          <a:xfrm>
            <a:off x="6922731" y="1562234"/>
            <a:ext cx="278680" cy="426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1A74C35-9D13-00BE-D64B-5661E6234318}"/>
              </a:ext>
            </a:extLst>
          </p:cNvPr>
          <p:cNvSpPr/>
          <p:nvPr/>
        </p:nvSpPr>
        <p:spPr>
          <a:xfrm>
            <a:off x="6922731" y="2062789"/>
            <a:ext cx="278680" cy="426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78D4C8-13A7-BB6E-F074-393F86FABD65}"/>
              </a:ext>
            </a:extLst>
          </p:cNvPr>
          <p:cNvSpPr txBox="1"/>
          <p:nvPr/>
        </p:nvSpPr>
        <p:spPr>
          <a:xfrm>
            <a:off x="7156955" y="1600403"/>
            <a:ext cx="1353740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몬스터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4DD9A8-C097-5658-7AE1-BB3A5964FACD}"/>
              </a:ext>
            </a:extLst>
          </p:cNvPr>
          <p:cNvSpPr txBox="1"/>
          <p:nvPr/>
        </p:nvSpPr>
        <p:spPr>
          <a:xfrm>
            <a:off x="7156955" y="2070326"/>
            <a:ext cx="1331264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플레이어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90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E55AB02A-D1FB-4E3A-8C98-16D35D4A7B37}"/>
              </a:ext>
            </a:extLst>
          </p:cNvPr>
          <p:cNvGrpSpPr/>
          <p:nvPr/>
        </p:nvGrpSpPr>
        <p:grpSpPr>
          <a:xfrm>
            <a:off x="4849477" y="4227761"/>
            <a:ext cx="2690419" cy="1499474"/>
            <a:chOff x="1101666" y="2310039"/>
            <a:chExt cx="6647209" cy="3704745"/>
          </a:xfrm>
          <a:solidFill>
            <a:srgbClr val="FBE4D4"/>
          </a:solidFill>
        </p:grpSpPr>
        <p:sp>
          <p:nvSpPr>
            <p:cNvPr id="185" name="Google Shape;225;p5">
              <a:extLst>
                <a:ext uri="{FF2B5EF4-FFF2-40B4-BE49-F238E27FC236}">
                  <a16:creationId xmlns:a16="http://schemas.microsoft.com/office/drawing/2014/main" id="{D971B657-5628-8213-75AA-4A87C7ED4E37}"/>
                </a:ext>
              </a:extLst>
            </p:cNvPr>
            <p:cNvSpPr/>
            <p:nvPr/>
          </p:nvSpPr>
          <p:spPr>
            <a:xfrm rot="16200000">
              <a:off x="116524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226;p5">
              <a:extLst>
                <a:ext uri="{FF2B5EF4-FFF2-40B4-BE49-F238E27FC236}">
                  <a16:creationId xmlns:a16="http://schemas.microsoft.com/office/drawing/2014/main" id="{68F2F9D1-8BF2-135B-D14E-692634D48A76}"/>
                </a:ext>
              </a:extLst>
            </p:cNvPr>
            <p:cNvSpPr/>
            <p:nvPr/>
          </p:nvSpPr>
          <p:spPr>
            <a:xfrm rot="16200000">
              <a:off x="2195963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227;p5">
              <a:extLst>
                <a:ext uri="{FF2B5EF4-FFF2-40B4-BE49-F238E27FC236}">
                  <a16:creationId xmlns:a16="http://schemas.microsoft.com/office/drawing/2014/main" id="{F2909CEA-F02F-95EB-9C64-AF8B5781893E}"/>
                </a:ext>
              </a:extLst>
            </p:cNvPr>
            <p:cNvSpPr/>
            <p:nvPr/>
          </p:nvSpPr>
          <p:spPr>
            <a:xfrm rot="16200000">
              <a:off x="3226675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29;p5">
              <a:extLst>
                <a:ext uri="{FF2B5EF4-FFF2-40B4-BE49-F238E27FC236}">
                  <a16:creationId xmlns:a16="http://schemas.microsoft.com/office/drawing/2014/main" id="{A34FBB4F-6316-0109-1C7E-9AFF9B667FD3}"/>
                </a:ext>
              </a:extLst>
            </p:cNvPr>
            <p:cNvSpPr/>
            <p:nvPr/>
          </p:nvSpPr>
          <p:spPr>
            <a:xfrm rot="16200000">
              <a:off x="425738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31;p5">
              <a:extLst>
                <a:ext uri="{FF2B5EF4-FFF2-40B4-BE49-F238E27FC236}">
                  <a16:creationId xmlns:a16="http://schemas.microsoft.com/office/drawing/2014/main" id="{4CA0BC00-53A0-FCD6-30B5-180C63D2118B}"/>
                </a:ext>
              </a:extLst>
            </p:cNvPr>
            <p:cNvSpPr/>
            <p:nvPr/>
          </p:nvSpPr>
          <p:spPr>
            <a:xfrm rot="16200000">
              <a:off x="5288101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232;p5">
              <a:extLst>
                <a:ext uri="{FF2B5EF4-FFF2-40B4-BE49-F238E27FC236}">
                  <a16:creationId xmlns:a16="http://schemas.microsoft.com/office/drawing/2014/main" id="{ABC5E924-E54A-925E-9D0C-B155BD87B7D7}"/>
                </a:ext>
              </a:extLst>
            </p:cNvPr>
            <p:cNvSpPr/>
            <p:nvPr/>
          </p:nvSpPr>
          <p:spPr>
            <a:xfrm rot="16200000">
              <a:off x="6318815" y="2250312"/>
              <a:ext cx="849308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1" name="Google Shape;234;p5">
              <a:extLst>
                <a:ext uri="{FF2B5EF4-FFF2-40B4-BE49-F238E27FC236}">
                  <a16:creationId xmlns:a16="http://schemas.microsoft.com/office/drawing/2014/main" id="{3406A807-D58F-CEA6-A94C-661B0BED92BF}"/>
                </a:ext>
              </a:extLst>
            </p:cNvPr>
            <p:cNvSpPr/>
            <p:nvPr/>
          </p:nvSpPr>
          <p:spPr>
            <a:xfrm rot="16200000">
              <a:off x="1686276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235;p5">
              <a:extLst>
                <a:ext uri="{FF2B5EF4-FFF2-40B4-BE49-F238E27FC236}">
                  <a16:creationId xmlns:a16="http://schemas.microsoft.com/office/drawing/2014/main" id="{63388801-4083-C862-7250-D8438136126C}"/>
                </a:ext>
              </a:extLst>
            </p:cNvPr>
            <p:cNvSpPr/>
            <p:nvPr/>
          </p:nvSpPr>
          <p:spPr>
            <a:xfrm rot="16200000">
              <a:off x="2716989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37;p5">
              <a:extLst>
                <a:ext uri="{FF2B5EF4-FFF2-40B4-BE49-F238E27FC236}">
                  <a16:creationId xmlns:a16="http://schemas.microsoft.com/office/drawing/2014/main" id="{48C1036A-D812-8623-4B20-757FE2089F5A}"/>
                </a:ext>
              </a:extLst>
            </p:cNvPr>
            <p:cNvSpPr/>
            <p:nvPr/>
          </p:nvSpPr>
          <p:spPr>
            <a:xfrm rot="16200000">
              <a:off x="3747702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238;p5">
              <a:extLst>
                <a:ext uri="{FF2B5EF4-FFF2-40B4-BE49-F238E27FC236}">
                  <a16:creationId xmlns:a16="http://schemas.microsoft.com/office/drawing/2014/main" id="{9D9A1C5A-9F8C-7FF4-8998-BD80F5264221}"/>
                </a:ext>
              </a:extLst>
            </p:cNvPr>
            <p:cNvSpPr/>
            <p:nvPr/>
          </p:nvSpPr>
          <p:spPr>
            <a:xfrm rot="16200000">
              <a:off x="4778415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240;p5">
              <a:extLst>
                <a:ext uri="{FF2B5EF4-FFF2-40B4-BE49-F238E27FC236}">
                  <a16:creationId xmlns:a16="http://schemas.microsoft.com/office/drawing/2014/main" id="{7641C8E1-9457-C836-6516-0E33FA9D4568}"/>
                </a:ext>
              </a:extLst>
            </p:cNvPr>
            <p:cNvSpPr/>
            <p:nvPr/>
          </p:nvSpPr>
          <p:spPr>
            <a:xfrm rot="16200000">
              <a:off x="5809128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241;p5">
              <a:extLst>
                <a:ext uri="{FF2B5EF4-FFF2-40B4-BE49-F238E27FC236}">
                  <a16:creationId xmlns:a16="http://schemas.microsoft.com/office/drawing/2014/main" id="{0CD1CE8F-6167-0B38-1891-D5ADC262366A}"/>
                </a:ext>
              </a:extLst>
            </p:cNvPr>
            <p:cNvSpPr/>
            <p:nvPr/>
          </p:nvSpPr>
          <p:spPr>
            <a:xfrm rot="16200000">
              <a:off x="6839841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244;p5">
              <a:extLst>
                <a:ext uri="{FF2B5EF4-FFF2-40B4-BE49-F238E27FC236}">
                  <a16:creationId xmlns:a16="http://schemas.microsoft.com/office/drawing/2014/main" id="{57724D5C-8F3B-388D-F7AE-304C1EB2612D}"/>
                </a:ext>
              </a:extLst>
            </p:cNvPr>
            <p:cNvSpPr/>
            <p:nvPr/>
          </p:nvSpPr>
          <p:spPr>
            <a:xfrm rot="16200000">
              <a:off x="1161393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245;p5">
              <a:extLst>
                <a:ext uri="{FF2B5EF4-FFF2-40B4-BE49-F238E27FC236}">
                  <a16:creationId xmlns:a16="http://schemas.microsoft.com/office/drawing/2014/main" id="{CDB9F95B-9C2F-2D3E-563E-49885A18DC94}"/>
                </a:ext>
              </a:extLst>
            </p:cNvPr>
            <p:cNvSpPr/>
            <p:nvPr/>
          </p:nvSpPr>
          <p:spPr>
            <a:xfrm rot="16200000">
              <a:off x="2192107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246;p5">
              <a:extLst>
                <a:ext uri="{FF2B5EF4-FFF2-40B4-BE49-F238E27FC236}">
                  <a16:creationId xmlns:a16="http://schemas.microsoft.com/office/drawing/2014/main" id="{5FCE892E-83C0-718B-0C40-7FE70ACB0EF3}"/>
                </a:ext>
              </a:extLst>
            </p:cNvPr>
            <p:cNvSpPr/>
            <p:nvPr/>
          </p:nvSpPr>
          <p:spPr>
            <a:xfrm rot="16200000">
              <a:off x="3222821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48;p5">
              <a:extLst>
                <a:ext uri="{FF2B5EF4-FFF2-40B4-BE49-F238E27FC236}">
                  <a16:creationId xmlns:a16="http://schemas.microsoft.com/office/drawing/2014/main" id="{59AB5736-8D8F-944F-5D82-5C8099A42769}"/>
                </a:ext>
              </a:extLst>
            </p:cNvPr>
            <p:cNvSpPr/>
            <p:nvPr/>
          </p:nvSpPr>
          <p:spPr>
            <a:xfrm rot="16200000">
              <a:off x="4253532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50;p5">
              <a:extLst>
                <a:ext uri="{FF2B5EF4-FFF2-40B4-BE49-F238E27FC236}">
                  <a16:creationId xmlns:a16="http://schemas.microsoft.com/office/drawing/2014/main" id="{C763DDD0-56BF-D3EC-73C2-928E545900B7}"/>
                </a:ext>
              </a:extLst>
            </p:cNvPr>
            <p:cNvSpPr/>
            <p:nvPr/>
          </p:nvSpPr>
          <p:spPr>
            <a:xfrm rot="16200000">
              <a:off x="5284248" y="368478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51;p5">
              <a:extLst>
                <a:ext uri="{FF2B5EF4-FFF2-40B4-BE49-F238E27FC236}">
                  <a16:creationId xmlns:a16="http://schemas.microsoft.com/office/drawing/2014/main" id="{A82B9821-B700-180B-0DE5-942942BCFE8C}"/>
                </a:ext>
              </a:extLst>
            </p:cNvPr>
            <p:cNvSpPr/>
            <p:nvPr/>
          </p:nvSpPr>
          <p:spPr>
            <a:xfrm rot="16200000">
              <a:off x="6314959" y="3684785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53;p5">
              <a:extLst>
                <a:ext uri="{FF2B5EF4-FFF2-40B4-BE49-F238E27FC236}">
                  <a16:creationId xmlns:a16="http://schemas.microsoft.com/office/drawing/2014/main" id="{3D6A1C81-D0F1-D02C-D3A1-0BAFB5D637BF}"/>
                </a:ext>
              </a:extLst>
            </p:cNvPr>
            <p:cNvSpPr/>
            <p:nvPr/>
          </p:nvSpPr>
          <p:spPr>
            <a:xfrm rot="16200000">
              <a:off x="1682423" y="4386734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54;p5">
              <a:extLst>
                <a:ext uri="{FF2B5EF4-FFF2-40B4-BE49-F238E27FC236}">
                  <a16:creationId xmlns:a16="http://schemas.microsoft.com/office/drawing/2014/main" id="{034BE30E-CDE0-86B4-58CF-C0DA887DF8A1}"/>
                </a:ext>
              </a:extLst>
            </p:cNvPr>
            <p:cNvSpPr/>
            <p:nvPr/>
          </p:nvSpPr>
          <p:spPr>
            <a:xfrm rot="16200000">
              <a:off x="271313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55;p5">
              <a:extLst>
                <a:ext uri="{FF2B5EF4-FFF2-40B4-BE49-F238E27FC236}">
                  <a16:creationId xmlns:a16="http://schemas.microsoft.com/office/drawing/2014/main" id="{ADFFA17E-E3E9-E8EF-AD2E-D0B2A7B67659}"/>
                </a:ext>
              </a:extLst>
            </p:cNvPr>
            <p:cNvSpPr/>
            <p:nvPr/>
          </p:nvSpPr>
          <p:spPr>
            <a:xfrm rot="16200000">
              <a:off x="3743848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56;p5">
              <a:extLst>
                <a:ext uri="{FF2B5EF4-FFF2-40B4-BE49-F238E27FC236}">
                  <a16:creationId xmlns:a16="http://schemas.microsoft.com/office/drawing/2014/main" id="{2B07A580-BF81-5D8E-9E4F-BB1952597FEC}"/>
                </a:ext>
              </a:extLst>
            </p:cNvPr>
            <p:cNvSpPr/>
            <p:nvPr/>
          </p:nvSpPr>
          <p:spPr>
            <a:xfrm rot="16200000">
              <a:off x="4774559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57;p5">
              <a:extLst>
                <a:ext uri="{FF2B5EF4-FFF2-40B4-BE49-F238E27FC236}">
                  <a16:creationId xmlns:a16="http://schemas.microsoft.com/office/drawing/2014/main" id="{2C658CA0-0636-1D9D-1287-95445310923C}"/>
                </a:ext>
              </a:extLst>
            </p:cNvPr>
            <p:cNvSpPr/>
            <p:nvPr/>
          </p:nvSpPr>
          <p:spPr>
            <a:xfrm rot="16200000">
              <a:off x="5805273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58;p5">
              <a:extLst>
                <a:ext uri="{FF2B5EF4-FFF2-40B4-BE49-F238E27FC236}">
                  <a16:creationId xmlns:a16="http://schemas.microsoft.com/office/drawing/2014/main" id="{D994589C-C02C-4B40-E3AA-FDF71F98A426}"/>
                </a:ext>
              </a:extLst>
            </p:cNvPr>
            <p:cNvSpPr/>
            <p:nvPr/>
          </p:nvSpPr>
          <p:spPr>
            <a:xfrm rot="16200000">
              <a:off x="683598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60;p5">
              <a:extLst>
                <a:ext uri="{FF2B5EF4-FFF2-40B4-BE49-F238E27FC236}">
                  <a16:creationId xmlns:a16="http://schemas.microsoft.com/office/drawing/2014/main" id="{ECCFC139-7578-05D8-8D7F-87667D33ABEC}"/>
                </a:ext>
              </a:extLst>
            </p:cNvPr>
            <p:cNvSpPr/>
            <p:nvPr/>
          </p:nvSpPr>
          <p:spPr>
            <a:xfrm rot="16200000">
              <a:off x="116139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61;p5">
              <a:extLst>
                <a:ext uri="{FF2B5EF4-FFF2-40B4-BE49-F238E27FC236}">
                  <a16:creationId xmlns:a16="http://schemas.microsoft.com/office/drawing/2014/main" id="{66FFA6FA-D982-AD6E-1498-F14F37557243}"/>
                </a:ext>
              </a:extLst>
            </p:cNvPr>
            <p:cNvSpPr/>
            <p:nvPr/>
          </p:nvSpPr>
          <p:spPr>
            <a:xfrm rot="16200000">
              <a:off x="219210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" name="Google Shape;262;p5">
              <a:extLst>
                <a:ext uri="{FF2B5EF4-FFF2-40B4-BE49-F238E27FC236}">
                  <a16:creationId xmlns:a16="http://schemas.microsoft.com/office/drawing/2014/main" id="{F8A4F0BC-8DC0-1727-C5DF-FF82ECF98CC5}"/>
                </a:ext>
              </a:extLst>
            </p:cNvPr>
            <p:cNvSpPr/>
            <p:nvPr/>
          </p:nvSpPr>
          <p:spPr>
            <a:xfrm rot="16200000">
              <a:off x="3222823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" name="Google Shape;263;p5">
              <a:extLst>
                <a:ext uri="{FF2B5EF4-FFF2-40B4-BE49-F238E27FC236}">
                  <a16:creationId xmlns:a16="http://schemas.microsoft.com/office/drawing/2014/main" id="{ECFF8DD1-F94C-2166-76C1-8E7C4A33DC80}"/>
                </a:ext>
              </a:extLst>
            </p:cNvPr>
            <p:cNvSpPr/>
            <p:nvPr/>
          </p:nvSpPr>
          <p:spPr>
            <a:xfrm rot="16200000">
              <a:off x="4253536" y="5105750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64;p5">
              <a:extLst>
                <a:ext uri="{FF2B5EF4-FFF2-40B4-BE49-F238E27FC236}">
                  <a16:creationId xmlns:a16="http://schemas.microsoft.com/office/drawing/2014/main" id="{A4C19549-254C-7240-98F7-65760958CD9B}"/>
                </a:ext>
              </a:extLst>
            </p:cNvPr>
            <p:cNvSpPr/>
            <p:nvPr/>
          </p:nvSpPr>
          <p:spPr>
            <a:xfrm rot="16200000">
              <a:off x="5284248" y="5105746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265;p5">
              <a:extLst>
                <a:ext uri="{FF2B5EF4-FFF2-40B4-BE49-F238E27FC236}">
                  <a16:creationId xmlns:a16="http://schemas.microsoft.com/office/drawing/2014/main" id="{E1CDB572-B11C-0470-F72E-0B4C628D8BBA}"/>
                </a:ext>
              </a:extLst>
            </p:cNvPr>
            <p:cNvSpPr/>
            <p:nvPr/>
          </p:nvSpPr>
          <p:spPr>
            <a:xfrm rot="16200000">
              <a:off x="6314960" y="5105747"/>
              <a:ext cx="849307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형태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범위</a:t>
            </a:r>
            <a:r>
              <a:rPr lang="en-US" altLang="ko-KR" sz="1200" b="1" dirty="0">
                <a:latin typeface="+mn-ea"/>
                <a:ea typeface="+mn-ea"/>
              </a:rPr>
              <a:t>”</a:t>
            </a:r>
            <a:r>
              <a:rPr lang="en-US" altLang="ko-KR" sz="1200" b="1" dirty="0" err="1">
                <a:latin typeface="+mn-ea"/>
                <a:ea typeface="+mn-ea"/>
              </a:rPr>
              <a:t>SkillRange</a:t>
            </a:r>
            <a:r>
              <a:rPr lang="en-US" altLang="ko-KR" sz="1200" b="1" dirty="0">
                <a:latin typeface="+mn-ea"/>
                <a:ea typeface="+mn-ea"/>
              </a:rPr>
              <a:t>”</a:t>
            </a:r>
            <a:r>
              <a:rPr lang="ko-KR" altLang="en-US" sz="1200" b="1" dirty="0">
                <a:latin typeface="+mn-ea"/>
                <a:ea typeface="+mn-ea"/>
              </a:rPr>
              <a:t>는 다음과 같다</a:t>
            </a:r>
            <a:r>
              <a:rPr lang="en-US" altLang="ko-KR" sz="1200" b="1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범위는 아래와 같은 </a:t>
            </a:r>
            <a:r>
              <a:rPr lang="en-US" altLang="ko-KR" sz="1200" dirty="0">
                <a:latin typeface="+mn-ea"/>
                <a:ea typeface="+mn-ea"/>
              </a:rPr>
              <a:t>5</a:t>
            </a:r>
            <a:r>
              <a:rPr lang="ko-KR" altLang="en-US" sz="1200" dirty="0">
                <a:latin typeface="+mn-ea"/>
                <a:ea typeface="+mn-ea"/>
              </a:rPr>
              <a:t>개로 나뉜다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1. </a:t>
            </a:r>
            <a:r>
              <a:rPr lang="ko-KR" altLang="en-US" sz="1200" dirty="0">
                <a:latin typeface="+mn-ea"/>
                <a:ea typeface="+mn-ea"/>
              </a:rPr>
              <a:t>광역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2. </a:t>
            </a:r>
            <a:r>
              <a:rPr lang="ko-KR" altLang="en-US" sz="1200" dirty="0">
                <a:latin typeface="+mn-ea"/>
                <a:ea typeface="+mn-ea"/>
              </a:rPr>
              <a:t>대상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3. </a:t>
            </a:r>
            <a:r>
              <a:rPr lang="ko-KR" altLang="en-US" sz="1200" dirty="0">
                <a:latin typeface="+mn-ea"/>
                <a:ea typeface="+mn-ea"/>
              </a:rPr>
              <a:t>확산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4. </a:t>
            </a:r>
            <a:r>
              <a:rPr lang="ko-KR" altLang="en-US" sz="1200" dirty="0">
                <a:latin typeface="+mn-ea"/>
                <a:ea typeface="+mn-ea"/>
              </a:rPr>
              <a:t>도넛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확산의 경우 방향</a:t>
            </a:r>
            <a:r>
              <a:rPr lang="en-US" altLang="ko-KR" sz="1200" dirty="0">
                <a:latin typeface="+mn-ea"/>
                <a:ea typeface="+mn-ea"/>
              </a:rPr>
              <a:t>1”Direction1”</a:t>
            </a:r>
            <a:r>
              <a:rPr lang="ko-KR" altLang="en-US" sz="1200" dirty="0">
                <a:latin typeface="+mn-ea"/>
                <a:ea typeface="+mn-ea"/>
              </a:rPr>
              <a:t>을 정면으로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보고 </a:t>
            </a:r>
            <a:r>
              <a:rPr lang="en-US" altLang="ko-KR" sz="1200" dirty="0">
                <a:latin typeface="+mn-ea"/>
                <a:ea typeface="+mn-ea"/>
              </a:rPr>
              <a:t>2</a:t>
            </a:r>
            <a:r>
              <a:rPr lang="ko-KR" altLang="en-US" sz="1200" dirty="0">
                <a:latin typeface="+mn-ea"/>
                <a:ea typeface="+mn-ea"/>
              </a:rPr>
              <a:t>부터 시계방향으로 돌아간다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3</a:t>
            </a:r>
            <a:r>
              <a:rPr lang="ko-KR" altLang="en-US" sz="1200" dirty="0">
                <a:latin typeface="+mn-ea"/>
                <a:ea typeface="+mn-ea"/>
              </a:rPr>
              <a:t>의 이미지를 기준으로 </a:t>
            </a:r>
            <a:r>
              <a:rPr lang="ko-KR" altLang="en-US" sz="1200" dirty="0" err="1">
                <a:latin typeface="+mn-ea"/>
                <a:ea typeface="+mn-ea"/>
              </a:rPr>
              <a:t>파랑색은</a:t>
            </a:r>
            <a:r>
              <a:rPr lang="ko-KR" altLang="en-US" sz="1200" dirty="0">
                <a:latin typeface="+mn-ea"/>
                <a:ea typeface="+mn-ea"/>
              </a:rPr>
              <a:t> 방향</a:t>
            </a:r>
            <a:r>
              <a:rPr lang="en-US" altLang="ko-KR" sz="1200" dirty="0">
                <a:latin typeface="+mn-ea"/>
                <a:ea typeface="+mn-ea"/>
              </a:rPr>
              <a:t>1,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붉은색은 </a:t>
            </a:r>
            <a:r>
              <a:rPr lang="en-US" altLang="ko-KR" sz="1200" dirty="0">
                <a:latin typeface="+mn-ea"/>
                <a:ea typeface="+mn-ea"/>
              </a:rPr>
              <a:t>2, </a:t>
            </a:r>
            <a:r>
              <a:rPr lang="ko-KR" altLang="en-US" sz="1200" dirty="0">
                <a:latin typeface="+mn-ea"/>
                <a:ea typeface="+mn-ea"/>
              </a:rPr>
              <a:t>보라색은 </a:t>
            </a:r>
            <a:r>
              <a:rPr lang="en-US" altLang="ko-KR" sz="1200" dirty="0">
                <a:latin typeface="+mn-ea"/>
                <a:ea typeface="+mn-ea"/>
              </a:rPr>
              <a:t>4</a:t>
            </a:r>
            <a:r>
              <a:rPr lang="ko-KR" altLang="en-US" sz="1200" dirty="0">
                <a:latin typeface="+mn-ea"/>
                <a:ea typeface="+mn-ea"/>
              </a:rPr>
              <a:t>가 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4</a:t>
            </a:r>
            <a:r>
              <a:rPr lang="ko-KR" altLang="en-US" sz="1200" dirty="0">
                <a:latin typeface="+mn-ea"/>
                <a:ea typeface="+mn-ea"/>
              </a:rPr>
              <a:t>의 이미지 도넛의 경우 주황은 광역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 거리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과 같지만 도넛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거리</a:t>
            </a:r>
            <a:r>
              <a:rPr lang="en-US" altLang="ko-KR" sz="1200" dirty="0">
                <a:latin typeface="+mn-ea"/>
                <a:ea typeface="+mn-ea"/>
              </a:rPr>
              <a:t>2</a:t>
            </a:r>
            <a:r>
              <a:rPr lang="ko-KR" altLang="en-US" sz="1200" dirty="0">
                <a:latin typeface="+mn-ea"/>
                <a:ea typeface="+mn-ea"/>
              </a:rPr>
              <a:t>의 경우 파랑색만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거리</a:t>
            </a:r>
            <a:r>
              <a:rPr lang="en-US" altLang="ko-KR" sz="1200" dirty="0">
                <a:latin typeface="+mn-ea"/>
                <a:ea typeface="+mn-ea"/>
              </a:rPr>
              <a:t>3</a:t>
            </a:r>
            <a:r>
              <a:rPr lang="ko-KR" altLang="en-US" sz="1200" dirty="0">
                <a:latin typeface="+mn-ea"/>
                <a:ea typeface="+mn-ea"/>
              </a:rPr>
              <a:t>의 경우 하늘색 범위에만 피해가 들어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간다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0D22671-0346-8061-977F-E9E49F1B9942}"/>
              </a:ext>
            </a:extLst>
          </p:cNvPr>
          <p:cNvGrpSpPr/>
          <p:nvPr/>
        </p:nvGrpSpPr>
        <p:grpSpPr>
          <a:xfrm>
            <a:off x="1101666" y="1972288"/>
            <a:ext cx="2690419" cy="1499474"/>
            <a:chOff x="1101666" y="2310039"/>
            <a:chExt cx="6647209" cy="3704745"/>
          </a:xfrm>
          <a:solidFill>
            <a:srgbClr val="FBE4D4"/>
          </a:solidFill>
        </p:grpSpPr>
        <p:sp>
          <p:nvSpPr>
            <p:cNvPr id="50" name="Google Shape;225;p5">
              <a:extLst>
                <a:ext uri="{FF2B5EF4-FFF2-40B4-BE49-F238E27FC236}">
                  <a16:creationId xmlns:a16="http://schemas.microsoft.com/office/drawing/2014/main" id="{939543F8-15C7-4912-B7FA-3A69AD66E22B}"/>
                </a:ext>
              </a:extLst>
            </p:cNvPr>
            <p:cNvSpPr/>
            <p:nvPr/>
          </p:nvSpPr>
          <p:spPr>
            <a:xfrm rot="16200000">
              <a:off x="116524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226;p5">
              <a:extLst>
                <a:ext uri="{FF2B5EF4-FFF2-40B4-BE49-F238E27FC236}">
                  <a16:creationId xmlns:a16="http://schemas.microsoft.com/office/drawing/2014/main" id="{3B1A3F6D-922F-40B8-9D11-7041D88704AA}"/>
                </a:ext>
              </a:extLst>
            </p:cNvPr>
            <p:cNvSpPr/>
            <p:nvPr/>
          </p:nvSpPr>
          <p:spPr>
            <a:xfrm rot="16200000">
              <a:off x="2195963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" name="Google Shape;227;p5">
              <a:extLst>
                <a:ext uri="{FF2B5EF4-FFF2-40B4-BE49-F238E27FC236}">
                  <a16:creationId xmlns:a16="http://schemas.microsoft.com/office/drawing/2014/main" id="{F279AED2-7D9F-4F8A-A80B-4BAFD93EC53F}"/>
                </a:ext>
              </a:extLst>
            </p:cNvPr>
            <p:cNvSpPr/>
            <p:nvPr/>
          </p:nvSpPr>
          <p:spPr>
            <a:xfrm rot="16200000">
              <a:off x="3226675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9;p5">
              <a:extLst>
                <a:ext uri="{FF2B5EF4-FFF2-40B4-BE49-F238E27FC236}">
                  <a16:creationId xmlns:a16="http://schemas.microsoft.com/office/drawing/2014/main" id="{ABB137C5-5468-49E6-B59E-B73543740219}"/>
                </a:ext>
              </a:extLst>
            </p:cNvPr>
            <p:cNvSpPr/>
            <p:nvPr/>
          </p:nvSpPr>
          <p:spPr>
            <a:xfrm rot="16200000">
              <a:off x="425738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1;p5">
              <a:extLst>
                <a:ext uri="{FF2B5EF4-FFF2-40B4-BE49-F238E27FC236}">
                  <a16:creationId xmlns:a16="http://schemas.microsoft.com/office/drawing/2014/main" id="{2B7C9FF9-3904-40CF-9A81-5B5AD8B75380}"/>
                </a:ext>
              </a:extLst>
            </p:cNvPr>
            <p:cNvSpPr/>
            <p:nvPr/>
          </p:nvSpPr>
          <p:spPr>
            <a:xfrm rot="16200000">
              <a:off x="5288101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232;p5">
              <a:extLst>
                <a:ext uri="{FF2B5EF4-FFF2-40B4-BE49-F238E27FC236}">
                  <a16:creationId xmlns:a16="http://schemas.microsoft.com/office/drawing/2014/main" id="{0475544F-CEE4-4470-A6A4-6D0BECB04716}"/>
                </a:ext>
              </a:extLst>
            </p:cNvPr>
            <p:cNvSpPr/>
            <p:nvPr/>
          </p:nvSpPr>
          <p:spPr>
            <a:xfrm rot="16200000">
              <a:off x="6318815" y="2250312"/>
              <a:ext cx="849308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234;p5">
              <a:extLst>
                <a:ext uri="{FF2B5EF4-FFF2-40B4-BE49-F238E27FC236}">
                  <a16:creationId xmlns:a16="http://schemas.microsoft.com/office/drawing/2014/main" id="{EEAC6096-7A42-4CF6-AFFE-F154B2D22863}"/>
                </a:ext>
              </a:extLst>
            </p:cNvPr>
            <p:cNvSpPr/>
            <p:nvPr/>
          </p:nvSpPr>
          <p:spPr>
            <a:xfrm rot="16200000">
              <a:off x="1686276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235;p5">
              <a:extLst>
                <a:ext uri="{FF2B5EF4-FFF2-40B4-BE49-F238E27FC236}">
                  <a16:creationId xmlns:a16="http://schemas.microsoft.com/office/drawing/2014/main" id="{B75559D3-14F5-49CE-B80E-FB7DDD01A0CD}"/>
                </a:ext>
              </a:extLst>
            </p:cNvPr>
            <p:cNvSpPr/>
            <p:nvPr/>
          </p:nvSpPr>
          <p:spPr>
            <a:xfrm rot="16200000">
              <a:off x="2716989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7;p5">
              <a:extLst>
                <a:ext uri="{FF2B5EF4-FFF2-40B4-BE49-F238E27FC236}">
                  <a16:creationId xmlns:a16="http://schemas.microsoft.com/office/drawing/2014/main" id="{ECB5F8CA-B006-4CBC-8C33-4835E74EA08C}"/>
                </a:ext>
              </a:extLst>
            </p:cNvPr>
            <p:cNvSpPr/>
            <p:nvPr/>
          </p:nvSpPr>
          <p:spPr>
            <a:xfrm rot="16200000">
              <a:off x="3747702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238;p5">
              <a:extLst>
                <a:ext uri="{FF2B5EF4-FFF2-40B4-BE49-F238E27FC236}">
                  <a16:creationId xmlns:a16="http://schemas.microsoft.com/office/drawing/2014/main" id="{28630FEE-0004-4085-A019-10A211245A67}"/>
                </a:ext>
              </a:extLst>
            </p:cNvPr>
            <p:cNvSpPr/>
            <p:nvPr/>
          </p:nvSpPr>
          <p:spPr>
            <a:xfrm rot="16200000">
              <a:off x="4778415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240;p5">
              <a:extLst>
                <a:ext uri="{FF2B5EF4-FFF2-40B4-BE49-F238E27FC236}">
                  <a16:creationId xmlns:a16="http://schemas.microsoft.com/office/drawing/2014/main" id="{C07CBEFF-AC23-48EE-9AAC-1FA1D8A06680}"/>
                </a:ext>
              </a:extLst>
            </p:cNvPr>
            <p:cNvSpPr/>
            <p:nvPr/>
          </p:nvSpPr>
          <p:spPr>
            <a:xfrm rot="16200000">
              <a:off x="5809128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241;p5">
              <a:extLst>
                <a:ext uri="{FF2B5EF4-FFF2-40B4-BE49-F238E27FC236}">
                  <a16:creationId xmlns:a16="http://schemas.microsoft.com/office/drawing/2014/main" id="{7B5E2799-9016-421C-90B2-8F7868573E65}"/>
                </a:ext>
              </a:extLst>
            </p:cNvPr>
            <p:cNvSpPr/>
            <p:nvPr/>
          </p:nvSpPr>
          <p:spPr>
            <a:xfrm rot="16200000">
              <a:off x="6839841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244;p5">
              <a:extLst>
                <a:ext uri="{FF2B5EF4-FFF2-40B4-BE49-F238E27FC236}">
                  <a16:creationId xmlns:a16="http://schemas.microsoft.com/office/drawing/2014/main" id="{DDF56EF9-DF75-4F42-ABE9-769413AE8D65}"/>
                </a:ext>
              </a:extLst>
            </p:cNvPr>
            <p:cNvSpPr/>
            <p:nvPr/>
          </p:nvSpPr>
          <p:spPr>
            <a:xfrm rot="16200000">
              <a:off x="1161393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245;p5">
              <a:extLst>
                <a:ext uri="{FF2B5EF4-FFF2-40B4-BE49-F238E27FC236}">
                  <a16:creationId xmlns:a16="http://schemas.microsoft.com/office/drawing/2014/main" id="{30F9EBDA-7D12-4358-BAA3-2AF5D9245942}"/>
                </a:ext>
              </a:extLst>
            </p:cNvPr>
            <p:cNvSpPr/>
            <p:nvPr/>
          </p:nvSpPr>
          <p:spPr>
            <a:xfrm rot="16200000">
              <a:off x="2192107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246;p5">
              <a:extLst>
                <a:ext uri="{FF2B5EF4-FFF2-40B4-BE49-F238E27FC236}">
                  <a16:creationId xmlns:a16="http://schemas.microsoft.com/office/drawing/2014/main" id="{2A2D70C6-90B9-4CB4-BA29-CAC6D31397A5}"/>
                </a:ext>
              </a:extLst>
            </p:cNvPr>
            <p:cNvSpPr/>
            <p:nvPr/>
          </p:nvSpPr>
          <p:spPr>
            <a:xfrm rot="16200000">
              <a:off x="3222821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248;p5">
              <a:extLst>
                <a:ext uri="{FF2B5EF4-FFF2-40B4-BE49-F238E27FC236}">
                  <a16:creationId xmlns:a16="http://schemas.microsoft.com/office/drawing/2014/main" id="{7F5CFE63-EF5B-4071-8429-2AAB6B8B7581}"/>
                </a:ext>
              </a:extLst>
            </p:cNvPr>
            <p:cNvSpPr/>
            <p:nvPr/>
          </p:nvSpPr>
          <p:spPr>
            <a:xfrm rot="16200000">
              <a:off x="4253532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250;p5">
              <a:extLst>
                <a:ext uri="{FF2B5EF4-FFF2-40B4-BE49-F238E27FC236}">
                  <a16:creationId xmlns:a16="http://schemas.microsoft.com/office/drawing/2014/main" id="{E6FE6F3F-4FA4-4563-A3E1-C0F66B51DE60}"/>
                </a:ext>
              </a:extLst>
            </p:cNvPr>
            <p:cNvSpPr/>
            <p:nvPr/>
          </p:nvSpPr>
          <p:spPr>
            <a:xfrm rot="16200000">
              <a:off x="5284248" y="368478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251;p5">
              <a:extLst>
                <a:ext uri="{FF2B5EF4-FFF2-40B4-BE49-F238E27FC236}">
                  <a16:creationId xmlns:a16="http://schemas.microsoft.com/office/drawing/2014/main" id="{20779659-A168-40EB-B881-47EB493F0382}"/>
                </a:ext>
              </a:extLst>
            </p:cNvPr>
            <p:cNvSpPr/>
            <p:nvPr/>
          </p:nvSpPr>
          <p:spPr>
            <a:xfrm rot="16200000">
              <a:off x="6314959" y="3684785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53;p5">
              <a:extLst>
                <a:ext uri="{FF2B5EF4-FFF2-40B4-BE49-F238E27FC236}">
                  <a16:creationId xmlns:a16="http://schemas.microsoft.com/office/drawing/2014/main" id="{80894CCC-4639-4059-B4EA-49BB60527D29}"/>
                </a:ext>
              </a:extLst>
            </p:cNvPr>
            <p:cNvSpPr/>
            <p:nvPr/>
          </p:nvSpPr>
          <p:spPr>
            <a:xfrm rot="16200000">
              <a:off x="1682423" y="4386734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254;p5">
              <a:extLst>
                <a:ext uri="{FF2B5EF4-FFF2-40B4-BE49-F238E27FC236}">
                  <a16:creationId xmlns:a16="http://schemas.microsoft.com/office/drawing/2014/main" id="{CC6BE0D9-0F7E-4CEE-8ADE-641A2B8BA585}"/>
                </a:ext>
              </a:extLst>
            </p:cNvPr>
            <p:cNvSpPr/>
            <p:nvPr/>
          </p:nvSpPr>
          <p:spPr>
            <a:xfrm rot="16200000">
              <a:off x="271313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255;p5">
              <a:extLst>
                <a:ext uri="{FF2B5EF4-FFF2-40B4-BE49-F238E27FC236}">
                  <a16:creationId xmlns:a16="http://schemas.microsoft.com/office/drawing/2014/main" id="{EB5807E3-0DBA-49E7-B0E7-3CDFF428FAA4}"/>
                </a:ext>
              </a:extLst>
            </p:cNvPr>
            <p:cNvSpPr/>
            <p:nvPr/>
          </p:nvSpPr>
          <p:spPr>
            <a:xfrm rot="16200000">
              <a:off x="3743848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256;p5">
              <a:extLst>
                <a:ext uri="{FF2B5EF4-FFF2-40B4-BE49-F238E27FC236}">
                  <a16:creationId xmlns:a16="http://schemas.microsoft.com/office/drawing/2014/main" id="{FBF41069-FFCA-4875-9ED6-AEDBE7ABBE22}"/>
                </a:ext>
              </a:extLst>
            </p:cNvPr>
            <p:cNvSpPr/>
            <p:nvPr/>
          </p:nvSpPr>
          <p:spPr>
            <a:xfrm rot="16200000">
              <a:off x="4774559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257;p5">
              <a:extLst>
                <a:ext uri="{FF2B5EF4-FFF2-40B4-BE49-F238E27FC236}">
                  <a16:creationId xmlns:a16="http://schemas.microsoft.com/office/drawing/2014/main" id="{68722AA1-70B6-4111-93A8-1DAFEE187FA1}"/>
                </a:ext>
              </a:extLst>
            </p:cNvPr>
            <p:cNvSpPr/>
            <p:nvPr/>
          </p:nvSpPr>
          <p:spPr>
            <a:xfrm rot="16200000">
              <a:off x="5805273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258;p5">
              <a:extLst>
                <a:ext uri="{FF2B5EF4-FFF2-40B4-BE49-F238E27FC236}">
                  <a16:creationId xmlns:a16="http://schemas.microsoft.com/office/drawing/2014/main" id="{273B0725-298A-4328-8FB2-7C06B4A8DE32}"/>
                </a:ext>
              </a:extLst>
            </p:cNvPr>
            <p:cNvSpPr/>
            <p:nvPr/>
          </p:nvSpPr>
          <p:spPr>
            <a:xfrm rot="16200000">
              <a:off x="683598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260;p5">
              <a:extLst>
                <a:ext uri="{FF2B5EF4-FFF2-40B4-BE49-F238E27FC236}">
                  <a16:creationId xmlns:a16="http://schemas.microsoft.com/office/drawing/2014/main" id="{B7E111D1-6830-459B-A81F-B6AFB22A6947}"/>
                </a:ext>
              </a:extLst>
            </p:cNvPr>
            <p:cNvSpPr/>
            <p:nvPr/>
          </p:nvSpPr>
          <p:spPr>
            <a:xfrm rot="16200000">
              <a:off x="116139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261;p5">
              <a:extLst>
                <a:ext uri="{FF2B5EF4-FFF2-40B4-BE49-F238E27FC236}">
                  <a16:creationId xmlns:a16="http://schemas.microsoft.com/office/drawing/2014/main" id="{61F1BC2B-3B20-47C6-9DB3-C5B66EBB280E}"/>
                </a:ext>
              </a:extLst>
            </p:cNvPr>
            <p:cNvSpPr/>
            <p:nvPr/>
          </p:nvSpPr>
          <p:spPr>
            <a:xfrm rot="16200000">
              <a:off x="219210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262;p5">
              <a:extLst>
                <a:ext uri="{FF2B5EF4-FFF2-40B4-BE49-F238E27FC236}">
                  <a16:creationId xmlns:a16="http://schemas.microsoft.com/office/drawing/2014/main" id="{6C8ADEF5-0DDB-4F87-AD66-3EF3CA8FEE94}"/>
                </a:ext>
              </a:extLst>
            </p:cNvPr>
            <p:cNvSpPr/>
            <p:nvPr/>
          </p:nvSpPr>
          <p:spPr>
            <a:xfrm rot="16200000">
              <a:off x="3222823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263;p5">
              <a:extLst>
                <a:ext uri="{FF2B5EF4-FFF2-40B4-BE49-F238E27FC236}">
                  <a16:creationId xmlns:a16="http://schemas.microsoft.com/office/drawing/2014/main" id="{449C1977-56DF-468A-998F-5D476388D0F9}"/>
                </a:ext>
              </a:extLst>
            </p:cNvPr>
            <p:cNvSpPr/>
            <p:nvPr/>
          </p:nvSpPr>
          <p:spPr>
            <a:xfrm rot="16200000">
              <a:off x="4253536" y="5105750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264;p5">
              <a:extLst>
                <a:ext uri="{FF2B5EF4-FFF2-40B4-BE49-F238E27FC236}">
                  <a16:creationId xmlns:a16="http://schemas.microsoft.com/office/drawing/2014/main" id="{E2C3AB1E-C611-467F-A3D7-971382FA9B13}"/>
                </a:ext>
              </a:extLst>
            </p:cNvPr>
            <p:cNvSpPr/>
            <p:nvPr/>
          </p:nvSpPr>
          <p:spPr>
            <a:xfrm rot="16200000">
              <a:off x="5284248" y="5105746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265;p5">
              <a:extLst>
                <a:ext uri="{FF2B5EF4-FFF2-40B4-BE49-F238E27FC236}">
                  <a16:creationId xmlns:a16="http://schemas.microsoft.com/office/drawing/2014/main" id="{73136191-6D72-4D07-8315-AA8294F0441A}"/>
                </a:ext>
              </a:extLst>
            </p:cNvPr>
            <p:cNvSpPr/>
            <p:nvPr/>
          </p:nvSpPr>
          <p:spPr>
            <a:xfrm rot="16200000">
              <a:off x="6314960" y="5105747"/>
              <a:ext cx="849307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B6CF988E-0FDC-45AC-AE29-A91246C62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163" y="2415297"/>
            <a:ext cx="388931" cy="388931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1A1090DD-64BD-E728-22E9-44D248DFB6AF}"/>
              </a:ext>
            </a:extLst>
          </p:cNvPr>
          <p:cNvGrpSpPr/>
          <p:nvPr/>
        </p:nvGrpSpPr>
        <p:grpSpPr>
          <a:xfrm>
            <a:off x="4844690" y="1972288"/>
            <a:ext cx="2690419" cy="1499474"/>
            <a:chOff x="1101666" y="2310039"/>
            <a:chExt cx="6647209" cy="3704745"/>
          </a:xfrm>
          <a:solidFill>
            <a:srgbClr val="FBE4D4"/>
          </a:solidFill>
        </p:grpSpPr>
        <p:sp>
          <p:nvSpPr>
            <p:cNvPr id="61" name="Google Shape;225;p5">
              <a:extLst>
                <a:ext uri="{FF2B5EF4-FFF2-40B4-BE49-F238E27FC236}">
                  <a16:creationId xmlns:a16="http://schemas.microsoft.com/office/drawing/2014/main" id="{7FF31F27-F67D-554A-E9FD-98FCE37F1A89}"/>
                </a:ext>
              </a:extLst>
            </p:cNvPr>
            <p:cNvSpPr/>
            <p:nvPr/>
          </p:nvSpPr>
          <p:spPr>
            <a:xfrm rot="16200000">
              <a:off x="116524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226;p5">
              <a:extLst>
                <a:ext uri="{FF2B5EF4-FFF2-40B4-BE49-F238E27FC236}">
                  <a16:creationId xmlns:a16="http://schemas.microsoft.com/office/drawing/2014/main" id="{5D7F1D87-1693-AA1D-FF3D-BB4F8227B777}"/>
                </a:ext>
              </a:extLst>
            </p:cNvPr>
            <p:cNvSpPr/>
            <p:nvPr/>
          </p:nvSpPr>
          <p:spPr>
            <a:xfrm rot="16200000">
              <a:off x="2195963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227;p5">
              <a:extLst>
                <a:ext uri="{FF2B5EF4-FFF2-40B4-BE49-F238E27FC236}">
                  <a16:creationId xmlns:a16="http://schemas.microsoft.com/office/drawing/2014/main" id="{BA51022D-E065-67BC-D25F-8E69DBBF78BE}"/>
                </a:ext>
              </a:extLst>
            </p:cNvPr>
            <p:cNvSpPr/>
            <p:nvPr/>
          </p:nvSpPr>
          <p:spPr>
            <a:xfrm rot="16200000">
              <a:off x="3226675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29;p5">
              <a:extLst>
                <a:ext uri="{FF2B5EF4-FFF2-40B4-BE49-F238E27FC236}">
                  <a16:creationId xmlns:a16="http://schemas.microsoft.com/office/drawing/2014/main" id="{9344447E-F4CE-6E08-4AB0-682F96FA367F}"/>
                </a:ext>
              </a:extLst>
            </p:cNvPr>
            <p:cNvSpPr/>
            <p:nvPr/>
          </p:nvSpPr>
          <p:spPr>
            <a:xfrm rot="16200000">
              <a:off x="425738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1;p5">
              <a:extLst>
                <a:ext uri="{FF2B5EF4-FFF2-40B4-BE49-F238E27FC236}">
                  <a16:creationId xmlns:a16="http://schemas.microsoft.com/office/drawing/2014/main" id="{613AD46A-77B5-D1F8-BA62-2265F1C67676}"/>
                </a:ext>
              </a:extLst>
            </p:cNvPr>
            <p:cNvSpPr/>
            <p:nvPr/>
          </p:nvSpPr>
          <p:spPr>
            <a:xfrm rot="16200000">
              <a:off x="5288101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232;p5">
              <a:extLst>
                <a:ext uri="{FF2B5EF4-FFF2-40B4-BE49-F238E27FC236}">
                  <a16:creationId xmlns:a16="http://schemas.microsoft.com/office/drawing/2014/main" id="{8D057FEF-D3D3-44A6-6082-81CCA3A10AAD}"/>
                </a:ext>
              </a:extLst>
            </p:cNvPr>
            <p:cNvSpPr/>
            <p:nvPr/>
          </p:nvSpPr>
          <p:spPr>
            <a:xfrm rot="16200000">
              <a:off x="6318815" y="2250312"/>
              <a:ext cx="849308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234;p5">
              <a:extLst>
                <a:ext uri="{FF2B5EF4-FFF2-40B4-BE49-F238E27FC236}">
                  <a16:creationId xmlns:a16="http://schemas.microsoft.com/office/drawing/2014/main" id="{939B94E7-E0D4-C077-DFD6-4938AB01BEB6}"/>
                </a:ext>
              </a:extLst>
            </p:cNvPr>
            <p:cNvSpPr/>
            <p:nvPr/>
          </p:nvSpPr>
          <p:spPr>
            <a:xfrm rot="16200000">
              <a:off x="1686276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235;p5">
              <a:extLst>
                <a:ext uri="{FF2B5EF4-FFF2-40B4-BE49-F238E27FC236}">
                  <a16:creationId xmlns:a16="http://schemas.microsoft.com/office/drawing/2014/main" id="{53D24812-C116-983A-737D-ECD34F458234}"/>
                </a:ext>
              </a:extLst>
            </p:cNvPr>
            <p:cNvSpPr/>
            <p:nvPr/>
          </p:nvSpPr>
          <p:spPr>
            <a:xfrm rot="16200000">
              <a:off x="2716989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;p5">
              <a:extLst>
                <a:ext uri="{FF2B5EF4-FFF2-40B4-BE49-F238E27FC236}">
                  <a16:creationId xmlns:a16="http://schemas.microsoft.com/office/drawing/2014/main" id="{B83245AB-2E14-CD89-E516-B7BA0D150ACF}"/>
                </a:ext>
              </a:extLst>
            </p:cNvPr>
            <p:cNvSpPr/>
            <p:nvPr/>
          </p:nvSpPr>
          <p:spPr>
            <a:xfrm rot="16200000">
              <a:off x="3747702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" name="Google Shape;238;p5">
              <a:extLst>
                <a:ext uri="{FF2B5EF4-FFF2-40B4-BE49-F238E27FC236}">
                  <a16:creationId xmlns:a16="http://schemas.microsoft.com/office/drawing/2014/main" id="{1BFE84DB-9DEA-9952-A816-7287FD8D75AF}"/>
                </a:ext>
              </a:extLst>
            </p:cNvPr>
            <p:cNvSpPr/>
            <p:nvPr/>
          </p:nvSpPr>
          <p:spPr>
            <a:xfrm rot="16200000">
              <a:off x="4778415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40;p5">
              <a:extLst>
                <a:ext uri="{FF2B5EF4-FFF2-40B4-BE49-F238E27FC236}">
                  <a16:creationId xmlns:a16="http://schemas.microsoft.com/office/drawing/2014/main" id="{62823C2E-0F0C-4204-73DD-05F0628CBBEC}"/>
                </a:ext>
              </a:extLst>
            </p:cNvPr>
            <p:cNvSpPr/>
            <p:nvPr/>
          </p:nvSpPr>
          <p:spPr>
            <a:xfrm rot="16200000">
              <a:off x="5809128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241;p5">
              <a:extLst>
                <a:ext uri="{FF2B5EF4-FFF2-40B4-BE49-F238E27FC236}">
                  <a16:creationId xmlns:a16="http://schemas.microsoft.com/office/drawing/2014/main" id="{F759B8FD-C18E-C816-A689-DC4D36C18495}"/>
                </a:ext>
              </a:extLst>
            </p:cNvPr>
            <p:cNvSpPr/>
            <p:nvPr/>
          </p:nvSpPr>
          <p:spPr>
            <a:xfrm rot="16200000">
              <a:off x="6839841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" name="Google Shape;244;p5">
              <a:extLst>
                <a:ext uri="{FF2B5EF4-FFF2-40B4-BE49-F238E27FC236}">
                  <a16:creationId xmlns:a16="http://schemas.microsoft.com/office/drawing/2014/main" id="{F3C52BF1-EC20-BE34-542E-E47272C2ABAD}"/>
                </a:ext>
              </a:extLst>
            </p:cNvPr>
            <p:cNvSpPr/>
            <p:nvPr/>
          </p:nvSpPr>
          <p:spPr>
            <a:xfrm rot="16200000">
              <a:off x="1161393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" name="Google Shape;245;p5">
              <a:extLst>
                <a:ext uri="{FF2B5EF4-FFF2-40B4-BE49-F238E27FC236}">
                  <a16:creationId xmlns:a16="http://schemas.microsoft.com/office/drawing/2014/main" id="{FD8850F5-EB3D-6B4E-6E2F-55A0D5188ADD}"/>
                </a:ext>
              </a:extLst>
            </p:cNvPr>
            <p:cNvSpPr/>
            <p:nvPr/>
          </p:nvSpPr>
          <p:spPr>
            <a:xfrm rot="16200000">
              <a:off x="2192107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" name="Google Shape;246;p5">
              <a:extLst>
                <a:ext uri="{FF2B5EF4-FFF2-40B4-BE49-F238E27FC236}">
                  <a16:creationId xmlns:a16="http://schemas.microsoft.com/office/drawing/2014/main" id="{BCDCC166-3455-C213-029D-535C0220E8F9}"/>
                </a:ext>
              </a:extLst>
            </p:cNvPr>
            <p:cNvSpPr/>
            <p:nvPr/>
          </p:nvSpPr>
          <p:spPr>
            <a:xfrm rot="16200000">
              <a:off x="3222821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8;p5">
              <a:extLst>
                <a:ext uri="{FF2B5EF4-FFF2-40B4-BE49-F238E27FC236}">
                  <a16:creationId xmlns:a16="http://schemas.microsoft.com/office/drawing/2014/main" id="{2E14F881-2172-4ADA-51FB-F8BD13467F3C}"/>
                </a:ext>
              </a:extLst>
            </p:cNvPr>
            <p:cNvSpPr/>
            <p:nvPr/>
          </p:nvSpPr>
          <p:spPr>
            <a:xfrm rot="16200000">
              <a:off x="4253532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250;p5">
              <a:extLst>
                <a:ext uri="{FF2B5EF4-FFF2-40B4-BE49-F238E27FC236}">
                  <a16:creationId xmlns:a16="http://schemas.microsoft.com/office/drawing/2014/main" id="{BBEA52A4-0179-03D1-6D75-CE669AC4B800}"/>
                </a:ext>
              </a:extLst>
            </p:cNvPr>
            <p:cNvSpPr/>
            <p:nvPr/>
          </p:nvSpPr>
          <p:spPr>
            <a:xfrm rot="16200000">
              <a:off x="5284248" y="368478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251;p5">
              <a:extLst>
                <a:ext uri="{FF2B5EF4-FFF2-40B4-BE49-F238E27FC236}">
                  <a16:creationId xmlns:a16="http://schemas.microsoft.com/office/drawing/2014/main" id="{0F00750D-7772-7633-7692-EDC9AB30A390}"/>
                </a:ext>
              </a:extLst>
            </p:cNvPr>
            <p:cNvSpPr/>
            <p:nvPr/>
          </p:nvSpPr>
          <p:spPr>
            <a:xfrm rot="16200000">
              <a:off x="6314959" y="3684785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253;p5">
              <a:extLst>
                <a:ext uri="{FF2B5EF4-FFF2-40B4-BE49-F238E27FC236}">
                  <a16:creationId xmlns:a16="http://schemas.microsoft.com/office/drawing/2014/main" id="{97C3A06E-339F-1F34-C9E9-3AA1B197F0ED}"/>
                </a:ext>
              </a:extLst>
            </p:cNvPr>
            <p:cNvSpPr/>
            <p:nvPr/>
          </p:nvSpPr>
          <p:spPr>
            <a:xfrm rot="16200000">
              <a:off x="1682423" y="4386734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254;p5">
              <a:extLst>
                <a:ext uri="{FF2B5EF4-FFF2-40B4-BE49-F238E27FC236}">
                  <a16:creationId xmlns:a16="http://schemas.microsoft.com/office/drawing/2014/main" id="{17B632D0-498A-491D-0F94-B0A253145371}"/>
                </a:ext>
              </a:extLst>
            </p:cNvPr>
            <p:cNvSpPr/>
            <p:nvPr/>
          </p:nvSpPr>
          <p:spPr>
            <a:xfrm rot="16200000">
              <a:off x="271313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255;p5">
              <a:extLst>
                <a:ext uri="{FF2B5EF4-FFF2-40B4-BE49-F238E27FC236}">
                  <a16:creationId xmlns:a16="http://schemas.microsoft.com/office/drawing/2014/main" id="{FA5B3521-BBE3-FA9F-D5F6-740907F651A5}"/>
                </a:ext>
              </a:extLst>
            </p:cNvPr>
            <p:cNvSpPr/>
            <p:nvPr/>
          </p:nvSpPr>
          <p:spPr>
            <a:xfrm rot="16200000">
              <a:off x="3743848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256;p5">
              <a:extLst>
                <a:ext uri="{FF2B5EF4-FFF2-40B4-BE49-F238E27FC236}">
                  <a16:creationId xmlns:a16="http://schemas.microsoft.com/office/drawing/2014/main" id="{964D9183-A9E2-381F-8610-995462332D8A}"/>
                </a:ext>
              </a:extLst>
            </p:cNvPr>
            <p:cNvSpPr/>
            <p:nvPr/>
          </p:nvSpPr>
          <p:spPr>
            <a:xfrm rot="16200000">
              <a:off x="4774559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257;p5">
              <a:extLst>
                <a:ext uri="{FF2B5EF4-FFF2-40B4-BE49-F238E27FC236}">
                  <a16:creationId xmlns:a16="http://schemas.microsoft.com/office/drawing/2014/main" id="{F84D7715-E29F-5004-6461-5E67404EF625}"/>
                </a:ext>
              </a:extLst>
            </p:cNvPr>
            <p:cNvSpPr/>
            <p:nvPr/>
          </p:nvSpPr>
          <p:spPr>
            <a:xfrm rot="16200000">
              <a:off x="5805273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258;p5">
              <a:extLst>
                <a:ext uri="{FF2B5EF4-FFF2-40B4-BE49-F238E27FC236}">
                  <a16:creationId xmlns:a16="http://schemas.microsoft.com/office/drawing/2014/main" id="{BDB6123C-D785-FAE5-1DF4-6E5AD762FB2D}"/>
                </a:ext>
              </a:extLst>
            </p:cNvPr>
            <p:cNvSpPr/>
            <p:nvPr/>
          </p:nvSpPr>
          <p:spPr>
            <a:xfrm rot="16200000">
              <a:off x="683598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260;p5">
              <a:extLst>
                <a:ext uri="{FF2B5EF4-FFF2-40B4-BE49-F238E27FC236}">
                  <a16:creationId xmlns:a16="http://schemas.microsoft.com/office/drawing/2014/main" id="{F344FDCB-830E-0A65-5D06-5534711A4E00}"/>
                </a:ext>
              </a:extLst>
            </p:cNvPr>
            <p:cNvSpPr/>
            <p:nvPr/>
          </p:nvSpPr>
          <p:spPr>
            <a:xfrm rot="16200000">
              <a:off x="116139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261;p5">
              <a:extLst>
                <a:ext uri="{FF2B5EF4-FFF2-40B4-BE49-F238E27FC236}">
                  <a16:creationId xmlns:a16="http://schemas.microsoft.com/office/drawing/2014/main" id="{3C0F15DE-2BE2-F0F3-F4BC-0FAC2BD31696}"/>
                </a:ext>
              </a:extLst>
            </p:cNvPr>
            <p:cNvSpPr/>
            <p:nvPr/>
          </p:nvSpPr>
          <p:spPr>
            <a:xfrm rot="16200000">
              <a:off x="219210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262;p5">
              <a:extLst>
                <a:ext uri="{FF2B5EF4-FFF2-40B4-BE49-F238E27FC236}">
                  <a16:creationId xmlns:a16="http://schemas.microsoft.com/office/drawing/2014/main" id="{65625AF9-9A9E-32D0-ACD2-3B7EAD71E016}"/>
                </a:ext>
              </a:extLst>
            </p:cNvPr>
            <p:cNvSpPr/>
            <p:nvPr/>
          </p:nvSpPr>
          <p:spPr>
            <a:xfrm rot="16200000">
              <a:off x="3222823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263;p5">
              <a:extLst>
                <a:ext uri="{FF2B5EF4-FFF2-40B4-BE49-F238E27FC236}">
                  <a16:creationId xmlns:a16="http://schemas.microsoft.com/office/drawing/2014/main" id="{3A97F7E3-DA42-7DFF-F98A-ED86237A1EB8}"/>
                </a:ext>
              </a:extLst>
            </p:cNvPr>
            <p:cNvSpPr/>
            <p:nvPr/>
          </p:nvSpPr>
          <p:spPr>
            <a:xfrm rot="16200000">
              <a:off x="4253536" y="5105750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264;p5">
              <a:extLst>
                <a:ext uri="{FF2B5EF4-FFF2-40B4-BE49-F238E27FC236}">
                  <a16:creationId xmlns:a16="http://schemas.microsoft.com/office/drawing/2014/main" id="{26D24AC0-4F32-F4A9-5B38-D6BEB75CAFD6}"/>
                </a:ext>
              </a:extLst>
            </p:cNvPr>
            <p:cNvSpPr/>
            <p:nvPr/>
          </p:nvSpPr>
          <p:spPr>
            <a:xfrm rot="16200000">
              <a:off x="5284248" y="5105746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265;p5">
              <a:extLst>
                <a:ext uri="{FF2B5EF4-FFF2-40B4-BE49-F238E27FC236}">
                  <a16:creationId xmlns:a16="http://schemas.microsoft.com/office/drawing/2014/main" id="{BFD7B7FC-8B42-FD1D-3CD7-B90619ACBD0A}"/>
                </a:ext>
              </a:extLst>
            </p:cNvPr>
            <p:cNvSpPr/>
            <p:nvPr/>
          </p:nvSpPr>
          <p:spPr>
            <a:xfrm rot="16200000">
              <a:off x="6314960" y="5105747"/>
              <a:ext cx="849307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FA4B5FCB-9D26-C9E5-C8D5-CB8603C86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87" y="2415297"/>
            <a:ext cx="388931" cy="388931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2302509-FF3F-9A2C-41B2-7867CA35DE2C}"/>
              </a:ext>
            </a:extLst>
          </p:cNvPr>
          <p:cNvGrpSpPr/>
          <p:nvPr/>
        </p:nvGrpSpPr>
        <p:grpSpPr>
          <a:xfrm>
            <a:off x="1101666" y="4231379"/>
            <a:ext cx="2690419" cy="1499474"/>
            <a:chOff x="1101666" y="2310039"/>
            <a:chExt cx="6647209" cy="3704745"/>
          </a:xfrm>
          <a:solidFill>
            <a:srgbClr val="FBE4D4"/>
          </a:solidFill>
        </p:grpSpPr>
        <p:sp>
          <p:nvSpPr>
            <p:cNvPr id="102" name="Google Shape;225;p5">
              <a:extLst>
                <a:ext uri="{FF2B5EF4-FFF2-40B4-BE49-F238E27FC236}">
                  <a16:creationId xmlns:a16="http://schemas.microsoft.com/office/drawing/2014/main" id="{F518AAD9-9A64-39E8-30C7-2CE7812B6A27}"/>
                </a:ext>
              </a:extLst>
            </p:cNvPr>
            <p:cNvSpPr/>
            <p:nvPr/>
          </p:nvSpPr>
          <p:spPr>
            <a:xfrm rot="16200000">
              <a:off x="116524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226;p5">
              <a:extLst>
                <a:ext uri="{FF2B5EF4-FFF2-40B4-BE49-F238E27FC236}">
                  <a16:creationId xmlns:a16="http://schemas.microsoft.com/office/drawing/2014/main" id="{C0D12B72-B709-FDBE-F4F8-FDD74611FC5B}"/>
                </a:ext>
              </a:extLst>
            </p:cNvPr>
            <p:cNvSpPr/>
            <p:nvPr/>
          </p:nvSpPr>
          <p:spPr>
            <a:xfrm rot="16200000">
              <a:off x="2195963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227;p5">
              <a:extLst>
                <a:ext uri="{FF2B5EF4-FFF2-40B4-BE49-F238E27FC236}">
                  <a16:creationId xmlns:a16="http://schemas.microsoft.com/office/drawing/2014/main" id="{3A3B525B-5392-5E07-E0FA-E4C7A9BFF68D}"/>
                </a:ext>
              </a:extLst>
            </p:cNvPr>
            <p:cNvSpPr/>
            <p:nvPr/>
          </p:nvSpPr>
          <p:spPr>
            <a:xfrm rot="16200000">
              <a:off x="3226675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9;p5">
              <a:extLst>
                <a:ext uri="{FF2B5EF4-FFF2-40B4-BE49-F238E27FC236}">
                  <a16:creationId xmlns:a16="http://schemas.microsoft.com/office/drawing/2014/main" id="{DE6B0123-B97F-7766-F21D-29629B38D121}"/>
                </a:ext>
              </a:extLst>
            </p:cNvPr>
            <p:cNvSpPr/>
            <p:nvPr/>
          </p:nvSpPr>
          <p:spPr>
            <a:xfrm rot="16200000">
              <a:off x="425738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31;p5">
              <a:extLst>
                <a:ext uri="{FF2B5EF4-FFF2-40B4-BE49-F238E27FC236}">
                  <a16:creationId xmlns:a16="http://schemas.microsoft.com/office/drawing/2014/main" id="{CC404064-EA37-3208-1087-38A095DB1BB3}"/>
                </a:ext>
              </a:extLst>
            </p:cNvPr>
            <p:cNvSpPr/>
            <p:nvPr/>
          </p:nvSpPr>
          <p:spPr>
            <a:xfrm rot="16200000">
              <a:off x="5288101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232;p5">
              <a:extLst>
                <a:ext uri="{FF2B5EF4-FFF2-40B4-BE49-F238E27FC236}">
                  <a16:creationId xmlns:a16="http://schemas.microsoft.com/office/drawing/2014/main" id="{4C11EDDA-C89D-8FEF-086F-E9E937160993}"/>
                </a:ext>
              </a:extLst>
            </p:cNvPr>
            <p:cNvSpPr/>
            <p:nvPr/>
          </p:nvSpPr>
          <p:spPr>
            <a:xfrm rot="16200000">
              <a:off x="6318815" y="2250312"/>
              <a:ext cx="849308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234;p5">
              <a:extLst>
                <a:ext uri="{FF2B5EF4-FFF2-40B4-BE49-F238E27FC236}">
                  <a16:creationId xmlns:a16="http://schemas.microsoft.com/office/drawing/2014/main" id="{630FC8FD-E55A-C9A8-5A16-3C7F96979BFE}"/>
                </a:ext>
              </a:extLst>
            </p:cNvPr>
            <p:cNvSpPr/>
            <p:nvPr/>
          </p:nvSpPr>
          <p:spPr>
            <a:xfrm rot="16200000">
              <a:off x="1686276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235;p5">
              <a:extLst>
                <a:ext uri="{FF2B5EF4-FFF2-40B4-BE49-F238E27FC236}">
                  <a16:creationId xmlns:a16="http://schemas.microsoft.com/office/drawing/2014/main" id="{45F1FF0E-4EB4-A4AC-4FF0-3423274ABE8F}"/>
                </a:ext>
              </a:extLst>
            </p:cNvPr>
            <p:cNvSpPr/>
            <p:nvPr/>
          </p:nvSpPr>
          <p:spPr>
            <a:xfrm rot="16200000">
              <a:off x="2716989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37;p5">
              <a:extLst>
                <a:ext uri="{FF2B5EF4-FFF2-40B4-BE49-F238E27FC236}">
                  <a16:creationId xmlns:a16="http://schemas.microsoft.com/office/drawing/2014/main" id="{1915EA7B-B9F6-3021-617A-FCC2FBD20AEC}"/>
                </a:ext>
              </a:extLst>
            </p:cNvPr>
            <p:cNvSpPr/>
            <p:nvPr/>
          </p:nvSpPr>
          <p:spPr>
            <a:xfrm rot="16200000">
              <a:off x="3747702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238;p5">
              <a:extLst>
                <a:ext uri="{FF2B5EF4-FFF2-40B4-BE49-F238E27FC236}">
                  <a16:creationId xmlns:a16="http://schemas.microsoft.com/office/drawing/2014/main" id="{C049D11C-99EA-C5CE-DB26-CB7427402906}"/>
                </a:ext>
              </a:extLst>
            </p:cNvPr>
            <p:cNvSpPr/>
            <p:nvPr/>
          </p:nvSpPr>
          <p:spPr>
            <a:xfrm rot="16200000">
              <a:off x="4778415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240;p5">
              <a:extLst>
                <a:ext uri="{FF2B5EF4-FFF2-40B4-BE49-F238E27FC236}">
                  <a16:creationId xmlns:a16="http://schemas.microsoft.com/office/drawing/2014/main" id="{8A3C015F-5414-D413-87DC-BFB978F9CB85}"/>
                </a:ext>
              </a:extLst>
            </p:cNvPr>
            <p:cNvSpPr/>
            <p:nvPr/>
          </p:nvSpPr>
          <p:spPr>
            <a:xfrm rot="16200000">
              <a:off x="5809128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241;p5">
              <a:extLst>
                <a:ext uri="{FF2B5EF4-FFF2-40B4-BE49-F238E27FC236}">
                  <a16:creationId xmlns:a16="http://schemas.microsoft.com/office/drawing/2014/main" id="{C2736475-D702-EFE9-CC6B-17C21F90C8AB}"/>
                </a:ext>
              </a:extLst>
            </p:cNvPr>
            <p:cNvSpPr/>
            <p:nvPr/>
          </p:nvSpPr>
          <p:spPr>
            <a:xfrm rot="16200000">
              <a:off x="6839841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244;p5">
              <a:extLst>
                <a:ext uri="{FF2B5EF4-FFF2-40B4-BE49-F238E27FC236}">
                  <a16:creationId xmlns:a16="http://schemas.microsoft.com/office/drawing/2014/main" id="{5584F9AA-C244-73E9-8062-4BF172B63926}"/>
                </a:ext>
              </a:extLst>
            </p:cNvPr>
            <p:cNvSpPr/>
            <p:nvPr/>
          </p:nvSpPr>
          <p:spPr>
            <a:xfrm rot="16200000">
              <a:off x="1161393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245;p5">
              <a:extLst>
                <a:ext uri="{FF2B5EF4-FFF2-40B4-BE49-F238E27FC236}">
                  <a16:creationId xmlns:a16="http://schemas.microsoft.com/office/drawing/2014/main" id="{9B2E85AC-75E1-43B3-5C38-126E56BE25F7}"/>
                </a:ext>
              </a:extLst>
            </p:cNvPr>
            <p:cNvSpPr/>
            <p:nvPr/>
          </p:nvSpPr>
          <p:spPr>
            <a:xfrm rot="16200000">
              <a:off x="2192107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7030A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246;p5">
              <a:extLst>
                <a:ext uri="{FF2B5EF4-FFF2-40B4-BE49-F238E27FC236}">
                  <a16:creationId xmlns:a16="http://schemas.microsoft.com/office/drawing/2014/main" id="{1E8ACAA5-90F4-336F-B41E-391C28368AB6}"/>
                </a:ext>
              </a:extLst>
            </p:cNvPr>
            <p:cNvSpPr/>
            <p:nvPr/>
          </p:nvSpPr>
          <p:spPr>
            <a:xfrm rot="16200000">
              <a:off x="3222821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248;p5">
              <a:extLst>
                <a:ext uri="{FF2B5EF4-FFF2-40B4-BE49-F238E27FC236}">
                  <a16:creationId xmlns:a16="http://schemas.microsoft.com/office/drawing/2014/main" id="{FB449E84-460C-00EB-0DF3-51B1A236641F}"/>
                </a:ext>
              </a:extLst>
            </p:cNvPr>
            <p:cNvSpPr/>
            <p:nvPr/>
          </p:nvSpPr>
          <p:spPr>
            <a:xfrm rot="16200000">
              <a:off x="4253532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250;p5">
              <a:extLst>
                <a:ext uri="{FF2B5EF4-FFF2-40B4-BE49-F238E27FC236}">
                  <a16:creationId xmlns:a16="http://schemas.microsoft.com/office/drawing/2014/main" id="{9D6A95B4-0178-C048-0A9A-FD890F592A9A}"/>
                </a:ext>
              </a:extLst>
            </p:cNvPr>
            <p:cNvSpPr/>
            <p:nvPr/>
          </p:nvSpPr>
          <p:spPr>
            <a:xfrm rot="16200000">
              <a:off x="5284248" y="368478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251;p5">
              <a:extLst>
                <a:ext uri="{FF2B5EF4-FFF2-40B4-BE49-F238E27FC236}">
                  <a16:creationId xmlns:a16="http://schemas.microsoft.com/office/drawing/2014/main" id="{34356193-D853-8885-242F-B81D6445A9FA}"/>
                </a:ext>
              </a:extLst>
            </p:cNvPr>
            <p:cNvSpPr/>
            <p:nvPr/>
          </p:nvSpPr>
          <p:spPr>
            <a:xfrm rot="16200000">
              <a:off x="6314959" y="3684785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5E3C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253;p5">
              <a:extLst>
                <a:ext uri="{FF2B5EF4-FFF2-40B4-BE49-F238E27FC236}">
                  <a16:creationId xmlns:a16="http://schemas.microsoft.com/office/drawing/2014/main" id="{1BB502B4-8452-FF3B-BF89-E95B36B88A54}"/>
                </a:ext>
              </a:extLst>
            </p:cNvPr>
            <p:cNvSpPr/>
            <p:nvPr/>
          </p:nvSpPr>
          <p:spPr>
            <a:xfrm rot="16200000">
              <a:off x="1682423" y="4386734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254;p5">
              <a:extLst>
                <a:ext uri="{FF2B5EF4-FFF2-40B4-BE49-F238E27FC236}">
                  <a16:creationId xmlns:a16="http://schemas.microsoft.com/office/drawing/2014/main" id="{53C61893-5296-31D8-FEF5-F777D26A2881}"/>
                </a:ext>
              </a:extLst>
            </p:cNvPr>
            <p:cNvSpPr/>
            <p:nvPr/>
          </p:nvSpPr>
          <p:spPr>
            <a:xfrm rot="16200000">
              <a:off x="271313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255;p5">
              <a:extLst>
                <a:ext uri="{FF2B5EF4-FFF2-40B4-BE49-F238E27FC236}">
                  <a16:creationId xmlns:a16="http://schemas.microsoft.com/office/drawing/2014/main" id="{43954C80-1DBE-6414-BEBA-46C98DD57084}"/>
                </a:ext>
              </a:extLst>
            </p:cNvPr>
            <p:cNvSpPr/>
            <p:nvPr/>
          </p:nvSpPr>
          <p:spPr>
            <a:xfrm rot="16200000">
              <a:off x="3743848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808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256;p5">
              <a:extLst>
                <a:ext uri="{FF2B5EF4-FFF2-40B4-BE49-F238E27FC236}">
                  <a16:creationId xmlns:a16="http://schemas.microsoft.com/office/drawing/2014/main" id="{BFCB6730-EB72-F2AB-8009-5CC220351BE8}"/>
                </a:ext>
              </a:extLst>
            </p:cNvPr>
            <p:cNvSpPr/>
            <p:nvPr/>
          </p:nvSpPr>
          <p:spPr>
            <a:xfrm rot="16200000">
              <a:off x="4774559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257;p5">
              <a:extLst>
                <a:ext uri="{FF2B5EF4-FFF2-40B4-BE49-F238E27FC236}">
                  <a16:creationId xmlns:a16="http://schemas.microsoft.com/office/drawing/2014/main" id="{DED2F79F-6D7B-8BB5-E5DE-CF8A2D6C16C0}"/>
                </a:ext>
              </a:extLst>
            </p:cNvPr>
            <p:cNvSpPr/>
            <p:nvPr/>
          </p:nvSpPr>
          <p:spPr>
            <a:xfrm rot="16200000">
              <a:off x="5805273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258;p5">
              <a:extLst>
                <a:ext uri="{FF2B5EF4-FFF2-40B4-BE49-F238E27FC236}">
                  <a16:creationId xmlns:a16="http://schemas.microsoft.com/office/drawing/2014/main" id="{16501B0D-988C-4C55-D0C0-82A1D2C7C862}"/>
                </a:ext>
              </a:extLst>
            </p:cNvPr>
            <p:cNvSpPr/>
            <p:nvPr/>
          </p:nvSpPr>
          <p:spPr>
            <a:xfrm rot="16200000">
              <a:off x="683598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260;p5">
              <a:extLst>
                <a:ext uri="{FF2B5EF4-FFF2-40B4-BE49-F238E27FC236}">
                  <a16:creationId xmlns:a16="http://schemas.microsoft.com/office/drawing/2014/main" id="{69C4F289-7D9F-5C13-CF5A-1149A62A3B81}"/>
                </a:ext>
              </a:extLst>
            </p:cNvPr>
            <p:cNvSpPr/>
            <p:nvPr/>
          </p:nvSpPr>
          <p:spPr>
            <a:xfrm rot="16200000">
              <a:off x="116139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261;p5">
              <a:extLst>
                <a:ext uri="{FF2B5EF4-FFF2-40B4-BE49-F238E27FC236}">
                  <a16:creationId xmlns:a16="http://schemas.microsoft.com/office/drawing/2014/main" id="{AEF9CF5A-E3A8-EED6-AA32-B39EF1705F87}"/>
                </a:ext>
              </a:extLst>
            </p:cNvPr>
            <p:cNvSpPr/>
            <p:nvPr/>
          </p:nvSpPr>
          <p:spPr>
            <a:xfrm rot="16200000">
              <a:off x="219210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262;p5">
              <a:extLst>
                <a:ext uri="{FF2B5EF4-FFF2-40B4-BE49-F238E27FC236}">
                  <a16:creationId xmlns:a16="http://schemas.microsoft.com/office/drawing/2014/main" id="{985C8417-51E6-E903-99AC-A57AB3E72706}"/>
                </a:ext>
              </a:extLst>
            </p:cNvPr>
            <p:cNvSpPr/>
            <p:nvPr/>
          </p:nvSpPr>
          <p:spPr>
            <a:xfrm rot="16200000">
              <a:off x="3222823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263;p5">
              <a:extLst>
                <a:ext uri="{FF2B5EF4-FFF2-40B4-BE49-F238E27FC236}">
                  <a16:creationId xmlns:a16="http://schemas.microsoft.com/office/drawing/2014/main" id="{2738A6E1-AE1D-8CFC-F022-A32F7FB8E205}"/>
                </a:ext>
              </a:extLst>
            </p:cNvPr>
            <p:cNvSpPr/>
            <p:nvPr/>
          </p:nvSpPr>
          <p:spPr>
            <a:xfrm rot="16200000">
              <a:off x="4253536" y="5105750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264;p5">
              <a:extLst>
                <a:ext uri="{FF2B5EF4-FFF2-40B4-BE49-F238E27FC236}">
                  <a16:creationId xmlns:a16="http://schemas.microsoft.com/office/drawing/2014/main" id="{C3E4DF1D-DF09-FDB0-0FC2-BA0C40D16DCB}"/>
                </a:ext>
              </a:extLst>
            </p:cNvPr>
            <p:cNvSpPr/>
            <p:nvPr/>
          </p:nvSpPr>
          <p:spPr>
            <a:xfrm rot="16200000">
              <a:off x="5284248" y="5105746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265;p5">
              <a:extLst>
                <a:ext uri="{FF2B5EF4-FFF2-40B4-BE49-F238E27FC236}">
                  <a16:creationId xmlns:a16="http://schemas.microsoft.com/office/drawing/2014/main" id="{1BEE1217-E4D3-FF9B-5909-75FE7AF5289F}"/>
                </a:ext>
              </a:extLst>
            </p:cNvPr>
            <p:cNvSpPr/>
            <p:nvPr/>
          </p:nvSpPr>
          <p:spPr>
            <a:xfrm rot="16200000">
              <a:off x="6314960" y="5105747"/>
              <a:ext cx="849307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1" name="그림 100">
            <a:extLst>
              <a:ext uri="{FF2B5EF4-FFF2-40B4-BE49-F238E27FC236}">
                <a16:creationId xmlns:a16="http://schemas.microsoft.com/office/drawing/2014/main" id="{E6A90F28-2804-1471-C735-C839C6C391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163" y="4674388"/>
            <a:ext cx="388931" cy="388931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id="{3B313DC1-1B3A-6D96-4BFD-01A44CD14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87" y="4674388"/>
            <a:ext cx="388931" cy="38893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203BD027-07D5-59A4-026D-2DCA99EC2642}"/>
              </a:ext>
            </a:extLst>
          </p:cNvPr>
          <p:cNvSpPr/>
          <p:nvPr/>
        </p:nvSpPr>
        <p:spPr>
          <a:xfrm>
            <a:off x="1101665" y="1770448"/>
            <a:ext cx="207855" cy="20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281AE669-BA39-E12B-3093-A06D0AF5E703}"/>
              </a:ext>
            </a:extLst>
          </p:cNvPr>
          <p:cNvSpPr/>
          <p:nvPr/>
        </p:nvSpPr>
        <p:spPr>
          <a:xfrm>
            <a:off x="4821176" y="1770448"/>
            <a:ext cx="207855" cy="20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DA62BAD9-99FA-916E-DD8C-0E225B6B63F0}"/>
              </a:ext>
            </a:extLst>
          </p:cNvPr>
          <p:cNvSpPr/>
          <p:nvPr/>
        </p:nvSpPr>
        <p:spPr>
          <a:xfrm>
            <a:off x="1101665" y="4022397"/>
            <a:ext cx="207855" cy="20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CF1907E0-3FA7-C8D0-D7CF-69FE92702818}"/>
              </a:ext>
            </a:extLst>
          </p:cNvPr>
          <p:cNvSpPr/>
          <p:nvPr/>
        </p:nvSpPr>
        <p:spPr>
          <a:xfrm>
            <a:off x="4821176" y="4022397"/>
            <a:ext cx="207855" cy="207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D83DF4FC-CF45-7DCB-BCBB-770452804D67}"/>
              </a:ext>
            </a:extLst>
          </p:cNvPr>
          <p:cNvSpPr/>
          <p:nvPr/>
        </p:nvSpPr>
        <p:spPr>
          <a:xfrm>
            <a:off x="2878032" y="2473283"/>
            <a:ext cx="204356" cy="3124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4FD8199D-E27A-0E0C-12CA-93CB84A32E77}"/>
              </a:ext>
            </a:extLst>
          </p:cNvPr>
          <p:cNvSpPr/>
          <p:nvPr/>
        </p:nvSpPr>
        <p:spPr>
          <a:xfrm>
            <a:off x="6625153" y="2473283"/>
            <a:ext cx="204356" cy="3124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32B1BE83-8092-D1AD-5DB6-F933378D3AB1}"/>
              </a:ext>
            </a:extLst>
          </p:cNvPr>
          <p:cNvSpPr/>
          <p:nvPr/>
        </p:nvSpPr>
        <p:spPr>
          <a:xfrm>
            <a:off x="2869078" y="4673637"/>
            <a:ext cx="204356" cy="3124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8B30E9C8-3250-0B71-FD2F-ADF3CD7F8D4D}"/>
              </a:ext>
            </a:extLst>
          </p:cNvPr>
          <p:cNvSpPr/>
          <p:nvPr/>
        </p:nvSpPr>
        <p:spPr>
          <a:xfrm>
            <a:off x="6628698" y="4673637"/>
            <a:ext cx="204356" cy="3124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985980" y="3566254"/>
            <a:ext cx="3655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광역은 </a:t>
            </a:r>
            <a:r>
              <a:rPr lang="ko-KR" altLang="en-US" sz="1200" b="1" dirty="0" err="1">
                <a:latin typeface="+mn-ea"/>
                <a:ea typeface="+mn-ea"/>
              </a:rPr>
              <a:t>시전자를</a:t>
            </a:r>
            <a:r>
              <a:rPr lang="ko-KR" altLang="en-US" sz="1200" b="1" dirty="0">
                <a:latin typeface="+mn-ea"/>
                <a:ea typeface="+mn-ea"/>
              </a:rPr>
              <a:t> 중심으로 범위가 넓어짐 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4821176" y="3566254"/>
            <a:ext cx="3655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대상은 </a:t>
            </a:r>
            <a:r>
              <a:rPr lang="ko-KR" altLang="en-US" sz="1200" b="1" dirty="0" err="1">
                <a:latin typeface="+mn-ea"/>
                <a:ea typeface="+mn-ea"/>
              </a:rPr>
              <a:t>거리안의</a:t>
            </a:r>
            <a:r>
              <a:rPr lang="ko-KR" altLang="en-US" sz="1200" b="1" dirty="0">
                <a:latin typeface="+mn-ea"/>
                <a:ea typeface="+mn-ea"/>
              </a:rPr>
              <a:t> 적을 대상으로 넓어짐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985980" y="5773940"/>
            <a:ext cx="3655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확산은 대상을 바라본 방향으로 </a:t>
            </a:r>
            <a:r>
              <a:rPr lang="ko-KR" altLang="en-US" sz="1200" b="1" dirty="0" err="1">
                <a:latin typeface="+mn-ea"/>
                <a:ea typeface="+mn-ea"/>
              </a:rPr>
              <a:t>스킬을</a:t>
            </a:r>
            <a:r>
              <a:rPr lang="ko-KR" altLang="en-US" sz="1200" b="1" dirty="0">
                <a:latin typeface="+mn-ea"/>
                <a:ea typeface="+mn-ea"/>
              </a:rPr>
              <a:t> 방출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4821176" y="5773940"/>
            <a:ext cx="3655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도넛은 </a:t>
            </a:r>
            <a:r>
              <a:rPr lang="ko-KR" altLang="en-US" sz="1200" b="1" dirty="0" err="1">
                <a:latin typeface="+mn-ea"/>
                <a:ea typeface="+mn-ea"/>
              </a:rPr>
              <a:t>시전자를</a:t>
            </a:r>
            <a:r>
              <a:rPr lang="ko-KR" altLang="en-US" sz="1200" b="1" dirty="0">
                <a:latin typeface="+mn-ea"/>
                <a:ea typeface="+mn-ea"/>
              </a:rPr>
              <a:t> 중심으로 도넛모양으로 넓어짐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390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이동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이동</a:t>
            </a:r>
            <a:r>
              <a:rPr lang="en-US" altLang="ko-KR" sz="1200" b="1" dirty="0">
                <a:latin typeface="+mn-ea"/>
                <a:ea typeface="+mn-ea"/>
              </a:rPr>
              <a:t>”</a:t>
            </a:r>
            <a:r>
              <a:rPr lang="en-US" altLang="ko-KR" sz="1200" b="1" dirty="0" err="1">
                <a:latin typeface="+mn-ea"/>
                <a:ea typeface="+mn-ea"/>
              </a:rPr>
              <a:t>PlaceShift</a:t>
            </a:r>
            <a:r>
              <a:rPr lang="en-US" altLang="ko-KR" sz="1200" b="1" dirty="0">
                <a:latin typeface="+mn-ea"/>
                <a:ea typeface="+mn-ea"/>
              </a:rPr>
              <a:t>”</a:t>
            </a:r>
            <a:r>
              <a:rPr lang="ko-KR" altLang="en-US" sz="1200" b="1" dirty="0">
                <a:latin typeface="+mn-ea"/>
                <a:ea typeface="+mn-ea"/>
              </a:rPr>
              <a:t>는 다음과 같다</a:t>
            </a:r>
            <a:r>
              <a:rPr lang="en-US" altLang="ko-KR" sz="1200" b="1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스킬 사용 이후 지정된 위치로 순간이동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이동은 형태가 </a:t>
            </a:r>
            <a:r>
              <a:rPr lang="en-US" altLang="ko-KR" sz="1200" dirty="0">
                <a:latin typeface="+mn-ea"/>
                <a:ea typeface="+mn-ea"/>
              </a:rPr>
              <a:t>2</a:t>
            </a:r>
            <a:r>
              <a:rPr lang="ko-KR" altLang="en-US" sz="1200" dirty="0">
                <a:latin typeface="+mn-ea"/>
                <a:ea typeface="+mn-ea"/>
              </a:rPr>
              <a:t>와 </a:t>
            </a:r>
            <a:r>
              <a:rPr lang="en-US" altLang="ko-KR" sz="1200" dirty="0">
                <a:latin typeface="+mn-ea"/>
                <a:ea typeface="+mn-ea"/>
              </a:rPr>
              <a:t>3</a:t>
            </a:r>
            <a:r>
              <a:rPr lang="ko-KR" altLang="en-US" sz="1200" dirty="0">
                <a:latin typeface="+mn-ea"/>
                <a:ea typeface="+mn-ea"/>
              </a:rPr>
              <a:t>일 때만 사용 가능하며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방출의 경우 방향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의 이동 가능한 사거리 제일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끝으로 이동한다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A1090DD-64BD-E728-22E9-44D248DFB6AF}"/>
              </a:ext>
            </a:extLst>
          </p:cNvPr>
          <p:cNvGrpSpPr/>
          <p:nvPr/>
        </p:nvGrpSpPr>
        <p:grpSpPr>
          <a:xfrm>
            <a:off x="4844690" y="2753040"/>
            <a:ext cx="2690419" cy="1499474"/>
            <a:chOff x="1101666" y="2310039"/>
            <a:chExt cx="6647209" cy="3704745"/>
          </a:xfrm>
          <a:solidFill>
            <a:srgbClr val="FBE4D4"/>
          </a:solidFill>
        </p:grpSpPr>
        <p:sp>
          <p:nvSpPr>
            <p:cNvPr id="61" name="Google Shape;225;p5">
              <a:extLst>
                <a:ext uri="{FF2B5EF4-FFF2-40B4-BE49-F238E27FC236}">
                  <a16:creationId xmlns:a16="http://schemas.microsoft.com/office/drawing/2014/main" id="{7FF31F27-F67D-554A-E9FD-98FCE37F1A89}"/>
                </a:ext>
              </a:extLst>
            </p:cNvPr>
            <p:cNvSpPr/>
            <p:nvPr/>
          </p:nvSpPr>
          <p:spPr>
            <a:xfrm rot="16200000">
              <a:off x="116524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226;p5">
              <a:extLst>
                <a:ext uri="{FF2B5EF4-FFF2-40B4-BE49-F238E27FC236}">
                  <a16:creationId xmlns:a16="http://schemas.microsoft.com/office/drawing/2014/main" id="{5D7F1D87-1693-AA1D-FF3D-BB4F8227B777}"/>
                </a:ext>
              </a:extLst>
            </p:cNvPr>
            <p:cNvSpPr/>
            <p:nvPr/>
          </p:nvSpPr>
          <p:spPr>
            <a:xfrm rot="16200000">
              <a:off x="2195963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227;p5">
              <a:extLst>
                <a:ext uri="{FF2B5EF4-FFF2-40B4-BE49-F238E27FC236}">
                  <a16:creationId xmlns:a16="http://schemas.microsoft.com/office/drawing/2014/main" id="{BA51022D-E065-67BC-D25F-8E69DBBF78BE}"/>
                </a:ext>
              </a:extLst>
            </p:cNvPr>
            <p:cNvSpPr/>
            <p:nvPr/>
          </p:nvSpPr>
          <p:spPr>
            <a:xfrm rot="16200000">
              <a:off x="3226675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29;p5">
              <a:extLst>
                <a:ext uri="{FF2B5EF4-FFF2-40B4-BE49-F238E27FC236}">
                  <a16:creationId xmlns:a16="http://schemas.microsoft.com/office/drawing/2014/main" id="{9344447E-F4CE-6E08-4AB0-682F96FA367F}"/>
                </a:ext>
              </a:extLst>
            </p:cNvPr>
            <p:cNvSpPr/>
            <p:nvPr/>
          </p:nvSpPr>
          <p:spPr>
            <a:xfrm rot="16200000">
              <a:off x="425738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1;p5">
              <a:extLst>
                <a:ext uri="{FF2B5EF4-FFF2-40B4-BE49-F238E27FC236}">
                  <a16:creationId xmlns:a16="http://schemas.microsoft.com/office/drawing/2014/main" id="{613AD46A-77B5-D1F8-BA62-2265F1C67676}"/>
                </a:ext>
              </a:extLst>
            </p:cNvPr>
            <p:cNvSpPr/>
            <p:nvPr/>
          </p:nvSpPr>
          <p:spPr>
            <a:xfrm rot="16200000">
              <a:off x="5288101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232;p5">
              <a:extLst>
                <a:ext uri="{FF2B5EF4-FFF2-40B4-BE49-F238E27FC236}">
                  <a16:creationId xmlns:a16="http://schemas.microsoft.com/office/drawing/2014/main" id="{8D057FEF-D3D3-44A6-6082-81CCA3A10AAD}"/>
                </a:ext>
              </a:extLst>
            </p:cNvPr>
            <p:cNvSpPr/>
            <p:nvPr/>
          </p:nvSpPr>
          <p:spPr>
            <a:xfrm rot="16200000">
              <a:off x="6318815" y="2250312"/>
              <a:ext cx="849308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234;p5">
              <a:extLst>
                <a:ext uri="{FF2B5EF4-FFF2-40B4-BE49-F238E27FC236}">
                  <a16:creationId xmlns:a16="http://schemas.microsoft.com/office/drawing/2014/main" id="{939B94E7-E0D4-C077-DFD6-4938AB01BEB6}"/>
                </a:ext>
              </a:extLst>
            </p:cNvPr>
            <p:cNvSpPr/>
            <p:nvPr/>
          </p:nvSpPr>
          <p:spPr>
            <a:xfrm rot="16200000">
              <a:off x="1686276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235;p5">
              <a:extLst>
                <a:ext uri="{FF2B5EF4-FFF2-40B4-BE49-F238E27FC236}">
                  <a16:creationId xmlns:a16="http://schemas.microsoft.com/office/drawing/2014/main" id="{53D24812-C116-983A-737D-ECD34F458234}"/>
                </a:ext>
              </a:extLst>
            </p:cNvPr>
            <p:cNvSpPr/>
            <p:nvPr/>
          </p:nvSpPr>
          <p:spPr>
            <a:xfrm rot="16200000">
              <a:off x="2716989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;p5">
              <a:extLst>
                <a:ext uri="{FF2B5EF4-FFF2-40B4-BE49-F238E27FC236}">
                  <a16:creationId xmlns:a16="http://schemas.microsoft.com/office/drawing/2014/main" id="{B83245AB-2E14-CD89-E516-B7BA0D150ACF}"/>
                </a:ext>
              </a:extLst>
            </p:cNvPr>
            <p:cNvSpPr/>
            <p:nvPr/>
          </p:nvSpPr>
          <p:spPr>
            <a:xfrm rot="16200000">
              <a:off x="3747702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" name="Google Shape;238;p5">
              <a:extLst>
                <a:ext uri="{FF2B5EF4-FFF2-40B4-BE49-F238E27FC236}">
                  <a16:creationId xmlns:a16="http://schemas.microsoft.com/office/drawing/2014/main" id="{1BFE84DB-9DEA-9952-A816-7287FD8D75AF}"/>
                </a:ext>
              </a:extLst>
            </p:cNvPr>
            <p:cNvSpPr/>
            <p:nvPr/>
          </p:nvSpPr>
          <p:spPr>
            <a:xfrm rot="16200000">
              <a:off x="4778415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40;p5">
              <a:extLst>
                <a:ext uri="{FF2B5EF4-FFF2-40B4-BE49-F238E27FC236}">
                  <a16:creationId xmlns:a16="http://schemas.microsoft.com/office/drawing/2014/main" id="{62823C2E-0F0C-4204-73DD-05F0628CBBEC}"/>
                </a:ext>
              </a:extLst>
            </p:cNvPr>
            <p:cNvSpPr/>
            <p:nvPr/>
          </p:nvSpPr>
          <p:spPr>
            <a:xfrm rot="16200000">
              <a:off x="5809128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241;p5">
              <a:extLst>
                <a:ext uri="{FF2B5EF4-FFF2-40B4-BE49-F238E27FC236}">
                  <a16:creationId xmlns:a16="http://schemas.microsoft.com/office/drawing/2014/main" id="{F759B8FD-C18E-C816-A689-DC4D36C18495}"/>
                </a:ext>
              </a:extLst>
            </p:cNvPr>
            <p:cNvSpPr/>
            <p:nvPr/>
          </p:nvSpPr>
          <p:spPr>
            <a:xfrm rot="16200000">
              <a:off x="6839841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" name="Google Shape;244;p5">
              <a:extLst>
                <a:ext uri="{FF2B5EF4-FFF2-40B4-BE49-F238E27FC236}">
                  <a16:creationId xmlns:a16="http://schemas.microsoft.com/office/drawing/2014/main" id="{F3C52BF1-EC20-BE34-542E-E47272C2ABAD}"/>
                </a:ext>
              </a:extLst>
            </p:cNvPr>
            <p:cNvSpPr/>
            <p:nvPr/>
          </p:nvSpPr>
          <p:spPr>
            <a:xfrm rot="16200000">
              <a:off x="1161393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" name="Google Shape;245;p5">
              <a:extLst>
                <a:ext uri="{FF2B5EF4-FFF2-40B4-BE49-F238E27FC236}">
                  <a16:creationId xmlns:a16="http://schemas.microsoft.com/office/drawing/2014/main" id="{FD8850F5-EB3D-6B4E-6E2F-55A0D5188ADD}"/>
                </a:ext>
              </a:extLst>
            </p:cNvPr>
            <p:cNvSpPr/>
            <p:nvPr/>
          </p:nvSpPr>
          <p:spPr>
            <a:xfrm rot="16200000">
              <a:off x="2192107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" name="Google Shape;246;p5">
              <a:extLst>
                <a:ext uri="{FF2B5EF4-FFF2-40B4-BE49-F238E27FC236}">
                  <a16:creationId xmlns:a16="http://schemas.microsoft.com/office/drawing/2014/main" id="{BCDCC166-3455-C213-029D-535C0220E8F9}"/>
                </a:ext>
              </a:extLst>
            </p:cNvPr>
            <p:cNvSpPr/>
            <p:nvPr/>
          </p:nvSpPr>
          <p:spPr>
            <a:xfrm rot="16200000">
              <a:off x="3222821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8;p5">
              <a:extLst>
                <a:ext uri="{FF2B5EF4-FFF2-40B4-BE49-F238E27FC236}">
                  <a16:creationId xmlns:a16="http://schemas.microsoft.com/office/drawing/2014/main" id="{2E14F881-2172-4ADA-51FB-F8BD13467F3C}"/>
                </a:ext>
              </a:extLst>
            </p:cNvPr>
            <p:cNvSpPr/>
            <p:nvPr/>
          </p:nvSpPr>
          <p:spPr>
            <a:xfrm rot="16200000">
              <a:off x="4253532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250;p5">
              <a:extLst>
                <a:ext uri="{FF2B5EF4-FFF2-40B4-BE49-F238E27FC236}">
                  <a16:creationId xmlns:a16="http://schemas.microsoft.com/office/drawing/2014/main" id="{BBEA52A4-0179-03D1-6D75-CE669AC4B800}"/>
                </a:ext>
              </a:extLst>
            </p:cNvPr>
            <p:cNvSpPr/>
            <p:nvPr/>
          </p:nvSpPr>
          <p:spPr>
            <a:xfrm rot="16200000">
              <a:off x="5284248" y="368478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251;p5">
              <a:extLst>
                <a:ext uri="{FF2B5EF4-FFF2-40B4-BE49-F238E27FC236}">
                  <a16:creationId xmlns:a16="http://schemas.microsoft.com/office/drawing/2014/main" id="{0F00750D-7772-7633-7692-EDC9AB30A390}"/>
                </a:ext>
              </a:extLst>
            </p:cNvPr>
            <p:cNvSpPr/>
            <p:nvPr/>
          </p:nvSpPr>
          <p:spPr>
            <a:xfrm rot="16200000">
              <a:off x="6314959" y="3684785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253;p5">
              <a:extLst>
                <a:ext uri="{FF2B5EF4-FFF2-40B4-BE49-F238E27FC236}">
                  <a16:creationId xmlns:a16="http://schemas.microsoft.com/office/drawing/2014/main" id="{97C3A06E-339F-1F34-C9E9-3AA1B197F0ED}"/>
                </a:ext>
              </a:extLst>
            </p:cNvPr>
            <p:cNvSpPr/>
            <p:nvPr/>
          </p:nvSpPr>
          <p:spPr>
            <a:xfrm rot="16200000">
              <a:off x="1682423" y="4386734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254;p5">
              <a:extLst>
                <a:ext uri="{FF2B5EF4-FFF2-40B4-BE49-F238E27FC236}">
                  <a16:creationId xmlns:a16="http://schemas.microsoft.com/office/drawing/2014/main" id="{17B632D0-498A-491D-0F94-B0A253145371}"/>
                </a:ext>
              </a:extLst>
            </p:cNvPr>
            <p:cNvSpPr/>
            <p:nvPr/>
          </p:nvSpPr>
          <p:spPr>
            <a:xfrm rot="16200000">
              <a:off x="271313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255;p5">
              <a:extLst>
                <a:ext uri="{FF2B5EF4-FFF2-40B4-BE49-F238E27FC236}">
                  <a16:creationId xmlns:a16="http://schemas.microsoft.com/office/drawing/2014/main" id="{FA5B3521-BBE3-FA9F-D5F6-740907F651A5}"/>
                </a:ext>
              </a:extLst>
            </p:cNvPr>
            <p:cNvSpPr/>
            <p:nvPr/>
          </p:nvSpPr>
          <p:spPr>
            <a:xfrm rot="16200000">
              <a:off x="3743848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256;p5">
              <a:extLst>
                <a:ext uri="{FF2B5EF4-FFF2-40B4-BE49-F238E27FC236}">
                  <a16:creationId xmlns:a16="http://schemas.microsoft.com/office/drawing/2014/main" id="{964D9183-A9E2-381F-8610-995462332D8A}"/>
                </a:ext>
              </a:extLst>
            </p:cNvPr>
            <p:cNvSpPr/>
            <p:nvPr/>
          </p:nvSpPr>
          <p:spPr>
            <a:xfrm rot="16200000">
              <a:off x="4774559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257;p5">
              <a:extLst>
                <a:ext uri="{FF2B5EF4-FFF2-40B4-BE49-F238E27FC236}">
                  <a16:creationId xmlns:a16="http://schemas.microsoft.com/office/drawing/2014/main" id="{F84D7715-E29F-5004-6461-5E67404EF625}"/>
                </a:ext>
              </a:extLst>
            </p:cNvPr>
            <p:cNvSpPr/>
            <p:nvPr/>
          </p:nvSpPr>
          <p:spPr>
            <a:xfrm rot="16200000">
              <a:off x="5805273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258;p5">
              <a:extLst>
                <a:ext uri="{FF2B5EF4-FFF2-40B4-BE49-F238E27FC236}">
                  <a16:creationId xmlns:a16="http://schemas.microsoft.com/office/drawing/2014/main" id="{BDB6123C-D785-FAE5-1DF4-6E5AD762FB2D}"/>
                </a:ext>
              </a:extLst>
            </p:cNvPr>
            <p:cNvSpPr/>
            <p:nvPr/>
          </p:nvSpPr>
          <p:spPr>
            <a:xfrm rot="16200000">
              <a:off x="683598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260;p5">
              <a:extLst>
                <a:ext uri="{FF2B5EF4-FFF2-40B4-BE49-F238E27FC236}">
                  <a16:creationId xmlns:a16="http://schemas.microsoft.com/office/drawing/2014/main" id="{F344FDCB-830E-0A65-5D06-5534711A4E00}"/>
                </a:ext>
              </a:extLst>
            </p:cNvPr>
            <p:cNvSpPr/>
            <p:nvPr/>
          </p:nvSpPr>
          <p:spPr>
            <a:xfrm rot="16200000">
              <a:off x="116139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261;p5">
              <a:extLst>
                <a:ext uri="{FF2B5EF4-FFF2-40B4-BE49-F238E27FC236}">
                  <a16:creationId xmlns:a16="http://schemas.microsoft.com/office/drawing/2014/main" id="{3C0F15DE-2BE2-F0F3-F4BC-0FAC2BD31696}"/>
                </a:ext>
              </a:extLst>
            </p:cNvPr>
            <p:cNvSpPr/>
            <p:nvPr/>
          </p:nvSpPr>
          <p:spPr>
            <a:xfrm rot="16200000">
              <a:off x="219210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262;p5">
              <a:extLst>
                <a:ext uri="{FF2B5EF4-FFF2-40B4-BE49-F238E27FC236}">
                  <a16:creationId xmlns:a16="http://schemas.microsoft.com/office/drawing/2014/main" id="{65625AF9-9A9E-32D0-ACD2-3B7EAD71E016}"/>
                </a:ext>
              </a:extLst>
            </p:cNvPr>
            <p:cNvSpPr/>
            <p:nvPr/>
          </p:nvSpPr>
          <p:spPr>
            <a:xfrm rot="16200000">
              <a:off x="3222823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263;p5">
              <a:extLst>
                <a:ext uri="{FF2B5EF4-FFF2-40B4-BE49-F238E27FC236}">
                  <a16:creationId xmlns:a16="http://schemas.microsoft.com/office/drawing/2014/main" id="{3A97F7E3-DA42-7DFF-F98A-ED86237A1EB8}"/>
                </a:ext>
              </a:extLst>
            </p:cNvPr>
            <p:cNvSpPr/>
            <p:nvPr/>
          </p:nvSpPr>
          <p:spPr>
            <a:xfrm rot="16200000">
              <a:off x="4253536" y="5105750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264;p5">
              <a:extLst>
                <a:ext uri="{FF2B5EF4-FFF2-40B4-BE49-F238E27FC236}">
                  <a16:creationId xmlns:a16="http://schemas.microsoft.com/office/drawing/2014/main" id="{26D24AC0-4F32-F4A9-5B38-D6BEB75CAFD6}"/>
                </a:ext>
              </a:extLst>
            </p:cNvPr>
            <p:cNvSpPr/>
            <p:nvPr/>
          </p:nvSpPr>
          <p:spPr>
            <a:xfrm rot="16200000">
              <a:off x="5284248" y="5105746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265;p5">
              <a:extLst>
                <a:ext uri="{FF2B5EF4-FFF2-40B4-BE49-F238E27FC236}">
                  <a16:creationId xmlns:a16="http://schemas.microsoft.com/office/drawing/2014/main" id="{BFD7B7FC-8B42-FD1D-3CD7-B90619ACBD0A}"/>
                </a:ext>
              </a:extLst>
            </p:cNvPr>
            <p:cNvSpPr/>
            <p:nvPr/>
          </p:nvSpPr>
          <p:spPr>
            <a:xfrm rot="16200000">
              <a:off x="6314960" y="5105747"/>
              <a:ext cx="849307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FA4B5FCB-9D26-C9E5-C8D5-CB8603C86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87" y="3196049"/>
            <a:ext cx="388931" cy="388931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2302509-FF3F-9A2C-41B2-7867CA35DE2C}"/>
              </a:ext>
            </a:extLst>
          </p:cNvPr>
          <p:cNvGrpSpPr/>
          <p:nvPr/>
        </p:nvGrpSpPr>
        <p:grpSpPr>
          <a:xfrm>
            <a:off x="1101666" y="2804228"/>
            <a:ext cx="2690419" cy="1499474"/>
            <a:chOff x="1101666" y="2310039"/>
            <a:chExt cx="6647209" cy="3704745"/>
          </a:xfrm>
          <a:solidFill>
            <a:srgbClr val="FBE4D4"/>
          </a:solidFill>
        </p:grpSpPr>
        <p:sp>
          <p:nvSpPr>
            <p:cNvPr id="102" name="Google Shape;225;p5">
              <a:extLst>
                <a:ext uri="{FF2B5EF4-FFF2-40B4-BE49-F238E27FC236}">
                  <a16:creationId xmlns:a16="http://schemas.microsoft.com/office/drawing/2014/main" id="{F518AAD9-9A64-39E8-30C7-2CE7812B6A27}"/>
                </a:ext>
              </a:extLst>
            </p:cNvPr>
            <p:cNvSpPr/>
            <p:nvPr/>
          </p:nvSpPr>
          <p:spPr>
            <a:xfrm rot="16200000">
              <a:off x="116524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226;p5">
              <a:extLst>
                <a:ext uri="{FF2B5EF4-FFF2-40B4-BE49-F238E27FC236}">
                  <a16:creationId xmlns:a16="http://schemas.microsoft.com/office/drawing/2014/main" id="{C0D12B72-B709-FDBE-F4F8-FDD74611FC5B}"/>
                </a:ext>
              </a:extLst>
            </p:cNvPr>
            <p:cNvSpPr/>
            <p:nvPr/>
          </p:nvSpPr>
          <p:spPr>
            <a:xfrm rot="16200000">
              <a:off x="2195963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227;p5">
              <a:extLst>
                <a:ext uri="{FF2B5EF4-FFF2-40B4-BE49-F238E27FC236}">
                  <a16:creationId xmlns:a16="http://schemas.microsoft.com/office/drawing/2014/main" id="{3A3B525B-5392-5E07-E0FA-E4C7A9BFF68D}"/>
                </a:ext>
              </a:extLst>
            </p:cNvPr>
            <p:cNvSpPr/>
            <p:nvPr/>
          </p:nvSpPr>
          <p:spPr>
            <a:xfrm rot="16200000">
              <a:off x="3226675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9;p5">
              <a:extLst>
                <a:ext uri="{FF2B5EF4-FFF2-40B4-BE49-F238E27FC236}">
                  <a16:creationId xmlns:a16="http://schemas.microsoft.com/office/drawing/2014/main" id="{DE6B0123-B97F-7766-F21D-29629B38D121}"/>
                </a:ext>
              </a:extLst>
            </p:cNvPr>
            <p:cNvSpPr/>
            <p:nvPr/>
          </p:nvSpPr>
          <p:spPr>
            <a:xfrm rot="16200000">
              <a:off x="425738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31;p5">
              <a:extLst>
                <a:ext uri="{FF2B5EF4-FFF2-40B4-BE49-F238E27FC236}">
                  <a16:creationId xmlns:a16="http://schemas.microsoft.com/office/drawing/2014/main" id="{CC404064-EA37-3208-1087-38A095DB1BB3}"/>
                </a:ext>
              </a:extLst>
            </p:cNvPr>
            <p:cNvSpPr/>
            <p:nvPr/>
          </p:nvSpPr>
          <p:spPr>
            <a:xfrm rot="16200000">
              <a:off x="5288101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232;p5">
              <a:extLst>
                <a:ext uri="{FF2B5EF4-FFF2-40B4-BE49-F238E27FC236}">
                  <a16:creationId xmlns:a16="http://schemas.microsoft.com/office/drawing/2014/main" id="{4C11EDDA-C89D-8FEF-086F-E9E937160993}"/>
                </a:ext>
              </a:extLst>
            </p:cNvPr>
            <p:cNvSpPr/>
            <p:nvPr/>
          </p:nvSpPr>
          <p:spPr>
            <a:xfrm rot="16200000">
              <a:off x="6318815" y="2250312"/>
              <a:ext cx="849308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234;p5">
              <a:extLst>
                <a:ext uri="{FF2B5EF4-FFF2-40B4-BE49-F238E27FC236}">
                  <a16:creationId xmlns:a16="http://schemas.microsoft.com/office/drawing/2014/main" id="{630FC8FD-E55A-C9A8-5A16-3C7F96979BFE}"/>
                </a:ext>
              </a:extLst>
            </p:cNvPr>
            <p:cNvSpPr/>
            <p:nvPr/>
          </p:nvSpPr>
          <p:spPr>
            <a:xfrm rot="16200000">
              <a:off x="1686276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235;p5">
              <a:extLst>
                <a:ext uri="{FF2B5EF4-FFF2-40B4-BE49-F238E27FC236}">
                  <a16:creationId xmlns:a16="http://schemas.microsoft.com/office/drawing/2014/main" id="{45F1FF0E-4EB4-A4AC-4FF0-3423274ABE8F}"/>
                </a:ext>
              </a:extLst>
            </p:cNvPr>
            <p:cNvSpPr/>
            <p:nvPr/>
          </p:nvSpPr>
          <p:spPr>
            <a:xfrm rot="16200000">
              <a:off x="2716989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37;p5">
              <a:extLst>
                <a:ext uri="{FF2B5EF4-FFF2-40B4-BE49-F238E27FC236}">
                  <a16:creationId xmlns:a16="http://schemas.microsoft.com/office/drawing/2014/main" id="{1915EA7B-B9F6-3021-617A-FCC2FBD20AEC}"/>
                </a:ext>
              </a:extLst>
            </p:cNvPr>
            <p:cNvSpPr/>
            <p:nvPr/>
          </p:nvSpPr>
          <p:spPr>
            <a:xfrm rot="16200000">
              <a:off x="3747702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238;p5">
              <a:extLst>
                <a:ext uri="{FF2B5EF4-FFF2-40B4-BE49-F238E27FC236}">
                  <a16:creationId xmlns:a16="http://schemas.microsoft.com/office/drawing/2014/main" id="{C049D11C-99EA-C5CE-DB26-CB7427402906}"/>
                </a:ext>
              </a:extLst>
            </p:cNvPr>
            <p:cNvSpPr/>
            <p:nvPr/>
          </p:nvSpPr>
          <p:spPr>
            <a:xfrm rot="16200000">
              <a:off x="4778415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240;p5">
              <a:extLst>
                <a:ext uri="{FF2B5EF4-FFF2-40B4-BE49-F238E27FC236}">
                  <a16:creationId xmlns:a16="http://schemas.microsoft.com/office/drawing/2014/main" id="{8A3C015F-5414-D413-87DC-BFB978F9CB85}"/>
                </a:ext>
              </a:extLst>
            </p:cNvPr>
            <p:cNvSpPr/>
            <p:nvPr/>
          </p:nvSpPr>
          <p:spPr>
            <a:xfrm rot="16200000">
              <a:off x="5809128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241;p5">
              <a:extLst>
                <a:ext uri="{FF2B5EF4-FFF2-40B4-BE49-F238E27FC236}">
                  <a16:creationId xmlns:a16="http://schemas.microsoft.com/office/drawing/2014/main" id="{C2736475-D702-EFE9-CC6B-17C21F90C8AB}"/>
                </a:ext>
              </a:extLst>
            </p:cNvPr>
            <p:cNvSpPr/>
            <p:nvPr/>
          </p:nvSpPr>
          <p:spPr>
            <a:xfrm rot="16200000">
              <a:off x="6839841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244;p5">
              <a:extLst>
                <a:ext uri="{FF2B5EF4-FFF2-40B4-BE49-F238E27FC236}">
                  <a16:creationId xmlns:a16="http://schemas.microsoft.com/office/drawing/2014/main" id="{5584F9AA-C244-73E9-8062-4BF172B63926}"/>
                </a:ext>
              </a:extLst>
            </p:cNvPr>
            <p:cNvSpPr/>
            <p:nvPr/>
          </p:nvSpPr>
          <p:spPr>
            <a:xfrm rot="16200000">
              <a:off x="1161393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245;p5">
              <a:extLst>
                <a:ext uri="{FF2B5EF4-FFF2-40B4-BE49-F238E27FC236}">
                  <a16:creationId xmlns:a16="http://schemas.microsoft.com/office/drawing/2014/main" id="{9B2E85AC-75E1-43B3-5C38-126E56BE25F7}"/>
                </a:ext>
              </a:extLst>
            </p:cNvPr>
            <p:cNvSpPr/>
            <p:nvPr/>
          </p:nvSpPr>
          <p:spPr>
            <a:xfrm rot="16200000">
              <a:off x="2192107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246;p5">
              <a:extLst>
                <a:ext uri="{FF2B5EF4-FFF2-40B4-BE49-F238E27FC236}">
                  <a16:creationId xmlns:a16="http://schemas.microsoft.com/office/drawing/2014/main" id="{1E8ACAA5-90F4-336F-B41E-391C28368AB6}"/>
                </a:ext>
              </a:extLst>
            </p:cNvPr>
            <p:cNvSpPr/>
            <p:nvPr/>
          </p:nvSpPr>
          <p:spPr>
            <a:xfrm rot="16200000">
              <a:off x="3222821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248;p5">
              <a:extLst>
                <a:ext uri="{FF2B5EF4-FFF2-40B4-BE49-F238E27FC236}">
                  <a16:creationId xmlns:a16="http://schemas.microsoft.com/office/drawing/2014/main" id="{FB449E84-460C-00EB-0DF3-51B1A236641F}"/>
                </a:ext>
              </a:extLst>
            </p:cNvPr>
            <p:cNvSpPr/>
            <p:nvPr/>
          </p:nvSpPr>
          <p:spPr>
            <a:xfrm rot="16200000">
              <a:off x="4253532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250;p5">
              <a:extLst>
                <a:ext uri="{FF2B5EF4-FFF2-40B4-BE49-F238E27FC236}">
                  <a16:creationId xmlns:a16="http://schemas.microsoft.com/office/drawing/2014/main" id="{9D6A95B4-0178-C048-0A9A-FD890F592A9A}"/>
                </a:ext>
              </a:extLst>
            </p:cNvPr>
            <p:cNvSpPr/>
            <p:nvPr/>
          </p:nvSpPr>
          <p:spPr>
            <a:xfrm rot="16200000">
              <a:off x="5284248" y="368478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AEFF7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251;p5">
              <a:extLst>
                <a:ext uri="{FF2B5EF4-FFF2-40B4-BE49-F238E27FC236}">
                  <a16:creationId xmlns:a16="http://schemas.microsoft.com/office/drawing/2014/main" id="{34356193-D853-8885-242F-B81D6445A9FA}"/>
                </a:ext>
              </a:extLst>
            </p:cNvPr>
            <p:cNvSpPr/>
            <p:nvPr/>
          </p:nvSpPr>
          <p:spPr>
            <a:xfrm rot="16200000">
              <a:off x="6314959" y="3684785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5E3C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253;p5">
              <a:extLst>
                <a:ext uri="{FF2B5EF4-FFF2-40B4-BE49-F238E27FC236}">
                  <a16:creationId xmlns:a16="http://schemas.microsoft.com/office/drawing/2014/main" id="{1BB502B4-8452-FF3B-BF89-E95B36B88A54}"/>
                </a:ext>
              </a:extLst>
            </p:cNvPr>
            <p:cNvSpPr/>
            <p:nvPr/>
          </p:nvSpPr>
          <p:spPr>
            <a:xfrm rot="16200000">
              <a:off x="1682423" y="4386734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254;p5">
              <a:extLst>
                <a:ext uri="{FF2B5EF4-FFF2-40B4-BE49-F238E27FC236}">
                  <a16:creationId xmlns:a16="http://schemas.microsoft.com/office/drawing/2014/main" id="{53C61893-5296-31D8-FEF5-F777D26A2881}"/>
                </a:ext>
              </a:extLst>
            </p:cNvPr>
            <p:cNvSpPr/>
            <p:nvPr/>
          </p:nvSpPr>
          <p:spPr>
            <a:xfrm rot="16200000">
              <a:off x="271313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255;p5">
              <a:extLst>
                <a:ext uri="{FF2B5EF4-FFF2-40B4-BE49-F238E27FC236}">
                  <a16:creationId xmlns:a16="http://schemas.microsoft.com/office/drawing/2014/main" id="{43954C80-1DBE-6414-BEBA-46C98DD57084}"/>
                </a:ext>
              </a:extLst>
            </p:cNvPr>
            <p:cNvSpPr/>
            <p:nvPr/>
          </p:nvSpPr>
          <p:spPr>
            <a:xfrm rot="16200000">
              <a:off x="3743848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256;p5">
              <a:extLst>
                <a:ext uri="{FF2B5EF4-FFF2-40B4-BE49-F238E27FC236}">
                  <a16:creationId xmlns:a16="http://schemas.microsoft.com/office/drawing/2014/main" id="{BFCB6730-EB72-F2AB-8009-5CC220351BE8}"/>
                </a:ext>
              </a:extLst>
            </p:cNvPr>
            <p:cNvSpPr/>
            <p:nvPr/>
          </p:nvSpPr>
          <p:spPr>
            <a:xfrm rot="16200000">
              <a:off x="4774559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257;p5">
              <a:extLst>
                <a:ext uri="{FF2B5EF4-FFF2-40B4-BE49-F238E27FC236}">
                  <a16:creationId xmlns:a16="http://schemas.microsoft.com/office/drawing/2014/main" id="{DED2F79F-6D7B-8BB5-E5DE-CF8A2D6C16C0}"/>
                </a:ext>
              </a:extLst>
            </p:cNvPr>
            <p:cNvSpPr/>
            <p:nvPr/>
          </p:nvSpPr>
          <p:spPr>
            <a:xfrm rot="16200000">
              <a:off x="5805273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258;p5">
              <a:extLst>
                <a:ext uri="{FF2B5EF4-FFF2-40B4-BE49-F238E27FC236}">
                  <a16:creationId xmlns:a16="http://schemas.microsoft.com/office/drawing/2014/main" id="{16501B0D-988C-4C55-D0C0-82A1D2C7C862}"/>
                </a:ext>
              </a:extLst>
            </p:cNvPr>
            <p:cNvSpPr/>
            <p:nvPr/>
          </p:nvSpPr>
          <p:spPr>
            <a:xfrm rot="16200000">
              <a:off x="683598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260;p5">
              <a:extLst>
                <a:ext uri="{FF2B5EF4-FFF2-40B4-BE49-F238E27FC236}">
                  <a16:creationId xmlns:a16="http://schemas.microsoft.com/office/drawing/2014/main" id="{69C4F289-7D9F-5C13-CF5A-1149A62A3B81}"/>
                </a:ext>
              </a:extLst>
            </p:cNvPr>
            <p:cNvSpPr/>
            <p:nvPr/>
          </p:nvSpPr>
          <p:spPr>
            <a:xfrm rot="16200000">
              <a:off x="116139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5" name="Google Shape;261;p5">
              <a:extLst>
                <a:ext uri="{FF2B5EF4-FFF2-40B4-BE49-F238E27FC236}">
                  <a16:creationId xmlns:a16="http://schemas.microsoft.com/office/drawing/2014/main" id="{AEF9CF5A-E3A8-EED6-AA32-B39EF1705F87}"/>
                </a:ext>
              </a:extLst>
            </p:cNvPr>
            <p:cNvSpPr/>
            <p:nvPr/>
          </p:nvSpPr>
          <p:spPr>
            <a:xfrm rot="16200000">
              <a:off x="219210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262;p5">
              <a:extLst>
                <a:ext uri="{FF2B5EF4-FFF2-40B4-BE49-F238E27FC236}">
                  <a16:creationId xmlns:a16="http://schemas.microsoft.com/office/drawing/2014/main" id="{985C8417-51E6-E903-99AC-A57AB3E72706}"/>
                </a:ext>
              </a:extLst>
            </p:cNvPr>
            <p:cNvSpPr/>
            <p:nvPr/>
          </p:nvSpPr>
          <p:spPr>
            <a:xfrm rot="16200000">
              <a:off x="3222823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263;p5">
              <a:extLst>
                <a:ext uri="{FF2B5EF4-FFF2-40B4-BE49-F238E27FC236}">
                  <a16:creationId xmlns:a16="http://schemas.microsoft.com/office/drawing/2014/main" id="{2738A6E1-AE1D-8CFC-F022-A32F7FB8E205}"/>
                </a:ext>
              </a:extLst>
            </p:cNvPr>
            <p:cNvSpPr/>
            <p:nvPr/>
          </p:nvSpPr>
          <p:spPr>
            <a:xfrm rot="16200000">
              <a:off x="4253536" y="5105750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264;p5">
              <a:extLst>
                <a:ext uri="{FF2B5EF4-FFF2-40B4-BE49-F238E27FC236}">
                  <a16:creationId xmlns:a16="http://schemas.microsoft.com/office/drawing/2014/main" id="{C3E4DF1D-DF09-FDB0-0FC2-BA0C40D16DCB}"/>
                </a:ext>
              </a:extLst>
            </p:cNvPr>
            <p:cNvSpPr/>
            <p:nvPr/>
          </p:nvSpPr>
          <p:spPr>
            <a:xfrm rot="16200000">
              <a:off x="5284248" y="5105746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265;p5">
              <a:extLst>
                <a:ext uri="{FF2B5EF4-FFF2-40B4-BE49-F238E27FC236}">
                  <a16:creationId xmlns:a16="http://schemas.microsoft.com/office/drawing/2014/main" id="{1BEE1217-E4D3-FF9B-5909-75FE7AF5289F}"/>
                </a:ext>
              </a:extLst>
            </p:cNvPr>
            <p:cNvSpPr/>
            <p:nvPr/>
          </p:nvSpPr>
          <p:spPr>
            <a:xfrm rot="16200000">
              <a:off x="6314960" y="5105747"/>
              <a:ext cx="849307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1" name="그림 100">
            <a:extLst>
              <a:ext uri="{FF2B5EF4-FFF2-40B4-BE49-F238E27FC236}">
                <a16:creationId xmlns:a16="http://schemas.microsoft.com/office/drawing/2014/main" id="{E6A90F28-2804-1471-C735-C839C6C391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163" y="3247237"/>
            <a:ext cx="388931" cy="388931"/>
          </a:xfrm>
          <a:prstGeom prst="rect">
            <a:avLst/>
          </a:prstGeom>
        </p:spPr>
      </p:pic>
      <p:sp>
        <p:nvSpPr>
          <p:cNvPr id="178" name="타원 177">
            <a:extLst>
              <a:ext uri="{FF2B5EF4-FFF2-40B4-BE49-F238E27FC236}">
                <a16:creationId xmlns:a16="http://schemas.microsoft.com/office/drawing/2014/main" id="{32B1BE83-8092-D1AD-5DB6-F933378D3AB1}"/>
              </a:ext>
            </a:extLst>
          </p:cNvPr>
          <p:cNvSpPr/>
          <p:nvPr/>
        </p:nvSpPr>
        <p:spPr>
          <a:xfrm>
            <a:off x="2869078" y="3246486"/>
            <a:ext cx="204356" cy="3124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4821176" y="4347006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대상의 경우 지정한 대상의 위치로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985980" y="4346789"/>
            <a:ext cx="365551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방출의 경우 사거리의 </a:t>
            </a:r>
            <a:r>
              <a:rPr lang="ko-KR" altLang="en-US" sz="1200" b="1" dirty="0" err="1">
                <a:latin typeface="+mn-ea"/>
                <a:ea typeface="+mn-ea"/>
              </a:rPr>
              <a:t>끝쪽으로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153" name="그림 152">
            <a:extLst>
              <a:ext uri="{FF2B5EF4-FFF2-40B4-BE49-F238E27FC236}">
                <a16:creationId xmlns:a16="http://schemas.microsoft.com/office/drawing/2014/main" id="{E6A90F28-2804-1471-C735-C839C6C391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74" y="3247237"/>
            <a:ext cx="388931" cy="38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그림 154">
            <a:extLst>
              <a:ext uri="{FF2B5EF4-FFF2-40B4-BE49-F238E27FC236}">
                <a16:creationId xmlns:a16="http://schemas.microsoft.com/office/drawing/2014/main" id="{FA4B5FCB-9D26-C9E5-C8D5-CB8603C86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397" y="3196049"/>
            <a:ext cx="388931" cy="38893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타원 176">
            <a:extLst>
              <a:ext uri="{FF2B5EF4-FFF2-40B4-BE49-F238E27FC236}">
                <a16:creationId xmlns:a16="http://schemas.microsoft.com/office/drawing/2014/main" id="{4FD8199D-E27A-0E0C-12CA-93CB84A32E77}"/>
              </a:ext>
            </a:extLst>
          </p:cNvPr>
          <p:cNvSpPr/>
          <p:nvPr/>
        </p:nvSpPr>
        <p:spPr>
          <a:xfrm>
            <a:off x="6625153" y="3281557"/>
            <a:ext cx="204356" cy="3124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57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추가 스킬 </a:t>
            </a:r>
            <a:r>
              <a:rPr lang="en-US" altLang="ko-KR" dirty="0"/>
              <a:t>&amp; </a:t>
            </a:r>
            <a:r>
              <a:rPr lang="ko-KR" altLang="en-US" dirty="0"/>
              <a:t>추가 </a:t>
            </a:r>
            <a:r>
              <a:rPr lang="ko-KR" altLang="en-US" dirty="0" err="1"/>
              <a:t>버프</a:t>
            </a:r>
            <a:endParaRPr lang="ko-KR" altLang="en-US" dirty="0"/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추가 스킬</a:t>
            </a:r>
            <a:r>
              <a:rPr lang="en-US" altLang="ko-KR" sz="1200" b="1" dirty="0">
                <a:latin typeface="+mn-ea"/>
                <a:ea typeface="+mn-ea"/>
              </a:rPr>
              <a:t>”</a:t>
            </a:r>
            <a:r>
              <a:rPr lang="en-US" altLang="ko-KR" sz="1200" b="1" dirty="0" err="1">
                <a:latin typeface="+mn-ea"/>
                <a:ea typeface="+mn-ea"/>
              </a:rPr>
              <a:t>SkillAdded</a:t>
            </a:r>
            <a:r>
              <a:rPr lang="en-US" altLang="ko-KR" sz="1200" b="1" dirty="0">
                <a:latin typeface="+mn-ea"/>
                <a:ea typeface="+mn-ea"/>
              </a:rPr>
              <a:t>”</a:t>
            </a:r>
            <a:r>
              <a:rPr lang="ko-KR" altLang="en-US" sz="1200" b="1" dirty="0">
                <a:latin typeface="+mn-ea"/>
                <a:ea typeface="+mn-ea"/>
              </a:rPr>
              <a:t>는 다음과 같다</a:t>
            </a:r>
            <a:r>
              <a:rPr lang="en-US" altLang="ko-KR" sz="1200" b="1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추가 스킬 </a:t>
            </a:r>
            <a:r>
              <a:rPr lang="en-US" altLang="ko-KR" sz="1200" dirty="0">
                <a:latin typeface="+mn-ea"/>
                <a:ea typeface="+mn-ea"/>
              </a:rPr>
              <a:t>!= 0</a:t>
            </a:r>
            <a:r>
              <a:rPr lang="ko-KR" altLang="en-US" sz="1200" dirty="0">
                <a:latin typeface="+mn-ea"/>
                <a:ea typeface="+mn-ea"/>
              </a:rPr>
              <a:t>일 경우 해당 </a:t>
            </a:r>
            <a:r>
              <a:rPr lang="ko-KR" altLang="en-US" sz="1200" dirty="0" err="1">
                <a:latin typeface="+mn-ea"/>
                <a:ea typeface="+mn-ea"/>
              </a:rPr>
              <a:t>인덱스값의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 err="1">
                <a:latin typeface="+mn-ea"/>
                <a:ea typeface="+mn-ea"/>
              </a:rPr>
              <a:t>스킬을</a:t>
            </a:r>
            <a:r>
              <a:rPr lang="ko-KR" altLang="en-US" sz="1200" dirty="0">
                <a:latin typeface="+mn-ea"/>
                <a:ea typeface="+mn-ea"/>
              </a:rPr>
              <a:t> 불러온다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예시용 테이블에 설정된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숫자 처럼 </a:t>
            </a:r>
            <a:r>
              <a:rPr lang="en-US" altLang="ko-KR" sz="1200" dirty="0">
                <a:latin typeface="+mn-ea"/>
                <a:ea typeface="+mn-ea"/>
              </a:rPr>
              <a:t>101001</a:t>
            </a:r>
            <a:r>
              <a:rPr lang="ko-KR" altLang="en-US" sz="1200" dirty="0">
                <a:latin typeface="+mn-ea"/>
                <a:ea typeface="+mn-ea"/>
              </a:rPr>
              <a:t>의 </a:t>
            </a:r>
            <a:r>
              <a:rPr lang="ko-KR" altLang="en-US" sz="1200" dirty="0" err="1">
                <a:latin typeface="+mn-ea"/>
                <a:ea typeface="+mn-ea"/>
              </a:rPr>
              <a:t>스킬을</a:t>
            </a:r>
            <a:r>
              <a:rPr lang="ko-KR" altLang="en-US" sz="1200" dirty="0">
                <a:latin typeface="+mn-ea"/>
                <a:ea typeface="+mn-ea"/>
              </a:rPr>
              <a:t> 보스가 사용하고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소멸 하면 소멸 지점에서 </a:t>
            </a:r>
            <a:r>
              <a:rPr lang="en-US" altLang="ko-KR" sz="1200" dirty="0">
                <a:latin typeface="+mn-ea"/>
                <a:ea typeface="+mn-ea"/>
              </a:rPr>
              <a:t>101002</a:t>
            </a:r>
            <a:r>
              <a:rPr lang="ko-KR" altLang="en-US" sz="1200" dirty="0">
                <a:latin typeface="+mn-ea"/>
                <a:ea typeface="+mn-ea"/>
              </a:rPr>
              <a:t>의 </a:t>
            </a:r>
            <a:r>
              <a:rPr lang="ko-KR" altLang="en-US" sz="1200" dirty="0" err="1">
                <a:latin typeface="+mn-ea"/>
                <a:ea typeface="+mn-ea"/>
              </a:rPr>
              <a:t>스킬이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대상을 찾아 발사 된다</a:t>
            </a:r>
            <a:r>
              <a:rPr lang="en-US" altLang="ko-KR" sz="1200" dirty="0">
                <a:latin typeface="+mn-ea"/>
                <a:ea typeface="+mn-ea"/>
              </a:rPr>
              <a:t>. 101002</a:t>
            </a:r>
            <a:r>
              <a:rPr lang="ko-KR" altLang="en-US" sz="1200" dirty="0">
                <a:latin typeface="+mn-ea"/>
                <a:ea typeface="+mn-ea"/>
              </a:rPr>
              <a:t>는 </a:t>
            </a:r>
            <a:r>
              <a:rPr lang="en-US" altLang="ko-KR" sz="1200" dirty="0" err="1">
                <a:latin typeface="+mn-ea"/>
                <a:ea typeface="+mn-ea"/>
              </a:rPr>
              <a:t>SkillAdded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== 0</a:t>
            </a:r>
            <a:r>
              <a:rPr lang="ko-KR" altLang="en-US" sz="1200" dirty="0">
                <a:latin typeface="+mn-ea"/>
                <a:ea typeface="+mn-ea"/>
              </a:rPr>
              <a:t>이기 때문에 더 이상 </a:t>
            </a:r>
            <a:r>
              <a:rPr lang="ko-KR" altLang="en-US" sz="1200" dirty="0" err="1">
                <a:latin typeface="+mn-ea"/>
                <a:ea typeface="+mn-ea"/>
              </a:rPr>
              <a:t>스킬은</a:t>
            </a:r>
            <a:r>
              <a:rPr lang="ko-KR" altLang="en-US" sz="1200" dirty="0">
                <a:latin typeface="+mn-ea"/>
                <a:ea typeface="+mn-ea"/>
              </a:rPr>
              <a:t> 사용되지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않는다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추가 </a:t>
            </a:r>
            <a:r>
              <a:rPr lang="ko-KR" altLang="en-US" sz="1200" b="1" dirty="0" err="1">
                <a:latin typeface="+mn-ea"/>
              </a:rPr>
              <a:t>버프</a:t>
            </a:r>
            <a:r>
              <a:rPr lang="en-US" altLang="ko-KR" sz="1200" b="1" dirty="0">
                <a:latin typeface="+mn-ea"/>
              </a:rPr>
              <a:t>”</a:t>
            </a:r>
            <a:r>
              <a:rPr lang="en-US" altLang="ko-KR" sz="1200" b="1" dirty="0" err="1">
                <a:latin typeface="+mn-ea"/>
              </a:rPr>
              <a:t>BuffAdded</a:t>
            </a:r>
            <a:r>
              <a:rPr lang="en-US" altLang="ko-KR" sz="1200" b="1" dirty="0">
                <a:latin typeface="+mn-ea"/>
              </a:rPr>
              <a:t>”</a:t>
            </a:r>
            <a:r>
              <a:rPr lang="ko-KR" altLang="en-US" sz="1200" b="1" dirty="0">
                <a:latin typeface="+mn-ea"/>
              </a:rPr>
              <a:t>는 다음과 같다</a:t>
            </a:r>
            <a:r>
              <a:rPr lang="en-US" altLang="ko-KR" sz="1200" b="1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불러온 </a:t>
            </a:r>
            <a:r>
              <a:rPr lang="ko-KR" altLang="en-US" sz="1200" dirty="0" err="1">
                <a:latin typeface="+mn-ea"/>
                <a:ea typeface="+mn-ea"/>
              </a:rPr>
              <a:t>버프가</a:t>
            </a:r>
            <a:r>
              <a:rPr lang="ko-KR" altLang="en-US" sz="1200" dirty="0">
                <a:latin typeface="+mn-ea"/>
                <a:ea typeface="+mn-ea"/>
              </a:rPr>
              <a:t> 있는 </a:t>
            </a:r>
            <a:r>
              <a:rPr lang="ko-KR" altLang="en-US" sz="1200" dirty="0" err="1">
                <a:latin typeface="+mn-ea"/>
                <a:ea typeface="+mn-ea"/>
              </a:rPr>
              <a:t>스킬에</a:t>
            </a:r>
            <a:r>
              <a:rPr lang="ko-KR" altLang="en-US" sz="1200" dirty="0">
                <a:latin typeface="+mn-ea"/>
                <a:ea typeface="+mn-ea"/>
              </a:rPr>
              <a:t> 피해를 받으면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 err="1">
                <a:latin typeface="+mn-ea"/>
                <a:ea typeface="+mn-ea"/>
              </a:rPr>
              <a:t>버프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 err="1">
                <a:latin typeface="+mn-ea"/>
                <a:ea typeface="+mn-ea"/>
              </a:rPr>
              <a:t>디버프가</a:t>
            </a:r>
            <a:r>
              <a:rPr lang="ko-KR" altLang="en-US" sz="1200" dirty="0">
                <a:latin typeface="+mn-ea"/>
                <a:ea typeface="+mn-ea"/>
              </a:rPr>
              <a:t> 적용된다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0D22671-0346-8061-977F-E9E49F1B9942}"/>
              </a:ext>
            </a:extLst>
          </p:cNvPr>
          <p:cNvGrpSpPr/>
          <p:nvPr/>
        </p:nvGrpSpPr>
        <p:grpSpPr>
          <a:xfrm>
            <a:off x="1101666" y="2963187"/>
            <a:ext cx="2690419" cy="1499474"/>
            <a:chOff x="1101666" y="2310039"/>
            <a:chExt cx="6647209" cy="3704745"/>
          </a:xfrm>
          <a:solidFill>
            <a:srgbClr val="FBE4D4"/>
          </a:solidFill>
        </p:grpSpPr>
        <p:sp>
          <p:nvSpPr>
            <p:cNvPr id="140" name="Google Shape;225;p5">
              <a:extLst>
                <a:ext uri="{FF2B5EF4-FFF2-40B4-BE49-F238E27FC236}">
                  <a16:creationId xmlns:a16="http://schemas.microsoft.com/office/drawing/2014/main" id="{939543F8-15C7-4912-B7FA-3A69AD66E22B}"/>
                </a:ext>
              </a:extLst>
            </p:cNvPr>
            <p:cNvSpPr/>
            <p:nvPr/>
          </p:nvSpPr>
          <p:spPr>
            <a:xfrm rot="16200000">
              <a:off x="116524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226;p5">
              <a:extLst>
                <a:ext uri="{FF2B5EF4-FFF2-40B4-BE49-F238E27FC236}">
                  <a16:creationId xmlns:a16="http://schemas.microsoft.com/office/drawing/2014/main" id="{3B1A3F6D-922F-40B8-9D11-7041D88704AA}"/>
                </a:ext>
              </a:extLst>
            </p:cNvPr>
            <p:cNvSpPr/>
            <p:nvPr/>
          </p:nvSpPr>
          <p:spPr>
            <a:xfrm rot="16200000">
              <a:off x="2195963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" name="Google Shape;227;p5">
              <a:extLst>
                <a:ext uri="{FF2B5EF4-FFF2-40B4-BE49-F238E27FC236}">
                  <a16:creationId xmlns:a16="http://schemas.microsoft.com/office/drawing/2014/main" id="{F279AED2-7D9F-4F8A-A80B-4BAFD93EC53F}"/>
                </a:ext>
              </a:extLst>
            </p:cNvPr>
            <p:cNvSpPr/>
            <p:nvPr/>
          </p:nvSpPr>
          <p:spPr>
            <a:xfrm rot="16200000">
              <a:off x="3226675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29;p5">
              <a:extLst>
                <a:ext uri="{FF2B5EF4-FFF2-40B4-BE49-F238E27FC236}">
                  <a16:creationId xmlns:a16="http://schemas.microsoft.com/office/drawing/2014/main" id="{ABB137C5-5468-49E6-B59E-B73543740219}"/>
                </a:ext>
              </a:extLst>
            </p:cNvPr>
            <p:cNvSpPr/>
            <p:nvPr/>
          </p:nvSpPr>
          <p:spPr>
            <a:xfrm rot="16200000">
              <a:off x="425738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31;p5">
              <a:extLst>
                <a:ext uri="{FF2B5EF4-FFF2-40B4-BE49-F238E27FC236}">
                  <a16:creationId xmlns:a16="http://schemas.microsoft.com/office/drawing/2014/main" id="{2B7C9FF9-3904-40CF-9A81-5B5AD8B75380}"/>
                </a:ext>
              </a:extLst>
            </p:cNvPr>
            <p:cNvSpPr/>
            <p:nvPr/>
          </p:nvSpPr>
          <p:spPr>
            <a:xfrm rot="16200000">
              <a:off x="5288101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232;p5">
              <a:extLst>
                <a:ext uri="{FF2B5EF4-FFF2-40B4-BE49-F238E27FC236}">
                  <a16:creationId xmlns:a16="http://schemas.microsoft.com/office/drawing/2014/main" id="{0475544F-CEE4-4470-A6A4-6D0BECB04716}"/>
                </a:ext>
              </a:extLst>
            </p:cNvPr>
            <p:cNvSpPr/>
            <p:nvPr/>
          </p:nvSpPr>
          <p:spPr>
            <a:xfrm rot="16200000">
              <a:off x="6318815" y="2250312"/>
              <a:ext cx="849308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234;p5">
              <a:extLst>
                <a:ext uri="{FF2B5EF4-FFF2-40B4-BE49-F238E27FC236}">
                  <a16:creationId xmlns:a16="http://schemas.microsoft.com/office/drawing/2014/main" id="{EEAC6096-7A42-4CF6-AFFE-F154B2D22863}"/>
                </a:ext>
              </a:extLst>
            </p:cNvPr>
            <p:cNvSpPr/>
            <p:nvPr/>
          </p:nvSpPr>
          <p:spPr>
            <a:xfrm rot="16200000">
              <a:off x="1686276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7" name="Google Shape;235;p5">
              <a:extLst>
                <a:ext uri="{FF2B5EF4-FFF2-40B4-BE49-F238E27FC236}">
                  <a16:creationId xmlns:a16="http://schemas.microsoft.com/office/drawing/2014/main" id="{B75559D3-14F5-49CE-B80E-FB7DDD01A0CD}"/>
                </a:ext>
              </a:extLst>
            </p:cNvPr>
            <p:cNvSpPr/>
            <p:nvPr/>
          </p:nvSpPr>
          <p:spPr>
            <a:xfrm rot="16200000">
              <a:off x="2716989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37;p5">
              <a:extLst>
                <a:ext uri="{FF2B5EF4-FFF2-40B4-BE49-F238E27FC236}">
                  <a16:creationId xmlns:a16="http://schemas.microsoft.com/office/drawing/2014/main" id="{ECB5F8CA-B006-4CBC-8C33-4835E74EA08C}"/>
                </a:ext>
              </a:extLst>
            </p:cNvPr>
            <p:cNvSpPr/>
            <p:nvPr/>
          </p:nvSpPr>
          <p:spPr>
            <a:xfrm rot="16200000">
              <a:off x="3747702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238;p5">
              <a:extLst>
                <a:ext uri="{FF2B5EF4-FFF2-40B4-BE49-F238E27FC236}">
                  <a16:creationId xmlns:a16="http://schemas.microsoft.com/office/drawing/2014/main" id="{28630FEE-0004-4085-A019-10A211245A67}"/>
                </a:ext>
              </a:extLst>
            </p:cNvPr>
            <p:cNvSpPr/>
            <p:nvPr/>
          </p:nvSpPr>
          <p:spPr>
            <a:xfrm rot="16200000">
              <a:off x="4778415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240;p5">
              <a:extLst>
                <a:ext uri="{FF2B5EF4-FFF2-40B4-BE49-F238E27FC236}">
                  <a16:creationId xmlns:a16="http://schemas.microsoft.com/office/drawing/2014/main" id="{C07CBEFF-AC23-48EE-9AAC-1FA1D8A06680}"/>
                </a:ext>
              </a:extLst>
            </p:cNvPr>
            <p:cNvSpPr/>
            <p:nvPr/>
          </p:nvSpPr>
          <p:spPr>
            <a:xfrm rot="16200000">
              <a:off x="5809128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241;p5">
              <a:extLst>
                <a:ext uri="{FF2B5EF4-FFF2-40B4-BE49-F238E27FC236}">
                  <a16:creationId xmlns:a16="http://schemas.microsoft.com/office/drawing/2014/main" id="{7B5E2799-9016-421C-90B2-8F7868573E65}"/>
                </a:ext>
              </a:extLst>
            </p:cNvPr>
            <p:cNvSpPr/>
            <p:nvPr/>
          </p:nvSpPr>
          <p:spPr>
            <a:xfrm rot="16200000">
              <a:off x="6839841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244;p5">
              <a:extLst>
                <a:ext uri="{FF2B5EF4-FFF2-40B4-BE49-F238E27FC236}">
                  <a16:creationId xmlns:a16="http://schemas.microsoft.com/office/drawing/2014/main" id="{DDF56EF9-DF75-4F42-ABE9-769413AE8D65}"/>
                </a:ext>
              </a:extLst>
            </p:cNvPr>
            <p:cNvSpPr/>
            <p:nvPr/>
          </p:nvSpPr>
          <p:spPr>
            <a:xfrm rot="16200000">
              <a:off x="1161393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245;p5">
              <a:extLst>
                <a:ext uri="{FF2B5EF4-FFF2-40B4-BE49-F238E27FC236}">
                  <a16:creationId xmlns:a16="http://schemas.microsoft.com/office/drawing/2014/main" id="{30F9EBDA-7D12-4358-BAA3-2AF5D9245942}"/>
                </a:ext>
              </a:extLst>
            </p:cNvPr>
            <p:cNvSpPr/>
            <p:nvPr/>
          </p:nvSpPr>
          <p:spPr>
            <a:xfrm rot="16200000">
              <a:off x="2192107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246;p5">
              <a:extLst>
                <a:ext uri="{FF2B5EF4-FFF2-40B4-BE49-F238E27FC236}">
                  <a16:creationId xmlns:a16="http://schemas.microsoft.com/office/drawing/2014/main" id="{2A2D70C6-90B9-4CB4-BA29-CAC6D31397A5}"/>
                </a:ext>
              </a:extLst>
            </p:cNvPr>
            <p:cNvSpPr/>
            <p:nvPr/>
          </p:nvSpPr>
          <p:spPr>
            <a:xfrm rot="16200000">
              <a:off x="3222821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248;p5">
              <a:extLst>
                <a:ext uri="{FF2B5EF4-FFF2-40B4-BE49-F238E27FC236}">
                  <a16:creationId xmlns:a16="http://schemas.microsoft.com/office/drawing/2014/main" id="{7F5CFE63-EF5B-4071-8429-2AAB6B8B7581}"/>
                </a:ext>
              </a:extLst>
            </p:cNvPr>
            <p:cNvSpPr/>
            <p:nvPr/>
          </p:nvSpPr>
          <p:spPr>
            <a:xfrm rot="16200000">
              <a:off x="4253532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250;p5">
              <a:extLst>
                <a:ext uri="{FF2B5EF4-FFF2-40B4-BE49-F238E27FC236}">
                  <a16:creationId xmlns:a16="http://schemas.microsoft.com/office/drawing/2014/main" id="{E6FE6F3F-4FA4-4563-A3E1-C0F66B51DE60}"/>
                </a:ext>
              </a:extLst>
            </p:cNvPr>
            <p:cNvSpPr/>
            <p:nvPr/>
          </p:nvSpPr>
          <p:spPr>
            <a:xfrm rot="16200000">
              <a:off x="5284248" y="368478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251;p5">
              <a:extLst>
                <a:ext uri="{FF2B5EF4-FFF2-40B4-BE49-F238E27FC236}">
                  <a16:creationId xmlns:a16="http://schemas.microsoft.com/office/drawing/2014/main" id="{20779659-A168-40EB-B881-47EB493F0382}"/>
                </a:ext>
              </a:extLst>
            </p:cNvPr>
            <p:cNvSpPr/>
            <p:nvPr/>
          </p:nvSpPr>
          <p:spPr>
            <a:xfrm rot="16200000">
              <a:off x="6314959" y="3684785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253;p5">
              <a:extLst>
                <a:ext uri="{FF2B5EF4-FFF2-40B4-BE49-F238E27FC236}">
                  <a16:creationId xmlns:a16="http://schemas.microsoft.com/office/drawing/2014/main" id="{80894CCC-4639-4059-B4EA-49BB60527D29}"/>
                </a:ext>
              </a:extLst>
            </p:cNvPr>
            <p:cNvSpPr/>
            <p:nvPr/>
          </p:nvSpPr>
          <p:spPr>
            <a:xfrm rot="16200000">
              <a:off x="1682423" y="4386734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254;p5">
              <a:extLst>
                <a:ext uri="{FF2B5EF4-FFF2-40B4-BE49-F238E27FC236}">
                  <a16:creationId xmlns:a16="http://schemas.microsoft.com/office/drawing/2014/main" id="{CC6BE0D9-0F7E-4CEE-8ADE-641A2B8BA585}"/>
                </a:ext>
              </a:extLst>
            </p:cNvPr>
            <p:cNvSpPr/>
            <p:nvPr/>
          </p:nvSpPr>
          <p:spPr>
            <a:xfrm rot="16200000">
              <a:off x="271313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255;p5">
              <a:extLst>
                <a:ext uri="{FF2B5EF4-FFF2-40B4-BE49-F238E27FC236}">
                  <a16:creationId xmlns:a16="http://schemas.microsoft.com/office/drawing/2014/main" id="{EB5807E3-0DBA-49E7-B0E7-3CDFF428FAA4}"/>
                </a:ext>
              </a:extLst>
            </p:cNvPr>
            <p:cNvSpPr/>
            <p:nvPr/>
          </p:nvSpPr>
          <p:spPr>
            <a:xfrm rot="16200000">
              <a:off x="3743848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256;p5">
              <a:extLst>
                <a:ext uri="{FF2B5EF4-FFF2-40B4-BE49-F238E27FC236}">
                  <a16:creationId xmlns:a16="http://schemas.microsoft.com/office/drawing/2014/main" id="{FBF41069-FFCA-4875-9ED6-AEDBE7ABBE22}"/>
                </a:ext>
              </a:extLst>
            </p:cNvPr>
            <p:cNvSpPr/>
            <p:nvPr/>
          </p:nvSpPr>
          <p:spPr>
            <a:xfrm rot="16200000">
              <a:off x="4774559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" name="Google Shape;257;p5">
              <a:extLst>
                <a:ext uri="{FF2B5EF4-FFF2-40B4-BE49-F238E27FC236}">
                  <a16:creationId xmlns:a16="http://schemas.microsoft.com/office/drawing/2014/main" id="{68722AA1-70B6-4111-93A8-1DAFEE187FA1}"/>
                </a:ext>
              </a:extLst>
            </p:cNvPr>
            <p:cNvSpPr/>
            <p:nvPr/>
          </p:nvSpPr>
          <p:spPr>
            <a:xfrm rot="16200000">
              <a:off x="5805273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" name="Google Shape;258;p5">
              <a:extLst>
                <a:ext uri="{FF2B5EF4-FFF2-40B4-BE49-F238E27FC236}">
                  <a16:creationId xmlns:a16="http://schemas.microsoft.com/office/drawing/2014/main" id="{273B0725-298A-4328-8FB2-7C06B4A8DE32}"/>
                </a:ext>
              </a:extLst>
            </p:cNvPr>
            <p:cNvSpPr/>
            <p:nvPr/>
          </p:nvSpPr>
          <p:spPr>
            <a:xfrm rot="16200000">
              <a:off x="683598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260;p5">
              <a:extLst>
                <a:ext uri="{FF2B5EF4-FFF2-40B4-BE49-F238E27FC236}">
                  <a16:creationId xmlns:a16="http://schemas.microsoft.com/office/drawing/2014/main" id="{B7E111D1-6830-459B-A81F-B6AFB22A6947}"/>
                </a:ext>
              </a:extLst>
            </p:cNvPr>
            <p:cNvSpPr/>
            <p:nvPr/>
          </p:nvSpPr>
          <p:spPr>
            <a:xfrm rot="16200000">
              <a:off x="116139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261;p5">
              <a:extLst>
                <a:ext uri="{FF2B5EF4-FFF2-40B4-BE49-F238E27FC236}">
                  <a16:creationId xmlns:a16="http://schemas.microsoft.com/office/drawing/2014/main" id="{61F1BC2B-3B20-47C6-9DB3-C5B66EBB280E}"/>
                </a:ext>
              </a:extLst>
            </p:cNvPr>
            <p:cNvSpPr/>
            <p:nvPr/>
          </p:nvSpPr>
          <p:spPr>
            <a:xfrm rot="16200000">
              <a:off x="219210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262;p5">
              <a:extLst>
                <a:ext uri="{FF2B5EF4-FFF2-40B4-BE49-F238E27FC236}">
                  <a16:creationId xmlns:a16="http://schemas.microsoft.com/office/drawing/2014/main" id="{6C8ADEF5-0DDB-4F87-AD66-3EF3CA8FEE94}"/>
                </a:ext>
              </a:extLst>
            </p:cNvPr>
            <p:cNvSpPr/>
            <p:nvPr/>
          </p:nvSpPr>
          <p:spPr>
            <a:xfrm rot="16200000">
              <a:off x="3222823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263;p5">
              <a:extLst>
                <a:ext uri="{FF2B5EF4-FFF2-40B4-BE49-F238E27FC236}">
                  <a16:creationId xmlns:a16="http://schemas.microsoft.com/office/drawing/2014/main" id="{449C1977-56DF-468A-998F-5D476388D0F9}"/>
                </a:ext>
              </a:extLst>
            </p:cNvPr>
            <p:cNvSpPr/>
            <p:nvPr/>
          </p:nvSpPr>
          <p:spPr>
            <a:xfrm rot="16200000">
              <a:off x="4253536" y="5105750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5B9BD5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264;p5">
              <a:extLst>
                <a:ext uri="{FF2B5EF4-FFF2-40B4-BE49-F238E27FC236}">
                  <a16:creationId xmlns:a16="http://schemas.microsoft.com/office/drawing/2014/main" id="{E2C3AB1E-C611-467F-A3D7-971382FA9B13}"/>
                </a:ext>
              </a:extLst>
            </p:cNvPr>
            <p:cNvSpPr/>
            <p:nvPr/>
          </p:nvSpPr>
          <p:spPr>
            <a:xfrm rot="16200000">
              <a:off x="5284248" y="5105746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265;p5">
              <a:extLst>
                <a:ext uri="{FF2B5EF4-FFF2-40B4-BE49-F238E27FC236}">
                  <a16:creationId xmlns:a16="http://schemas.microsoft.com/office/drawing/2014/main" id="{73136191-6D72-4D07-8315-AA8294F0441A}"/>
                </a:ext>
              </a:extLst>
            </p:cNvPr>
            <p:cNvSpPr/>
            <p:nvPr/>
          </p:nvSpPr>
          <p:spPr>
            <a:xfrm rot="16200000">
              <a:off x="6314960" y="5105747"/>
              <a:ext cx="849307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74" name="그림 173">
            <a:extLst>
              <a:ext uri="{FF2B5EF4-FFF2-40B4-BE49-F238E27FC236}">
                <a16:creationId xmlns:a16="http://schemas.microsoft.com/office/drawing/2014/main" id="{B6CF988E-0FDC-45AC-AE29-A91246C62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163" y="3406196"/>
            <a:ext cx="388931" cy="388931"/>
          </a:xfrm>
          <a:prstGeom prst="rect">
            <a:avLst/>
          </a:prstGeom>
        </p:spPr>
      </p:pic>
      <p:sp>
        <p:nvSpPr>
          <p:cNvPr id="176" name="타원 175">
            <a:extLst>
              <a:ext uri="{FF2B5EF4-FFF2-40B4-BE49-F238E27FC236}">
                <a16:creationId xmlns:a16="http://schemas.microsoft.com/office/drawing/2014/main" id="{D83DF4FC-CF45-7DCB-BCBB-770452804D67}"/>
              </a:ext>
            </a:extLst>
          </p:cNvPr>
          <p:cNvSpPr/>
          <p:nvPr/>
        </p:nvSpPr>
        <p:spPr>
          <a:xfrm>
            <a:off x="2878032" y="3464182"/>
            <a:ext cx="204356" cy="3124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985980" y="4557153"/>
            <a:ext cx="3050561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광역 스킬 </a:t>
            </a:r>
            <a:r>
              <a:rPr lang="en-US" altLang="ko-KR" sz="1200" b="1" dirty="0">
                <a:latin typeface="+mn-ea"/>
                <a:ea typeface="+mn-ea"/>
              </a:rPr>
              <a:t>101001</a:t>
            </a:r>
            <a:r>
              <a:rPr lang="ko-KR" altLang="en-US" sz="1200" b="1" dirty="0">
                <a:latin typeface="+mn-ea"/>
                <a:ea typeface="+mn-ea"/>
              </a:rPr>
              <a:t>이 사용되고 소멸</a:t>
            </a:r>
            <a:endParaRPr lang="en-US" altLang="ko-KR" sz="1200" dirty="0">
              <a:latin typeface="+mn-ea"/>
              <a:ea typeface="+mn-ea"/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1A1090DD-64BD-E728-22E9-44D248DFB6AF}"/>
              </a:ext>
            </a:extLst>
          </p:cNvPr>
          <p:cNvGrpSpPr/>
          <p:nvPr/>
        </p:nvGrpSpPr>
        <p:grpSpPr>
          <a:xfrm>
            <a:off x="4844690" y="2963187"/>
            <a:ext cx="2690419" cy="1499474"/>
            <a:chOff x="1101666" y="2310039"/>
            <a:chExt cx="6647209" cy="3704745"/>
          </a:xfrm>
          <a:solidFill>
            <a:srgbClr val="FBE5D6"/>
          </a:solidFill>
        </p:grpSpPr>
        <p:sp>
          <p:nvSpPr>
            <p:cNvPr id="181" name="Google Shape;225;p5">
              <a:extLst>
                <a:ext uri="{FF2B5EF4-FFF2-40B4-BE49-F238E27FC236}">
                  <a16:creationId xmlns:a16="http://schemas.microsoft.com/office/drawing/2014/main" id="{7FF31F27-F67D-554A-E9FD-98FCE37F1A89}"/>
                </a:ext>
              </a:extLst>
            </p:cNvPr>
            <p:cNvSpPr/>
            <p:nvPr/>
          </p:nvSpPr>
          <p:spPr>
            <a:xfrm rot="16200000">
              <a:off x="116524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226;p5">
              <a:extLst>
                <a:ext uri="{FF2B5EF4-FFF2-40B4-BE49-F238E27FC236}">
                  <a16:creationId xmlns:a16="http://schemas.microsoft.com/office/drawing/2014/main" id="{5D7F1D87-1693-AA1D-FF3D-BB4F8227B777}"/>
                </a:ext>
              </a:extLst>
            </p:cNvPr>
            <p:cNvSpPr/>
            <p:nvPr/>
          </p:nvSpPr>
          <p:spPr>
            <a:xfrm rot="16200000">
              <a:off x="2195963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3" name="Google Shape;227;p5">
              <a:extLst>
                <a:ext uri="{FF2B5EF4-FFF2-40B4-BE49-F238E27FC236}">
                  <a16:creationId xmlns:a16="http://schemas.microsoft.com/office/drawing/2014/main" id="{BA51022D-E065-67BC-D25F-8E69DBBF78BE}"/>
                </a:ext>
              </a:extLst>
            </p:cNvPr>
            <p:cNvSpPr/>
            <p:nvPr/>
          </p:nvSpPr>
          <p:spPr>
            <a:xfrm rot="16200000">
              <a:off x="3226675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29;p5">
              <a:extLst>
                <a:ext uri="{FF2B5EF4-FFF2-40B4-BE49-F238E27FC236}">
                  <a16:creationId xmlns:a16="http://schemas.microsoft.com/office/drawing/2014/main" id="{9344447E-F4CE-6E08-4AB0-682F96FA367F}"/>
                </a:ext>
              </a:extLst>
            </p:cNvPr>
            <p:cNvSpPr/>
            <p:nvPr/>
          </p:nvSpPr>
          <p:spPr>
            <a:xfrm rot="16200000">
              <a:off x="4257389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31;p5">
              <a:extLst>
                <a:ext uri="{FF2B5EF4-FFF2-40B4-BE49-F238E27FC236}">
                  <a16:creationId xmlns:a16="http://schemas.microsoft.com/office/drawing/2014/main" id="{613AD46A-77B5-D1F8-BA62-2265F1C67676}"/>
                </a:ext>
              </a:extLst>
            </p:cNvPr>
            <p:cNvSpPr/>
            <p:nvPr/>
          </p:nvSpPr>
          <p:spPr>
            <a:xfrm rot="16200000">
              <a:off x="5288101" y="2250313"/>
              <a:ext cx="849309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232;p5">
              <a:extLst>
                <a:ext uri="{FF2B5EF4-FFF2-40B4-BE49-F238E27FC236}">
                  <a16:creationId xmlns:a16="http://schemas.microsoft.com/office/drawing/2014/main" id="{8D057FEF-D3D3-44A6-6082-81CCA3A10AAD}"/>
                </a:ext>
              </a:extLst>
            </p:cNvPr>
            <p:cNvSpPr/>
            <p:nvPr/>
          </p:nvSpPr>
          <p:spPr>
            <a:xfrm rot="16200000">
              <a:off x="6318815" y="2250312"/>
              <a:ext cx="849308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234;p5">
              <a:extLst>
                <a:ext uri="{FF2B5EF4-FFF2-40B4-BE49-F238E27FC236}">
                  <a16:creationId xmlns:a16="http://schemas.microsoft.com/office/drawing/2014/main" id="{939B94E7-E0D4-C077-DFD6-4938AB01BEB6}"/>
                </a:ext>
              </a:extLst>
            </p:cNvPr>
            <p:cNvSpPr/>
            <p:nvPr/>
          </p:nvSpPr>
          <p:spPr>
            <a:xfrm rot="16200000">
              <a:off x="1686276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8" name="Google Shape;235;p5">
              <a:extLst>
                <a:ext uri="{FF2B5EF4-FFF2-40B4-BE49-F238E27FC236}">
                  <a16:creationId xmlns:a16="http://schemas.microsoft.com/office/drawing/2014/main" id="{53D24812-C116-983A-737D-ECD34F458234}"/>
                </a:ext>
              </a:extLst>
            </p:cNvPr>
            <p:cNvSpPr/>
            <p:nvPr/>
          </p:nvSpPr>
          <p:spPr>
            <a:xfrm rot="16200000">
              <a:off x="2716989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37;p5">
              <a:extLst>
                <a:ext uri="{FF2B5EF4-FFF2-40B4-BE49-F238E27FC236}">
                  <a16:creationId xmlns:a16="http://schemas.microsoft.com/office/drawing/2014/main" id="{B83245AB-2E14-CD89-E516-B7BA0D150ACF}"/>
                </a:ext>
              </a:extLst>
            </p:cNvPr>
            <p:cNvSpPr/>
            <p:nvPr/>
          </p:nvSpPr>
          <p:spPr>
            <a:xfrm rot="16200000">
              <a:off x="3747702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238;p5">
              <a:extLst>
                <a:ext uri="{FF2B5EF4-FFF2-40B4-BE49-F238E27FC236}">
                  <a16:creationId xmlns:a16="http://schemas.microsoft.com/office/drawing/2014/main" id="{1BFE84DB-9DEA-9952-A816-7287FD8D75AF}"/>
                </a:ext>
              </a:extLst>
            </p:cNvPr>
            <p:cNvSpPr/>
            <p:nvPr/>
          </p:nvSpPr>
          <p:spPr>
            <a:xfrm rot="16200000">
              <a:off x="4778415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240;p5">
              <a:extLst>
                <a:ext uri="{FF2B5EF4-FFF2-40B4-BE49-F238E27FC236}">
                  <a16:creationId xmlns:a16="http://schemas.microsoft.com/office/drawing/2014/main" id="{62823C2E-0F0C-4204-73DD-05F0628CBBEC}"/>
                </a:ext>
              </a:extLst>
            </p:cNvPr>
            <p:cNvSpPr/>
            <p:nvPr/>
          </p:nvSpPr>
          <p:spPr>
            <a:xfrm rot="16200000">
              <a:off x="5809128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2" name="Google Shape;241;p5">
              <a:extLst>
                <a:ext uri="{FF2B5EF4-FFF2-40B4-BE49-F238E27FC236}">
                  <a16:creationId xmlns:a16="http://schemas.microsoft.com/office/drawing/2014/main" id="{F759B8FD-C18E-C816-A689-DC4D36C18495}"/>
                </a:ext>
              </a:extLst>
            </p:cNvPr>
            <p:cNvSpPr/>
            <p:nvPr/>
          </p:nvSpPr>
          <p:spPr>
            <a:xfrm rot="16200000">
              <a:off x="6839841" y="2971397"/>
              <a:ext cx="849308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244;p5">
              <a:extLst>
                <a:ext uri="{FF2B5EF4-FFF2-40B4-BE49-F238E27FC236}">
                  <a16:creationId xmlns:a16="http://schemas.microsoft.com/office/drawing/2014/main" id="{F3C52BF1-EC20-BE34-542E-E47272C2ABAD}"/>
                </a:ext>
              </a:extLst>
            </p:cNvPr>
            <p:cNvSpPr/>
            <p:nvPr/>
          </p:nvSpPr>
          <p:spPr>
            <a:xfrm rot="16200000">
              <a:off x="1161393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4" name="Google Shape;245;p5">
              <a:extLst>
                <a:ext uri="{FF2B5EF4-FFF2-40B4-BE49-F238E27FC236}">
                  <a16:creationId xmlns:a16="http://schemas.microsoft.com/office/drawing/2014/main" id="{FD8850F5-EB3D-6B4E-6E2F-55A0D5188ADD}"/>
                </a:ext>
              </a:extLst>
            </p:cNvPr>
            <p:cNvSpPr/>
            <p:nvPr/>
          </p:nvSpPr>
          <p:spPr>
            <a:xfrm rot="16200000">
              <a:off x="2192107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246;p5">
              <a:extLst>
                <a:ext uri="{FF2B5EF4-FFF2-40B4-BE49-F238E27FC236}">
                  <a16:creationId xmlns:a16="http://schemas.microsoft.com/office/drawing/2014/main" id="{BCDCC166-3455-C213-029D-535C0220E8F9}"/>
                </a:ext>
              </a:extLst>
            </p:cNvPr>
            <p:cNvSpPr/>
            <p:nvPr/>
          </p:nvSpPr>
          <p:spPr>
            <a:xfrm rot="16200000">
              <a:off x="3222821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48;p5">
              <a:extLst>
                <a:ext uri="{FF2B5EF4-FFF2-40B4-BE49-F238E27FC236}">
                  <a16:creationId xmlns:a16="http://schemas.microsoft.com/office/drawing/2014/main" id="{2E14F881-2172-4ADA-51FB-F8BD13467F3C}"/>
                </a:ext>
              </a:extLst>
            </p:cNvPr>
            <p:cNvSpPr/>
            <p:nvPr/>
          </p:nvSpPr>
          <p:spPr>
            <a:xfrm rot="16200000">
              <a:off x="4253532" y="3684784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250;p5">
              <a:extLst>
                <a:ext uri="{FF2B5EF4-FFF2-40B4-BE49-F238E27FC236}">
                  <a16:creationId xmlns:a16="http://schemas.microsoft.com/office/drawing/2014/main" id="{BBEA52A4-0179-03D1-6D75-CE669AC4B800}"/>
                </a:ext>
              </a:extLst>
            </p:cNvPr>
            <p:cNvSpPr/>
            <p:nvPr/>
          </p:nvSpPr>
          <p:spPr>
            <a:xfrm rot="16200000">
              <a:off x="5284248" y="368478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C0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251;p5">
              <a:extLst>
                <a:ext uri="{FF2B5EF4-FFF2-40B4-BE49-F238E27FC236}">
                  <a16:creationId xmlns:a16="http://schemas.microsoft.com/office/drawing/2014/main" id="{0F00750D-7772-7633-7692-EDC9AB30A390}"/>
                </a:ext>
              </a:extLst>
            </p:cNvPr>
            <p:cNvSpPr/>
            <p:nvPr/>
          </p:nvSpPr>
          <p:spPr>
            <a:xfrm rot="16200000">
              <a:off x="6314959" y="3684785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253;p5">
              <a:extLst>
                <a:ext uri="{FF2B5EF4-FFF2-40B4-BE49-F238E27FC236}">
                  <a16:creationId xmlns:a16="http://schemas.microsoft.com/office/drawing/2014/main" id="{97C3A06E-339F-1F34-C9E9-3AA1B197F0ED}"/>
                </a:ext>
              </a:extLst>
            </p:cNvPr>
            <p:cNvSpPr/>
            <p:nvPr/>
          </p:nvSpPr>
          <p:spPr>
            <a:xfrm rot="16200000">
              <a:off x="1682423" y="4386734"/>
              <a:ext cx="849307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54;p5">
              <a:extLst>
                <a:ext uri="{FF2B5EF4-FFF2-40B4-BE49-F238E27FC236}">
                  <a16:creationId xmlns:a16="http://schemas.microsoft.com/office/drawing/2014/main" id="{17B632D0-498A-491D-0F94-B0A253145371}"/>
                </a:ext>
              </a:extLst>
            </p:cNvPr>
            <p:cNvSpPr/>
            <p:nvPr/>
          </p:nvSpPr>
          <p:spPr>
            <a:xfrm rot="16200000">
              <a:off x="271313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" name="Google Shape;255;p5">
              <a:extLst>
                <a:ext uri="{FF2B5EF4-FFF2-40B4-BE49-F238E27FC236}">
                  <a16:creationId xmlns:a16="http://schemas.microsoft.com/office/drawing/2014/main" id="{FA5B3521-BBE3-FA9F-D5F6-740907F651A5}"/>
                </a:ext>
              </a:extLst>
            </p:cNvPr>
            <p:cNvSpPr/>
            <p:nvPr/>
          </p:nvSpPr>
          <p:spPr>
            <a:xfrm rot="16200000">
              <a:off x="3743848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56;p5">
              <a:extLst>
                <a:ext uri="{FF2B5EF4-FFF2-40B4-BE49-F238E27FC236}">
                  <a16:creationId xmlns:a16="http://schemas.microsoft.com/office/drawing/2014/main" id="{964D9183-A9E2-381F-8610-995462332D8A}"/>
                </a:ext>
              </a:extLst>
            </p:cNvPr>
            <p:cNvSpPr/>
            <p:nvPr/>
          </p:nvSpPr>
          <p:spPr>
            <a:xfrm rot="16200000">
              <a:off x="4774559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57;p5">
              <a:extLst>
                <a:ext uri="{FF2B5EF4-FFF2-40B4-BE49-F238E27FC236}">
                  <a16:creationId xmlns:a16="http://schemas.microsoft.com/office/drawing/2014/main" id="{F84D7715-E29F-5004-6461-5E67404EF625}"/>
                </a:ext>
              </a:extLst>
            </p:cNvPr>
            <p:cNvSpPr/>
            <p:nvPr/>
          </p:nvSpPr>
          <p:spPr>
            <a:xfrm rot="16200000">
              <a:off x="5805273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58;p5">
              <a:extLst>
                <a:ext uri="{FF2B5EF4-FFF2-40B4-BE49-F238E27FC236}">
                  <a16:creationId xmlns:a16="http://schemas.microsoft.com/office/drawing/2014/main" id="{BDB6123C-D785-FAE5-1DF4-6E5AD762FB2D}"/>
                </a:ext>
              </a:extLst>
            </p:cNvPr>
            <p:cNvSpPr/>
            <p:nvPr/>
          </p:nvSpPr>
          <p:spPr>
            <a:xfrm rot="16200000">
              <a:off x="6835985" y="4386733"/>
              <a:ext cx="849305" cy="9687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60;p5">
              <a:extLst>
                <a:ext uri="{FF2B5EF4-FFF2-40B4-BE49-F238E27FC236}">
                  <a16:creationId xmlns:a16="http://schemas.microsoft.com/office/drawing/2014/main" id="{F344FDCB-830E-0A65-5D06-5534711A4E00}"/>
                </a:ext>
              </a:extLst>
            </p:cNvPr>
            <p:cNvSpPr/>
            <p:nvPr/>
          </p:nvSpPr>
          <p:spPr>
            <a:xfrm rot="16200000">
              <a:off x="116139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61;p5">
              <a:extLst>
                <a:ext uri="{FF2B5EF4-FFF2-40B4-BE49-F238E27FC236}">
                  <a16:creationId xmlns:a16="http://schemas.microsoft.com/office/drawing/2014/main" id="{3C0F15DE-2BE2-F0F3-F4BC-0FAC2BD31696}"/>
                </a:ext>
              </a:extLst>
            </p:cNvPr>
            <p:cNvSpPr/>
            <p:nvPr/>
          </p:nvSpPr>
          <p:spPr>
            <a:xfrm rot="16200000">
              <a:off x="2192105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62;p5">
              <a:extLst>
                <a:ext uri="{FF2B5EF4-FFF2-40B4-BE49-F238E27FC236}">
                  <a16:creationId xmlns:a16="http://schemas.microsoft.com/office/drawing/2014/main" id="{65625AF9-9A9E-32D0-ACD2-3B7EAD71E016}"/>
                </a:ext>
              </a:extLst>
            </p:cNvPr>
            <p:cNvSpPr/>
            <p:nvPr/>
          </p:nvSpPr>
          <p:spPr>
            <a:xfrm rot="16200000">
              <a:off x="3222823" y="5105746"/>
              <a:ext cx="849305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63;p5">
              <a:extLst>
                <a:ext uri="{FF2B5EF4-FFF2-40B4-BE49-F238E27FC236}">
                  <a16:creationId xmlns:a16="http://schemas.microsoft.com/office/drawing/2014/main" id="{3A97F7E3-DA42-7DFF-F98A-ED86237A1EB8}"/>
                </a:ext>
              </a:extLst>
            </p:cNvPr>
            <p:cNvSpPr/>
            <p:nvPr/>
          </p:nvSpPr>
          <p:spPr>
            <a:xfrm rot="16200000">
              <a:off x="4253536" y="5105750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64;p5">
              <a:extLst>
                <a:ext uri="{FF2B5EF4-FFF2-40B4-BE49-F238E27FC236}">
                  <a16:creationId xmlns:a16="http://schemas.microsoft.com/office/drawing/2014/main" id="{26D24AC0-4F32-F4A9-5B38-D6BEB75CAFD6}"/>
                </a:ext>
              </a:extLst>
            </p:cNvPr>
            <p:cNvSpPr/>
            <p:nvPr/>
          </p:nvSpPr>
          <p:spPr>
            <a:xfrm rot="16200000">
              <a:off x="5284248" y="5105746"/>
              <a:ext cx="849306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65;p5">
              <a:extLst>
                <a:ext uri="{FF2B5EF4-FFF2-40B4-BE49-F238E27FC236}">
                  <a16:creationId xmlns:a16="http://schemas.microsoft.com/office/drawing/2014/main" id="{BFD7B7FC-8B42-FD1D-3CD7-B90619ACBD0A}"/>
                </a:ext>
              </a:extLst>
            </p:cNvPr>
            <p:cNvSpPr/>
            <p:nvPr/>
          </p:nvSpPr>
          <p:spPr>
            <a:xfrm rot="16200000">
              <a:off x="6314960" y="5105747"/>
              <a:ext cx="849307" cy="968761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11" name="그림 210">
            <a:extLst>
              <a:ext uri="{FF2B5EF4-FFF2-40B4-BE49-F238E27FC236}">
                <a16:creationId xmlns:a16="http://schemas.microsoft.com/office/drawing/2014/main" id="{FA4B5FCB-9D26-C9E5-C8D5-CB8603C86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87" y="3406196"/>
            <a:ext cx="388931" cy="388931"/>
          </a:xfrm>
          <a:prstGeom prst="rect">
            <a:avLst/>
          </a:prstGeom>
        </p:spPr>
      </p:pic>
      <p:sp>
        <p:nvSpPr>
          <p:cNvPr id="213" name="타원 212">
            <a:extLst>
              <a:ext uri="{FF2B5EF4-FFF2-40B4-BE49-F238E27FC236}">
                <a16:creationId xmlns:a16="http://schemas.microsoft.com/office/drawing/2014/main" id="{4FD8199D-E27A-0E0C-12CA-93CB84A32E77}"/>
              </a:ext>
            </a:extLst>
          </p:cNvPr>
          <p:cNvSpPr/>
          <p:nvPr/>
        </p:nvSpPr>
        <p:spPr>
          <a:xfrm>
            <a:off x="6625153" y="3464182"/>
            <a:ext cx="204356" cy="3124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4821176" y="4557153"/>
            <a:ext cx="2889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이후 대상 지정 </a:t>
            </a:r>
            <a:r>
              <a:rPr lang="en-US" altLang="ko-KR" sz="1200" b="1" dirty="0">
                <a:latin typeface="+mn-ea"/>
                <a:ea typeface="+mn-ea"/>
              </a:rPr>
              <a:t>101002</a:t>
            </a:r>
            <a:r>
              <a:rPr lang="ko-KR" altLang="en-US" sz="1200" b="1" dirty="0">
                <a:latin typeface="+mn-ea"/>
                <a:ea typeface="+mn-ea"/>
              </a:rPr>
              <a:t>가 사용됨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118919" y="3464182"/>
            <a:ext cx="522577" cy="487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62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544</Words>
  <Application>Microsoft Office PowerPoint</Application>
  <PresentationFormat>와이드스크린</PresentationFormat>
  <Paragraphs>87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맑은 고딕</vt:lpstr>
      <vt:lpstr>Arial</vt:lpstr>
      <vt:lpstr>Office 테마</vt:lpstr>
      <vt:lpstr>[Path To Yggdrasil]</vt:lpstr>
      <vt:lpstr>분류</vt:lpstr>
      <vt:lpstr>거리</vt:lpstr>
      <vt:lpstr>형태</vt:lpstr>
      <vt:lpstr>이동</vt:lpstr>
      <vt:lpstr>추가 스킬 &amp; 추가 버프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 To Yggdrasil]</dc:title>
  <dc:creator>kimland4646@gmail.com</dc:creator>
  <cp:lastModifiedBy>PC-02</cp:lastModifiedBy>
  <cp:revision>129</cp:revision>
  <dcterms:created xsi:type="dcterms:W3CDTF">2021-10-11T05:06:49Z</dcterms:created>
  <dcterms:modified xsi:type="dcterms:W3CDTF">2022-08-11T11:44:24Z</dcterms:modified>
</cp:coreProperties>
</file>