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305" r:id="rId2"/>
    <p:sldId id="395" r:id="rId3"/>
    <p:sldId id="396" r:id="rId4"/>
    <p:sldId id="397" r:id="rId5"/>
    <p:sldId id="398" r:id="rId6"/>
    <p:sldId id="399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oc8yIVULp6K+dfz3fr5kxV1yK+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-02" initials="P" lastIdx="4" clrIdx="0">
    <p:extLst>
      <p:ext uri="{19B8F6BF-5375-455C-9EA6-DF929625EA0E}">
        <p15:presenceInfo xmlns:p15="http://schemas.microsoft.com/office/powerpoint/2012/main" userId="PC-0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00B050"/>
    <a:srgbClr val="D9D9D9"/>
    <a:srgbClr val="EAEFF7"/>
    <a:srgbClr val="E3782F"/>
    <a:srgbClr val="5B9BD5"/>
    <a:srgbClr val="FBE5D6"/>
    <a:srgbClr val="B86328"/>
    <a:srgbClr val="F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6370" autoAdjust="0"/>
  </p:normalViewPr>
  <p:slideViewPr>
    <p:cSldViewPr snapToGrid="0">
      <p:cViewPr varScale="1">
        <p:scale>
          <a:sx n="107" d="100"/>
          <a:sy n="107" d="100"/>
        </p:scale>
        <p:origin x="1092" y="10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schemas.openxmlformats.org/officeDocument/2006/relationships/commentAuthors" Target="commentAuthors.xml"/><Relationship Id="rId4" Type="http://schemas.openxmlformats.org/officeDocument/2006/relationships/slide" Target="slides/slide3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5863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340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50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2375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56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358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359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6" r:id="rId3"/>
    <p:sldLayoutId id="2147483657" r:id="rId4"/>
    <p:sldLayoutId id="2147483658" r:id="rId5"/>
    <p:sldLayoutId id="214748365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7F6F4F3A-DFBF-5FE7-7550-978F0CBF9E94}"/>
              </a:ext>
            </a:extLst>
          </p:cNvPr>
          <p:cNvSpPr/>
          <p:nvPr/>
        </p:nvSpPr>
        <p:spPr>
          <a:xfrm>
            <a:off x="4189813" y="714735"/>
            <a:ext cx="4011059" cy="401105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F36C124-7D0D-EE83-F4A7-44EDF1241F96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1BBC7C0-EE85-0A37-C5D3-B7422D1B647B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905DA8-8F9A-8279-C6F7-48DC77351EFF}"/>
              </a:ext>
            </a:extLst>
          </p:cNvPr>
          <p:cNvSpPr txBox="1"/>
          <p:nvPr/>
        </p:nvSpPr>
        <p:spPr>
          <a:xfrm>
            <a:off x="2801564" y="5219935"/>
            <a:ext cx="6787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5400" kern="1800" spc="1100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PYG </a:t>
            </a:r>
            <a:r>
              <a:rPr lang="ko-KR" altLang="en-US" sz="5400" kern="1800" spc="1100" dirty="0" err="1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프리팹</a:t>
            </a:r>
            <a:r>
              <a:rPr lang="ko-KR" altLang="en-US" sz="5400" kern="1800" spc="1100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267EA7-B351-A9D2-51FB-2CB0BDC49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813" y="714735"/>
            <a:ext cx="4011059" cy="40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8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D03E63D7-E0B4-609A-D0CF-AF07A93CE49A}"/>
              </a:ext>
            </a:extLst>
          </p:cNvPr>
          <p:cNvSpPr/>
          <p:nvPr/>
        </p:nvSpPr>
        <p:spPr>
          <a:xfrm>
            <a:off x="4771212" y="5920272"/>
            <a:ext cx="2576551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1836EA9-DE36-DCA8-B5D6-A061BD93AFE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D5E4DF-C727-4BD4-B478-5304F9D470E3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08B816-8FE4-13BD-17E3-92C23D07CBEB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10B67-479C-A693-A48C-CE3FB74677C7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376259-C2D0-EE24-2E7E-2F9A16E1BCA9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공통 스킬 </a:t>
              </a:r>
              <a:r>
                <a:rPr lang="ko-KR" altLang="en-US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프리팹</a:t>
              </a:r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위치</a:t>
              </a:r>
              <a:endParaRPr lang="en-US" altLang="ko-KR" sz="36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6562F9-1E15-A748-FCB1-12433DAAE03F}"/>
              </a:ext>
            </a:extLst>
          </p:cNvPr>
          <p:cNvCxnSpPr>
            <a:cxnSpLocks/>
          </p:cNvCxnSpPr>
          <p:nvPr/>
        </p:nvCxnSpPr>
        <p:spPr>
          <a:xfrm flipV="1">
            <a:off x="934874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그룹 631">
            <a:extLst>
              <a:ext uri="{FF2B5EF4-FFF2-40B4-BE49-F238E27FC236}">
                <a16:creationId xmlns:a16="http://schemas.microsoft.com/office/drawing/2014/main" id="{8E940D1B-1AD8-E68F-4924-A23C1B296DE9}"/>
              </a:ext>
            </a:extLst>
          </p:cNvPr>
          <p:cNvGrpSpPr/>
          <p:nvPr/>
        </p:nvGrpSpPr>
        <p:grpSpPr>
          <a:xfrm>
            <a:off x="10218098" y="-1941404"/>
            <a:ext cx="1204603" cy="1283887"/>
            <a:chOff x="6968970" y="1073885"/>
            <a:chExt cx="1204603" cy="1283887"/>
          </a:xfrm>
        </p:grpSpPr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1635EB96-9ABF-161A-9759-E1733F0A8A83}"/>
                </a:ext>
              </a:extLst>
            </p:cNvPr>
            <p:cNvSpPr/>
            <p:nvPr/>
          </p:nvSpPr>
          <p:spPr>
            <a:xfrm>
              <a:off x="6968970" y="1119436"/>
              <a:ext cx="278680" cy="25868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#</a:t>
              </a:r>
              <a:endPara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46F6A256-29F8-F51A-ED46-7E384D19CD9A}"/>
                </a:ext>
              </a:extLst>
            </p:cNvPr>
            <p:cNvSpPr/>
            <p:nvPr/>
          </p:nvSpPr>
          <p:spPr>
            <a:xfrm>
              <a:off x="6968970" y="1608387"/>
              <a:ext cx="278680" cy="28189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#</a:t>
              </a:r>
              <a:endPara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45190728-B8CA-0C31-601A-D0A9A56BD09E}"/>
                </a:ext>
              </a:extLst>
            </p:cNvPr>
            <p:cNvSpPr txBox="1"/>
            <p:nvPr/>
          </p:nvSpPr>
          <p:spPr>
            <a:xfrm>
              <a:off x="7203194" y="1073885"/>
              <a:ext cx="970379" cy="338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정령</a:t>
              </a:r>
              <a:endPara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7382950-424A-1FE0-B750-76275EF0201E}"/>
                </a:ext>
              </a:extLst>
            </p:cNvPr>
            <p:cNvSpPr txBox="1"/>
            <p:nvPr/>
          </p:nvSpPr>
          <p:spPr>
            <a:xfrm>
              <a:off x="7203194" y="1543808"/>
              <a:ext cx="970379" cy="338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플레이어</a:t>
              </a:r>
              <a:endPara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2DC7507C-D211-559C-93F6-7C457F4739C6}"/>
                </a:ext>
              </a:extLst>
            </p:cNvPr>
            <p:cNvSpPr txBox="1"/>
            <p:nvPr/>
          </p:nvSpPr>
          <p:spPr>
            <a:xfrm>
              <a:off x="7203194" y="2011299"/>
              <a:ext cx="970379" cy="338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적</a:t>
              </a:r>
              <a:endParaRPr lang="en-US" altLang="ko-KR" sz="1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C5CD5836-C87A-51C1-DD77-8D24A058E581}"/>
                </a:ext>
              </a:extLst>
            </p:cNvPr>
            <p:cNvSpPr/>
            <p:nvPr/>
          </p:nvSpPr>
          <p:spPr>
            <a:xfrm>
              <a:off x="6968970" y="2075878"/>
              <a:ext cx="278680" cy="2818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#</a:t>
              </a:r>
              <a:endPara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8E70EC-4BA7-AD10-63CA-2BC7DCE0435A}"/>
              </a:ext>
            </a:extLst>
          </p:cNvPr>
          <p:cNvGrpSpPr/>
          <p:nvPr/>
        </p:nvGrpSpPr>
        <p:grpSpPr>
          <a:xfrm>
            <a:off x="4870393" y="-2647694"/>
            <a:ext cx="3288185" cy="2481584"/>
            <a:chOff x="946436" y="2470074"/>
            <a:chExt cx="2316562" cy="1748303"/>
          </a:xfrm>
        </p:grpSpPr>
        <p:sp>
          <p:nvSpPr>
            <p:cNvPr id="653" name="육각형 652">
              <a:extLst>
                <a:ext uri="{FF2B5EF4-FFF2-40B4-BE49-F238E27FC236}">
                  <a16:creationId xmlns:a16="http://schemas.microsoft.com/office/drawing/2014/main" id="{033CB099-076A-7910-4D16-1BE1AF01A221}"/>
                </a:ext>
              </a:extLst>
            </p:cNvPr>
            <p:cNvSpPr/>
            <p:nvPr/>
          </p:nvSpPr>
          <p:spPr>
            <a:xfrm rot="16200000">
              <a:off x="916190" y="2501665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4" name="육각형 653">
              <a:extLst>
                <a:ext uri="{FF2B5EF4-FFF2-40B4-BE49-F238E27FC236}">
                  <a16:creationId xmlns:a16="http://schemas.microsoft.com/office/drawing/2014/main" id="{3BBE26EE-3B72-03B6-E684-16641390ADD1}"/>
                </a:ext>
              </a:extLst>
            </p:cNvPr>
            <p:cNvSpPr/>
            <p:nvPr/>
          </p:nvSpPr>
          <p:spPr>
            <a:xfrm rot="16200000">
              <a:off x="1275395" y="2501665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5" name="육각형 654">
              <a:extLst>
                <a:ext uri="{FF2B5EF4-FFF2-40B4-BE49-F238E27FC236}">
                  <a16:creationId xmlns:a16="http://schemas.microsoft.com/office/drawing/2014/main" id="{9E1C550D-266D-EC47-ED93-F29F54C18814}"/>
                </a:ext>
              </a:extLst>
            </p:cNvPr>
            <p:cNvSpPr/>
            <p:nvPr/>
          </p:nvSpPr>
          <p:spPr>
            <a:xfrm rot="16200000">
              <a:off x="1634599" y="2501665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6" name="육각형 655">
              <a:extLst>
                <a:ext uri="{FF2B5EF4-FFF2-40B4-BE49-F238E27FC236}">
                  <a16:creationId xmlns:a16="http://schemas.microsoft.com/office/drawing/2014/main" id="{3F2127A9-8D68-D15D-675C-F231952A4328}"/>
                </a:ext>
              </a:extLst>
            </p:cNvPr>
            <p:cNvSpPr/>
            <p:nvPr/>
          </p:nvSpPr>
          <p:spPr>
            <a:xfrm rot="16200000">
              <a:off x="1993805" y="2501665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7" name="육각형 656">
              <a:extLst>
                <a:ext uri="{FF2B5EF4-FFF2-40B4-BE49-F238E27FC236}">
                  <a16:creationId xmlns:a16="http://schemas.microsoft.com/office/drawing/2014/main" id="{13F19571-0D3F-A5F5-92D3-0B783917DFCE}"/>
                </a:ext>
              </a:extLst>
            </p:cNvPr>
            <p:cNvSpPr/>
            <p:nvPr/>
          </p:nvSpPr>
          <p:spPr>
            <a:xfrm rot="16200000">
              <a:off x="2353009" y="2501665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8" name="육각형 657">
              <a:extLst>
                <a:ext uri="{FF2B5EF4-FFF2-40B4-BE49-F238E27FC236}">
                  <a16:creationId xmlns:a16="http://schemas.microsoft.com/office/drawing/2014/main" id="{4231FA96-66AC-4406-F559-D41265B31205}"/>
                </a:ext>
              </a:extLst>
            </p:cNvPr>
            <p:cNvSpPr/>
            <p:nvPr/>
          </p:nvSpPr>
          <p:spPr>
            <a:xfrm rot="16200000">
              <a:off x="2712214" y="2501665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9" name="육각형 658">
              <a:extLst>
                <a:ext uri="{FF2B5EF4-FFF2-40B4-BE49-F238E27FC236}">
                  <a16:creationId xmlns:a16="http://schemas.microsoft.com/office/drawing/2014/main" id="{79D52579-6C33-D3FB-5A50-7211CF1DB542}"/>
                </a:ext>
              </a:extLst>
            </p:cNvPr>
            <p:cNvSpPr/>
            <p:nvPr/>
          </p:nvSpPr>
          <p:spPr>
            <a:xfrm rot="16200000">
              <a:off x="1097769" y="2841951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0" name="육각형 659">
              <a:extLst>
                <a:ext uri="{FF2B5EF4-FFF2-40B4-BE49-F238E27FC236}">
                  <a16:creationId xmlns:a16="http://schemas.microsoft.com/office/drawing/2014/main" id="{4815A7CA-7688-B7B5-C25C-245D0ABC0230}"/>
                </a:ext>
              </a:extLst>
            </p:cNvPr>
            <p:cNvSpPr/>
            <p:nvPr/>
          </p:nvSpPr>
          <p:spPr>
            <a:xfrm rot="16200000">
              <a:off x="1456974" y="2841951"/>
              <a:ext cx="400796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1" name="육각형 660">
              <a:extLst>
                <a:ext uri="{FF2B5EF4-FFF2-40B4-BE49-F238E27FC236}">
                  <a16:creationId xmlns:a16="http://schemas.microsoft.com/office/drawing/2014/main" id="{DE14EE82-0C90-D58B-C648-23D1997D285E}"/>
                </a:ext>
              </a:extLst>
            </p:cNvPr>
            <p:cNvSpPr/>
            <p:nvPr/>
          </p:nvSpPr>
          <p:spPr>
            <a:xfrm rot="16200000">
              <a:off x="1816178" y="2841951"/>
              <a:ext cx="400796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2" name="육각형 661">
              <a:extLst>
                <a:ext uri="{FF2B5EF4-FFF2-40B4-BE49-F238E27FC236}">
                  <a16:creationId xmlns:a16="http://schemas.microsoft.com/office/drawing/2014/main" id="{7CF8E0B9-5C3D-3902-44F1-066435EC12F2}"/>
                </a:ext>
              </a:extLst>
            </p:cNvPr>
            <p:cNvSpPr/>
            <p:nvPr/>
          </p:nvSpPr>
          <p:spPr>
            <a:xfrm rot="16200000">
              <a:off x="2175383" y="2841951"/>
              <a:ext cx="400796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3" name="육각형 662">
              <a:extLst>
                <a:ext uri="{FF2B5EF4-FFF2-40B4-BE49-F238E27FC236}">
                  <a16:creationId xmlns:a16="http://schemas.microsoft.com/office/drawing/2014/main" id="{9F138807-6A49-2DA3-CA2D-9A9D9590EF05}"/>
                </a:ext>
              </a:extLst>
            </p:cNvPr>
            <p:cNvSpPr/>
            <p:nvPr/>
          </p:nvSpPr>
          <p:spPr>
            <a:xfrm rot="16200000">
              <a:off x="2534588" y="2841951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4" name="육각형 663">
              <a:extLst>
                <a:ext uri="{FF2B5EF4-FFF2-40B4-BE49-F238E27FC236}">
                  <a16:creationId xmlns:a16="http://schemas.microsoft.com/office/drawing/2014/main" id="{BF5A7E00-CCF5-D7EB-08AD-19F7DF707270}"/>
                </a:ext>
              </a:extLst>
            </p:cNvPr>
            <p:cNvSpPr/>
            <p:nvPr/>
          </p:nvSpPr>
          <p:spPr>
            <a:xfrm rot="16200000">
              <a:off x="2893793" y="2841951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5" name="육각형 664">
              <a:extLst>
                <a:ext uri="{FF2B5EF4-FFF2-40B4-BE49-F238E27FC236}">
                  <a16:creationId xmlns:a16="http://schemas.microsoft.com/office/drawing/2014/main" id="{1551CF2F-67F4-BE33-AC8E-6F9DFC955E7C}"/>
                </a:ext>
              </a:extLst>
            </p:cNvPr>
            <p:cNvSpPr/>
            <p:nvPr/>
          </p:nvSpPr>
          <p:spPr>
            <a:xfrm rot="16200000">
              <a:off x="914846" y="3178605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6" name="육각형 665">
              <a:extLst>
                <a:ext uri="{FF2B5EF4-FFF2-40B4-BE49-F238E27FC236}">
                  <a16:creationId xmlns:a16="http://schemas.microsoft.com/office/drawing/2014/main" id="{FDF0BD50-FA55-5189-BAB1-63C8C97FD660}"/>
                </a:ext>
              </a:extLst>
            </p:cNvPr>
            <p:cNvSpPr/>
            <p:nvPr/>
          </p:nvSpPr>
          <p:spPr>
            <a:xfrm rot="16200000">
              <a:off x="1274051" y="3178605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7" name="육각형 666">
              <a:extLst>
                <a:ext uri="{FF2B5EF4-FFF2-40B4-BE49-F238E27FC236}">
                  <a16:creationId xmlns:a16="http://schemas.microsoft.com/office/drawing/2014/main" id="{41720610-CBFA-1652-560F-1600BF3ED000}"/>
                </a:ext>
              </a:extLst>
            </p:cNvPr>
            <p:cNvSpPr/>
            <p:nvPr/>
          </p:nvSpPr>
          <p:spPr>
            <a:xfrm rot="16200000">
              <a:off x="1633256" y="3178605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8" name="육각형 667">
              <a:extLst>
                <a:ext uri="{FF2B5EF4-FFF2-40B4-BE49-F238E27FC236}">
                  <a16:creationId xmlns:a16="http://schemas.microsoft.com/office/drawing/2014/main" id="{C4EF3DF1-3A60-4A79-12CE-D28070272D49}"/>
                </a:ext>
              </a:extLst>
            </p:cNvPr>
            <p:cNvSpPr/>
            <p:nvPr/>
          </p:nvSpPr>
          <p:spPr>
            <a:xfrm rot="16200000">
              <a:off x="1992460" y="3178605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9" name="육각형 668">
              <a:extLst>
                <a:ext uri="{FF2B5EF4-FFF2-40B4-BE49-F238E27FC236}">
                  <a16:creationId xmlns:a16="http://schemas.microsoft.com/office/drawing/2014/main" id="{6493B802-64C5-2150-DF7B-7BD3188A2A9C}"/>
                </a:ext>
              </a:extLst>
            </p:cNvPr>
            <p:cNvSpPr/>
            <p:nvPr/>
          </p:nvSpPr>
          <p:spPr>
            <a:xfrm rot="16200000">
              <a:off x="2351666" y="3178605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0" name="육각형 669">
              <a:extLst>
                <a:ext uri="{FF2B5EF4-FFF2-40B4-BE49-F238E27FC236}">
                  <a16:creationId xmlns:a16="http://schemas.microsoft.com/office/drawing/2014/main" id="{BC8111D6-F5AC-E384-EA41-B627E01FF4C4}"/>
                </a:ext>
              </a:extLst>
            </p:cNvPr>
            <p:cNvSpPr/>
            <p:nvPr/>
          </p:nvSpPr>
          <p:spPr>
            <a:xfrm rot="16200000">
              <a:off x="2710870" y="3178606"/>
              <a:ext cx="400796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1" name="육각형 670">
              <a:extLst>
                <a:ext uri="{FF2B5EF4-FFF2-40B4-BE49-F238E27FC236}">
                  <a16:creationId xmlns:a16="http://schemas.microsoft.com/office/drawing/2014/main" id="{79429A33-188A-14EF-1414-A655F4631C8F}"/>
                </a:ext>
              </a:extLst>
            </p:cNvPr>
            <p:cNvSpPr/>
            <p:nvPr/>
          </p:nvSpPr>
          <p:spPr>
            <a:xfrm rot="16200000">
              <a:off x="1096425" y="3509862"/>
              <a:ext cx="400796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2" name="육각형 671">
              <a:extLst>
                <a:ext uri="{FF2B5EF4-FFF2-40B4-BE49-F238E27FC236}">
                  <a16:creationId xmlns:a16="http://schemas.microsoft.com/office/drawing/2014/main" id="{EE6B0FFB-9CC8-1B9F-69CA-848332865AA5}"/>
                </a:ext>
              </a:extLst>
            </p:cNvPr>
            <p:cNvSpPr/>
            <p:nvPr/>
          </p:nvSpPr>
          <p:spPr>
            <a:xfrm rot="16200000">
              <a:off x="1455630" y="3509861"/>
              <a:ext cx="400795" cy="337614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3" name="육각형 672">
              <a:extLst>
                <a:ext uri="{FF2B5EF4-FFF2-40B4-BE49-F238E27FC236}">
                  <a16:creationId xmlns:a16="http://schemas.microsoft.com/office/drawing/2014/main" id="{E85FBF9D-94A1-F0A6-3AAB-D418D3771C60}"/>
                </a:ext>
              </a:extLst>
            </p:cNvPr>
            <p:cNvSpPr/>
            <p:nvPr/>
          </p:nvSpPr>
          <p:spPr>
            <a:xfrm rot="16200000">
              <a:off x="1814834" y="3509861"/>
              <a:ext cx="400795" cy="337614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4" name="육각형 673">
              <a:extLst>
                <a:ext uri="{FF2B5EF4-FFF2-40B4-BE49-F238E27FC236}">
                  <a16:creationId xmlns:a16="http://schemas.microsoft.com/office/drawing/2014/main" id="{9C0D0172-7056-D9D2-0C4A-D9749E0B1A2E}"/>
                </a:ext>
              </a:extLst>
            </p:cNvPr>
            <p:cNvSpPr/>
            <p:nvPr/>
          </p:nvSpPr>
          <p:spPr>
            <a:xfrm rot="16200000">
              <a:off x="2174040" y="3509861"/>
              <a:ext cx="400795" cy="337614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5" name="육각형 674">
              <a:extLst>
                <a:ext uri="{FF2B5EF4-FFF2-40B4-BE49-F238E27FC236}">
                  <a16:creationId xmlns:a16="http://schemas.microsoft.com/office/drawing/2014/main" id="{990A806B-3581-86E2-44F3-02E58BF7CB66}"/>
                </a:ext>
              </a:extLst>
            </p:cNvPr>
            <p:cNvSpPr/>
            <p:nvPr/>
          </p:nvSpPr>
          <p:spPr>
            <a:xfrm rot="16200000">
              <a:off x="2533244" y="3509861"/>
              <a:ext cx="400795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6" name="육각형 675">
              <a:extLst>
                <a:ext uri="{FF2B5EF4-FFF2-40B4-BE49-F238E27FC236}">
                  <a16:creationId xmlns:a16="http://schemas.microsoft.com/office/drawing/2014/main" id="{0ADFF170-FFA9-CD1A-D07F-ABE4D6CE6007}"/>
                </a:ext>
              </a:extLst>
            </p:cNvPr>
            <p:cNvSpPr/>
            <p:nvPr/>
          </p:nvSpPr>
          <p:spPr>
            <a:xfrm rot="16200000">
              <a:off x="2892449" y="3509861"/>
              <a:ext cx="400795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7" name="육각형 676">
              <a:extLst>
                <a:ext uri="{FF2B5EF4-FFF2-40B4-BE49-F238E27FC236}">
                  <a16:creationId xmlns:a16="http://schemas.microsoft.com/office/drawing/2014/main" id="{9B572C69-1FE2-3D28-BBE6-FEDA24C45F80}"/>
                </a:ext>
              </a:extLst>
            </p:cNvPr>
            <p:cNvSpPr/>
            <p:nvPr/>
          </p:nvSpPr>
          <p:spPr>
            <a:xfrm rot="16200000">
              <a:off x="914847" y="3849170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8" name="육각형 677">
              <a:extLst>
                <a:ext uri="{FF2B5EF4-FFF2-40B4-BE49-F238E27FC236}">
                  <a16:creationId xmlns:a16="http://schemas.microsoft.com/office/drawing/2014/main" id="{580772DE-C119-13C3-4738-5E31C3EEEC01}"/>
                </a:ext>
              </a:extLst>
            </p:cNvPr>
            <p:cNvSpPr/>
            <p:nvPr/>
          </p:nvSpPr>
          <p:spPr>
            <a:xfrm rot="16200000">
              <a:off x="1274050" y="3849170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9" name="육각형 678">
              <a:extLst>
                <a:ext uri="{FF2B5EF4-FFF2-40B4-BE49-F238E27FC236}">
                  <a16:creationId xmlns:a16="http://schemas.microsoft.com/office/drawing/2014/main" id="{4CDC7C74-DD17-64A9-EE76-0A974723A7C4}"/>
                </a:ext>
              </a:extLst>
            </p:cNvPr>
            <p:cNvSpPr/>
            <p:nvPr/>
          </p:nvSpPr>
          <p:spPr>
            <a:xfrm rot="16200000">
              <a:off x="1633256" y="3849170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0" name="육각형 679">
              <a:extLst>
                <a:ext uri="{FF2B5EF4-FFF2-40B4-BE49-F238E27FC236}">
                  <a16:creationId xmlns:a16="http://schemas.microsoft.com/office/drawing/2014/main" id="{E080701A-3A71-2560-256E-50633E371077}"/>
                </a:ext>
              </a:extLst>
            </p:cNvPr>
            <p:cNvSpPr/>
            <p:nvPr/>
          </p:nvSpPr>
          <p:spPr>
            <a:xfrm rot="16200000">
              <a:off x="1992461" y="3849172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1" name="육각형 680">
              <a:extLst>
                <a:ext uri="{FF2B5EF4-FFF2-40B4-BE49-F238E27FC236}">
                  <a16:creationId xmlns:a16="http://schemas.microsoft.com/office/drawing/2014/main" id="{799412D7-19C3-6C3C-0780-3C076E0DDF8E}"/>
                </a:ext>
              </a:extLst>
            </p:cNvPr>
            <p:cNvSpPr/>
            <p:nvPr/>
          </p:nvSpPr>
          <p:spPr>
            <a:xfrm rot="16200000">
              <a:off x="2351666" y="3849170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2" name="육각형 681">
              <a:extLst>
                <a:ext uri="{FF2B5EF4-FFF2-40B4-BE49-F238E27FC236}">
                  <a16:creationId xmlns:a16="http://schemas.microsoft.com/office/drawing/2014/main" id="{652A72BF-06FA-9BB5-8500-25B4EB02F6FF}"/>
                </a:ext>
              </a:extLst>
            </p:cNvPr>
            <p:cNvSpPr/>
            <p:nvPr/>
          </p:nvSpPr>
          <p:spPr>
            <a:xfrm rot="16200000">
              <a:off x="2710870" y="3849171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13B0B561-FB87-94C3-71F4-9DBB3638FD88}"/>
                </a:ext>
              </a:extLst>
            </p:cNvPr>
            <p:cNvSpPr/>
            <p:nvPr/>
          </p:nvSpPr>
          <p:spPr>
            <a:xfrm>
              <a:off x="2468876" y="2830705"/>
              <a:ext cx="162754" cy="15107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103490A3-A4C5-EE2C-1732-21975B4DBF8E}"/>
                </a:ext>
              </a:extLst>
            </p:cNvPr>
            <p:cNvSpPr/>
            <p:nvPr/>
          </p:nvSpPr>
          <p:spPr>
            <a:xfrm>
              <a:off x="2133002" y="3270841"/>
              <a:ext cx="162754" cy="15107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65F1C883-90A6-B425-FF44-0C057E436663}"/>
                </a:ext>
              </a:extLst>
            </p:cNvPr>
            <p:cNvSpPr/>
            <p:nvPr/>
          </p:nvSpPr>
          <p:spPr>
            <a:xfrm>
              <a:off x="1754186" y="3269174"/>
              <a:ext cx="162754" cy="15107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</p:grp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C0AFCD0F-2B04-552D-D218-D2D4729C7B9F}"/>
              </a:ext>
            </a:extLst>
          </p:cNvPr>
          <p:cNvSpPr txBox="1"/>
          <p:nvPr/>
        </p:nvSpPr>
        <p:spPr>
          <a:xfrm>
            <a:off x="660399" y="1252605"/>
            <a:ext cx="858829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기본</a:t>
            </a:r>
            <a:endParaRPr lang="en-US" altLang="ko-KR"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프리펩으로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 적용되는 이미지 들은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“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시각적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”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인 기능만 가진다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.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프리팹이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발사 되는 경우 </a:t>
            </a:r>
            <a:r>
              <a:rPr lang="en-US" altLang="ko-KR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PosAtk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투사체가 출발하여 상대의 </a:t>
            </a:r>
            <a:r>
              <a:rPr lang="en-US" altLang="ko-KR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PosBody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향해 날아간다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이후 연계 스킬이 발동 </a:t>
            </a: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될경우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대상의 중앙 지점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</a:t>
            </a:r>
            <a:r>
              <a:rPr lang="en-US" altLang="ko-KR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PosLeg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”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혹은 타일의 좌표에서 다음 </a:t>
            </a: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프리팹이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출발한다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FirePrefb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은 스킬의 조건에 따라 투사체 혹은 장판으로 역할 한다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Google Shape;99;p2">
            <a:extLst>
              <a:ext uri="{FF2B5EF4-FFF2-40B4-BE49-F238E27FC236}">
                <a16:creationId xmlns:a16="http://schemas.microsoft.com/office/drawing/2014/main" id="{64D3DBAF-B428-CDBA-CED0-4A4CAE80DF4A}"/>
              </a:ext>
            </a:extLst>
          </p:cNvPr>
          <p:cNvSpPr txBox="1"/>
          <p:nvPr/>
        </p:nvSpPr>
        <p:spPr>
          <a:xfrm>
            <a:off x="9448798" y="1269722"/>
            <a:ext cx="2743201" cy="164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기능</a:t>
            </a:r>
            <a:endParaRPr lang="en-US" altLang="ko-KR"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lunchPrefb</a:t>
            </a:r>
            <a:r>
              <a:rPr lang="ko-KR" altLang="en-US" sz="12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은 사용자의 </a:t>
            </a:r>
            <a:r>
              <a:rPr lang="en-US" altLang="ko-KR" sz="1200" dirty="0" err="1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PosAtk</a:t>
            </a:r>
            <a:r>
              <a:rPr lang="ko-KR" altLang="en-US" sz="12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에 생성되는 이펙트 이다</a:t>
            </a:r>
            <a:r>
              <a:rPr lang="en-US" altLang="ko-KR" sz="12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.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FirePrefb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은 사용자가 발사한 투사체 혹은 장판 해당한다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.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DamPrefb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는 스킬을 피해 받은 대상의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PosBody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에 생성된다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.</a:t>
            </a:r>
          </a:p>
        </p:txBody>
      </p:sp>
      <p:sp>
        <p:nvSpPr>
          <p:cNvPr id="18" name="Google Shape;99;p2">
            <a:extLst>
              <a:ext uri="{FF2B5EF4-FFF2-40B4-BE49-F238E27FC236}">
                <a16:creationId xmlns:a16="http://schemas.microsoft.com/office/drawing/2014/main" id="{3B21CBB3-9C07-0AA6-2F24-67985AB9FEF0}"/>
              </a:ext>
            </a:extLst>
          </p:cNvPr>
          <p:cNvSpPr txBox="1"/>
          <p:nvPr/>
        </p:nvSpPr>
        <p:spPr>
          <a:xfrm>
            <a:off x="4712757" y="6349752"/>
            <a:ext cx="2743201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장판은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PosLeg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혹은 타일의 중앙에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즉싱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생성된다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.</a:t>
            </a:r>
          </a:p>
        </p:txBody>
      </p:sp>
      <p:grpSp>
        <p:nvGrpSpPr>
          <p:cNvPr id="689" name="그룹 688">
            <a:extLst>
              <a:ext uri="{FF2B5EF4-FFF2-40B4-BE49-F238E27FC236}">
                <a16:creationId xmlns:a16="http://schemas.microsoft.com/office/drawing/2014/main" id="{266FB63B-EDC6-8416-620F-9AE8677662D2}"/>
              </a:ext>
            </a:extLst>
          </p:cNvPr>
          <p:cNvGrpSpPr/>
          <p:nvPr/>
        </p:nvGrpSpPr>
        <p:grpSpPr>
          <a:xfrm>
            <a:off x="1170570" y="3750684"/>
            <a:ext cx="2376510" cy="2007188"/>
            <a:chOff x="1170570" y="3750684"/>
            <a:chExt cx="2376510" cy="2007188"/>
          </a:xfrm>
        </p:grpSpPr>
        <p:pic>
          <p:nvPicPr>
            <p:cNvPr id="15" name="Google Shape;275;p8" descr="Caliber-O">
              <a:extLst>
                <a:ext uri="{FF2B5EF4-FFF2-40B4-BE49-F238E27FC236}">
                  <a16:creationId xmlns:a16="http://schemas.microsoft.com/office/drawing/2014/main" id="{4CBBBBA8-33F9-8750-4618-D0C156A902E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70570" y="3750684"/>
              <a:ext cx="2376510" cy="2007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01;p2">
              <a:extLst>
                <a:ext uri="{FF2B5EF4-FFF2-40B4-BE49-F238E27FC236}">
                  <a16:creationId xmlns:a16="http://schemas.microsoft.com/office/drawing/2014/main" id="{D1F2057F-300B-075A-D5AC-FBE7C438D5D1}"/>
                </a:ext>
              </a:extLst>
            </p:cNvPr>
            <p:cNvSpPr/>
            <p:nvPr/>
          </p:nvSpPr>
          <p:spPr>
            <a:xfrm>
              <a:off x="2298622" y="5656530"/>
              <a:ext cx="85166" cy="8516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endParaRPr>
            </a:p>
          </p:txBody>
        </p:sp>
        <p:sp>
          <p:nvSpPr>
            <p:cNvPr id="20" name="Google Shape;108;p2">
              <a:extLst>
                <a:ext uri="{FF2B5EF4-FFF2-40B4-BE49-F238E27FC236}">
                  <a16:creationId xmlns:a16="http://schemas.microsoft.com/office/drawing/2014/main" id="{E6E3EE94-C65C-EB7C-4D53-4B77B6CA2AC1}"/>
                </a:ext>
              </a:extLst>
            </p:cNvPr>
            <p:cNvSpPr/>
            <p:nvPr/>
          </p:nvSpPr>
          <p:spPr>
            <a:xfrm>
              <a:off x="2316242" y="4856462"/>
              <a:ext cx="85166" cy="8516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endParaRPr>
            </a:p>
          </p:txBody>
        </p:sp>
        <p:sp>
          <p:nvSpPr>
            <p:cNvPr id="21" name="Google Shape;102;p2">
              <a:extLst>
                <a:ext uri="{FF2B5EF4-FFF2-40B4-BE49-F238E27FC236}">
                  <a16:creationId xmlns:a16="http://schemas.microsoft.com/office/drawing/2014/main" id="{10F9BA25-DFD2-A462-708A-DFAC41556E88}"/>
                </a:ext>
              </a:extLst>
            </p:cNvPr>
            <p:cNvSpPr/>
            <p:nvPr/>
          </p:nvSpPr>
          <p:spPr>
            <a:xfrm>
              <a:off x="3122880" y="4576335"/>
              <a:ext cx="85166" cy="8516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endParaRPr>
            </a:p>
          </p:txBody>
        </p:sp>
        <p:sp>
          <p:nvSpPr>
            <p:cNvPr id="22" name="Google Shape;108;p2">
              <a:extLst>
                <a:ext uri="{FF2B5EF4-FFF2-40B4-BE49-F238E27FC236}">
                  <a16:creationId xmlns:a16="http://schemas.microsoft.com/office/drawing/2014/main" id="{A737A4EF-5D2B-E177-6841-AA2EB7ABA64C}"/>
                </a:ext>
              </a:extLst>
            </p:cNvPr>
            <p:cNvSpPr/>
            <p:nvPr/>
          </p:nvSpPr>
          <p:spPr>
            <a:xfrm>
              <a:off x="2358825" y="4358739"/>
              <a:ext cx="85166" cy="8516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C401DB0-687C-DDC5-0798-6AF26B47C981}"/>
              </a:ext>
            </a:extLst>
          </p:cNvPr>
          <p:cNvGrpSpPr/>
          <p:nvPr/>
        </p:nvGrpSpPr>
        <p:grpSpPr>
          <a:xfrm>
            <a:off x="5423316" y="3486885"/>
            <a:ext cx="1117799" cy="958115"/>
            <a:chOff x="5423316" y="3486885"/>
            <a:chExt cx="1117799" cy="958115"/>
          </a:xfrm>
        </p:grpSpPr>
        <p:pic>
          <p:nvPicPr>
            <p:cNvPr id="13" name="Google Shape;272;p8" descr="Jax Truesight">
              <a:extLst>
                <a:ext uri="{FF2B5EF4-FFF2-40B4-BE49-F238E27FC236}">
                  <a16:creationId xmlns:a16="http://schemas.microsoft.com/office/drawing/2014/main" id="{2606A9AA-5D77-9F44-1A67-3A9CD6D0D6C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21631" t="35604" r="16774" b="1885"/>
            <a:stretch/>
          </p:blipFill>
          <p:spPr>
            <a:xfrm flipH="1">
              <a:off x="5423316" y="3486885"/>
              <a:ext cx="1117799" cy="9581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101;p2">
              <a:extLst>
                <a:ext uri="{FF2B5EF4-FFF2-40B4-BE49-F238E27FC236}">
                  <a16:creationId xmlns:a16="http://schemas.microsoft.com/office/drawing/2014/main" id="{D08369CE-7436-F9B8-BABD-8A81C1064A63}"/>
                </a:ext>
              </a:extLst>
            </p:cNvPr>
            <p:cNvSpPr/>
            <p:nvPr/>
          </p:nvSpPr>
          <p:spPr>
            <a:xfrm>
              <a:off x="5939632" y="4316156"/>
              <a:ext cx="85166" cy="8516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endParaRPr>
            </a:p>
          </p:txBody>
        </p:sp>
        <p:sp>
          <p:nvSpPr>
            <p:cNvPr id="24" name="Google Shape;108;p2">
              <a:extLst>
                <a:ext uri="{FF2B5EF4-FFF2-40B4-BE49-F238E27FC236}">
                  <a16:creationId xmlns:a16="http://schemas.microsoft.com/office/drawing/2014/main" id="{A7AC1567-3279-2F65-F758-ABF9A7026918}"/>
                </a:ext>
              </a:extLst>
            </p:cNvPr>
            <p:cNvSpPr/>
            <p:nvPr/>
          </p:nvSpPr>
          <p:spPr>
            <a:xfrm>
              <a:off x="5939632" y="3880777"/>
              <a:ext cx="85166" cy="8516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endParaRPr>
            </a:p>
          </p:txBody>
        </p:sp>
        <p:sp>
          <p:nvSpPr>
            <p:cNvPr id="25" name="Google Shape;108;p2">
              <a:extLst>
                <a:ext uri="{FF2B5EF4-FFF2-40B4-BE49-F238E27FC236}">
                  <a16:creationId xmlns:a16="http://schemas.microsoft.com/office/drawing/2014/main" id="{B2B9117B-9353-49DD-5EA9-B9EBB85D7FEB}"/>
                </a:ext>
              </a:extLst>
            </p:cNvPr>
            <p:cNvSpPr/>
            <p:nvPr/>
          </p:nvSpPr>
          <p:spPr>
            <a:xfrm>
              <a:off x="5974322" y="3574462"/>
              <a:ext cx="85166" cy="8516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82F2B0D-F894-4D09-D79F-BF2A2E646A8A}"/>
              </a:ext>
            </a:extLst>
          </p:cNvPr>
          <p:cNvGrpSpPr/>
          <p:nvPr/>
        </p:nvGrpSpPr>
        <p:grpSpPr>
          <a:xfrm>
            <a:off x="5512830" y="5220055"/>
            <a:ext cx="1117799" cy="958115"/>
            <a:chOff x="5423316" y="3486885"/>
            <a:chExt cx="1117799" cy="958115"/>
          </a:xfrm>
        </p:grpSpPr>
        <p:pic>
          <p:nvPicPr>
            <p:cNvPr id="28" name="Google Shape;272;p8" descr="Jax Truesight">
              <a:extLst>
                <a:ext uri="{FF2B5EF4-FFF2-40B4-BE49-F238E27FC236}">
                  <a16:creationId xmlns:a16="http://schemas.microsoft.com/office/drawing/2014/main" id="{E005BCD9-129C-47EA-54BE-5AD85428F10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21631" t="35604" r="16774" b="1885"/>
            <a:stretch/>
          </p:blipFill>
          <p:spPr>
            <a:xfrm flipH="1">
              <a:off x="5423316" y="3486885"/>
              <a:ext cx="1117799" cy="9581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101;p2">
              <a:extLst>
                <a:ext uri="{FF2B5EF4-FFF2-40B4-BE49-F238E27FC236}">
                  <a16:creationId xmlns:a16="http://schemas.microsoft.com/office/drawing/2014/main" id="{FA9D3835-8340-2EE1-58DF-B610F9072AA4}"/>
                </a:ext>
              </a:extLst>
            </p:cNvPr>
            <p:cNvSpPr/>
            <p:nvPr/>
          </p:nvSpPr>
          <p:spPr>
            <a:xfrm>
              <a:off x="5939632" y="4316156"/>
              <a:ext cx="85166" cy="8516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endParaRPr>
            </a:p>
          </p:txBody>
        </p:sp>
        <p:sp>
          <p:nvSpPr>
            <p:cNvPr id="30" name="Google Shape;108;p2">
              <a:extLst>
                <a:ext uri="{FF2B5EF4-FFF2-40B4-BE49-F238E27FC236}">
                  <a16:creationId xmlns:a16="http://schemas.microsoft.com/office/drawing/2014/main" id="{2F6533E6-EB3A-0315-A8FF-16662C63647D}"/>
                </a:ext>
              </a:extLst>
            </p:cNvPr>
            <p:cNvSpPr/>
            <p:nvPr/>
          </p:nvSpPr>
          <p:spPr>
            <a:xfrm>
              <a:off x="5939632" y="3880777"/>
              <a:ext cx="85166" cy="8516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endParaRPr>
            </a:p>
          </p:txBody>
        </p:sp>
        <p:sp>
          <p:nvSpPr>
            <p:cNvPr id="31" name="Google Shape;108;p2">
              <a:extLst>
                <a:ext uri="{FF2B5EF4-FFF2-40B4-BE49-F238E27FC236}">
                  <a16:creationId xmlns:a16="http://schemas.microsoft.com/office/drawing/2014/main" id="{25E91E9E-240B-4A1C-193A-A86807C77F9F}"/>
                </a:ext>
              </a:extLst>
            </p:cNvPr>
            <p:cNvSpPr/>
            <p:nvPr/>
          </p:nvSpPr>
          <p:spPr>
            <a:xfrm>
              <a:off x="5974322" y="3574462"/>
              <a:ext cx="85166" cy="8516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endParaRPr>
            </a:p>
          </p:txBody>
        </p:sp>
      </p:grpSp>
      <p:sp>
        <p:nvSpPr>
          <p:cNvPr id="683" name="Google Shape;99;p2">
            <a:extLst>
              <a:ext uri="{FF2B5EF4-FFF2-40B4-BE49-F238E27FC236}">
                <a16:creationId xmlns:a16="http://schemas.microsoft.com/office/drawing/2014/main" id="{5E4A93BD-2563-AB01-5C52-9C7BEB5DAE42}"/>
              </a:ext>
            </a:extLst>
          </p:cNvPr>
          <p:cNvSpPr txBox="1"/>
          <p:nvPr/>
        </p:nvSpPr>
        <p:spPr>
          <a:xfrm>
            <a:off x="4663995" y="4480226"/>
            <a:ext cx="2743201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투사체가 발사되면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PosAtk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에서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PosBody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로 날아간다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.</a:t>
            </a:r>
          </a:p>
        </p:txBody>
      </p:sp>
      <p:cxnSp>
        <p:nvCxnSpPr>
          <p:cNvPr id="685" name="직선 화살표 연결선 684">
            <a:extLst>
              <a:ext uri="{FF2B5EF4-FFF2-40B4-BE49-F238E27FC236}">
                <a16:creationId xmlns:a16="http://schemas.microsoft.com/office/drawing/2014/main" id="{B1D4132D-1778-0FA6-345A-EE0EA7206270}"/>
              </a:ext>
            </a:extLst>
          </p:cNvPr>
          <p:cNvCxnSpPr>
            <a:stCxn id="21" idx="6"/>
            <a:endCxn id="24" idx="2"/>
          </p:cNvCxnSpPr>
          <p:nvPr/>
        </p:nvCxnSpPr>
        <p:spPr>
          <a:xfrm flipV="1">
            <a:off x="3208046" y="3923360"/>
            <a:ext cx="2731586" cy="6955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Google Shape;99;p2">
            <a:extLst>
              <a:ext uri="{FF2B5EF4-FFF2-40B4-BE49-F238E27FC236}">
                <a16:creationId xmlns:a16="http://schemas.microsoft.com/office/drawing/2014/main" id="{07D7C00B-B26F-F689-5C90-2D5AEA23959C}"/>
              </a:ext>
            </a:extLst>
          </p:cNvPr>
          <p:cNvSpPr txBox="1"/>
          <p:nvPr/>
        </p:nvSpPr>
        <p:spPr>
          <a:xfrm>
            <a:off x="1012187" y="3484134"/>
            <a:ext cx="2743201" cy="3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공격대상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688" name="Google Shape;99;p2">
            <a:extLst>
              <a:ext uri="{FF2B5EF4-FFF2-40B4-BE49-F238E27FC236}">
                <a16:creationId xmlns:a16="http://schemas.microsoft.com/office/drawing/2014/main" id="{97A0C869-7812-B8CA-F7E7-C4FE1B1492DC}"/>
              </a:ext>
            </a:extLst>
          </p:cNvPr>
          <p:cNvSpPr txBox="1"/>
          <p:nvPr/>
        </p:nvSpPr>
        <p:spPr>
          <a:xfrm>
            <a:off x="4663995" y="3132993"/>
            <a:ext cx="2743201" cy="3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피격대상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8612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육각형 682">
            <a:extLst>
              <a:ext uri="{FF2B5EF4-FFF2-40B4-BE49-F238E27FC236}">
                <a16:creationId xmlns:a16="http://schemas.microsoft.com/office/drawing/2014/main" id="{E58C1248-7189-B9DA-4F8F-D752A92B77AA}"/>
              </a:ext>
            </a:extLst>
          </p:cNvPr>
          <p:cNvSpPr/>
          <p:nvPr/>
        </p:nvSpPr>
        <p:spPr>
          <a:xfrm rot="16200000">
            <a:off x="1027181" y="3796779"/>
            <a:ext cx="799028" cy="673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4" name="육각형 683">
            <a:extLst>
              <a:ext uri="{FF2B5EF4-FFF2-40B4-BE49-F238E27FC236}">
                <a16:creationId xmlns:a16="http://schemas.microsoft.com/office/drawing/2014/main" id="{5C8A5883-087C-301E-3464-EF79476E9410}"/>
              </a:ext>
            </a:extLst>
          </p:cNvPr>
          <p:cNvSpPr/>
          <p:nvPr/>
        </p:nvSpPr>
        <p:spPr>
          <a:xfrm rot="16200000">
            <a:off x="1743293" y="3796779"/>
            <a:ext cx="799028" cy="67307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5" name="육각형 684">
            <a:extLst>
              <a:ext uri="{FF2B5EF4-FFF2-40B4-BE49-F238E27FC236}">
                <a16:creationId xmlns:a16="http://schemas.microsoft.com/office/drawing/2014/main" id="{C6EAB53D-40C9-0172-DE06-64245D4EEBA7}"/>
              </a:ext>
            </a:extLst>
          </p:cNvPr>
          <p:cNvSpPr/>
          <p:nvPr/>
        </p:nvSpPr>
        <p:spPr>
          <a:xfrm rot="16200000">
            <a:off x="2459402" y="3796779"/>
            <a:ext cx="799028" cy="67307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6" name="육각형 685">
            <a:extLst>
              <a:ext uri="{FF2B5EF4-FFF2-40B4-BE49-F238E27FC236}">
                <a16:creationId xmlns:a16="http://schemas.microsoft.com/office/drawing/2014/main" id="{71DB0FB5-9A27-6E79-3106-3FC55128240D}"/>
              </a:ext>
            </a:extLst>
          </p:cNvPr>
          <p:cNvSpPr/>
          <p:nvPr/>
        </p:nvSpPr>
        <p:spPr>
          <a:xfrm rot="16200000">
            <a:off x="3175514" y="3796779"/>
            <a:ext cx="799028" cy="673070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9" name="육각형 688">
            <a:extLst>
              <a:ext uri="{FF2B5EF4-FFF2-40B4-BE49-F238E27FC236}">
                <a16:creationId xmlns:a16="http://schemas.microsoft.com/office/drawing/2014/main" id="{10327190-BF93-CD19-B770-BE2FAD7EF182}"/>
              </a:ext>
            </a:extLst>
          </p:cNvPr>
          <p:cNvSpPr/>
          <p:nvPr/>
        </p:nvSpPr>
        <p:spPr>
          <a:xfrm rot="16200000">
            <a:off x="662505" y="4467933"/>
            <a:ext cx="799026" cy="673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0" name="육각형 689">
            <a:extLst>
              <a:ext uri="{FF2B5EF4-FFF2-40B4-BE49-F238E27FC236}">
                <a16:creationId xmlns:a16="http://schemas.microsoft.com/office/drawing/2014/main" id="{B78491FE-70B3-74AB-DE1C-C21CD16B6A88}"/>
              </a:ext>
            </a:extLst>
          </p:cNvPr>
          <p:cNvSpPr/>
          <p:nvPr/>
        </p:nvSpPr>
        <p:spPr>
          <a:xfrm rot="16200000">
            <a:off x="1378617" y="4467933"/>
            <a:ext cx="799026" cy="673070"/>
          </a:xfrm>
          <a:prstGeom prst="hexagon">
            <a:avLst/>
          </a:prstGeom>
          <a:solidFill>
            <a:srgbClr val="FBE5D6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1" name="육각형 690">
            <a:extLst>
              <a:ext uri="{FF2B5EF4-FFF2-40B4-BE49-F238E27FC236}">
                <a16:creationId xmlns:a16="http://schemas.microsoft.com/office/drawing/2014/main" id="{6CA22DA3-82B5-9F25-B912-4EDB58D91A76}"/>
              </a:ext>
            </a:extLst>
          </p:cNvPr>
          <p:cNvSpPr/>
          <p:nvPr/>
        </p:nvSpPr>
        <p:spPr>
          <a:xfrm rot="16200000">
            <a:off x="2094729" y="4467933"/>
            <a:ext cx="799026" cy="673070"/>
          </a:xfrm>
          <a:prstGeom prst="hexagon">
            <a:avLst/>
          </a:prstGeom>
          <a:solidFill>
            <a:srgbClr val="FBE5D6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2" name="육각형 691">
            <a:extLst>
              <a:ext uri="{FF2B5EF4-FFF2-40B4-BE49-F238E27FC236}">
                <a16:creationId xmlns:a16="http://schemas.microsoft.com/office/drawing/2014/main" id="{808E3070-6C6C-A722-C375-EA0CBF46BB57}"/>
              </a:ext>
            </a:extLst>
          </p:cNvPr>
          <p:cNvSpPr/>
          <p:nvPr/>
        </p:nvSpPr>
        <p:spPr>
          <a:xfrm rot="16200000">
            <a:off x="2810839" y="4467933"/>
            <a:ext cx="799026" cy="673070"/>
          </a:xfrm>
          <a:prstGeom prst="hexagon">
            <a:avLst/>
          </a:prstGeom>
          <a:solidFill>
            <a:srgbClr val="FBE5D6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3" name="육각형 692">
            <a:extLst>
              <a:ext uri="{FF2B5EF4-FFF2-40B4-BE49-F238E27FC236}">
                <a16:creationId xmlns:a16="http://schemas.microsoft.com/office/drawing/2014/main" id="{AB254EA0-D630-EC48-9360-AFC03F3F7614}"/>
              </a:ext>
            </a:extLst>
          </p:cNvPr>
          <p:cNvSpPr/>
          <p:nvPr/>
        </p:nvSpPr>
        <p:spPr>
          <a:xfrm rot="16200000">
            <a:off x="3526953" y="4467933"/>
            <a:ext cx="799026" cy="673070"/>
          </a:xfrm>
          <a:prstGeom prst="hexagon">
            <a:avLst/>
          </a:prstGeom>
          <a:solidFill>
            <a:srgbClr val="FBE5D6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5" name="육각형 694">
            <a:extLst>
              <a:ext uri="{FF2B5EF4-FFF2-40B4-BE49-F238E27FC236}">
                <a16:creationId xmlns:a16="http://schemas.microsoft.com/office/drawing/2014/main" id="{29C4E927-CF78-0435-C9E3-E5FC898729FD}"/>
              </a:ext>
            </a:extLst>
          </p:cNvPr>
          <p:cNvSpPr/>
          <p:nvPr/>
        </p:nvSpPr>
        <p:spPr>
          <a:xfrm rot="16200000">
            <a:off x="1024501" y="5128328"/>
            <a:ext cx="799028" cy="67306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6" name="육각형 695">
            <a:extLst>
              <a:ext uri="{FF2B5EF4-FFF2-40B4-BE49-F238E27FC236}">
                <a16:creationId xmlns:a16="http://schemas.microsoft.com/office/drawing/2014/main" id="{77115131-6368-990B-BB74-09232CF9CF8F}"/>
              </a:ext>
            </a:extLst>
          </p:cNvPr>
          <p:cNvSpPr/>
          <p:nvPr/>
        </p:nvSpPr>
        <p:spPr>
          <a:xfrm rot="16200000">
            <a:off x="1740613" y="5128326"/>
            <a:ext cx="799026" cy="673068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7" name="육각형 696">
            <a:extLst>
              <a:ext uri="{FF2B5EF4-FFF2-40B4-BE49-F238E27FC236}">
                <a16:creationId xmlns:a16="http://schemas.microsoft.com/office/drawing/2014/main" id="{A0801B2E-AFD7-C550-73C0-F0A667228665}"/>
              </a:ext>
            </a:extLst>
          </p:cNvPr>
          <p:cNvSpPr/>
          <p:nvPr/>
        </p:nvSpPr>
        <p:spPr>
          <a:xfrm rot="16200000">
            <a:off x="2456723" y="5128326"/>
            <a:ext cx="799026" cy="673068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8" name="육각형 697">
            <a:extLst>
              <a:ext uri="{FF2B5EF4-FFF2-40B4-BE49-F238E27FC236}">
                <a16:creationId xmlns:a16="http://schemas.microsoft.com/office/drawing/2014/main" id="{824E0D3F-20B2-DA20-B0CB-9716C8C4E287}"/>
              </a:ext>
            </a:extLst>
          </p:cNvPr>
          <p:cNvSpPr/>
          <p:nvPr/>
        </p:nvSpPr>
        <p:spPr>
          <a:xfrm rot="16200000">
            <a:off x="3172837" y="5128326"/>
            <a:ext cx="799026" cy="673068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1836EA9-DE36-DCA8-B5D6-A061BD93AFE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D5E4DF-C727-4BD4-B478-5304F9D470E3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08B816-8FE4-13BD-17E3-92C23D07CBEB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10B67-479C-A693-A48C-CE3FB74677C7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376259-C2D0-EE24-2E7E-2F9A16E1BCA9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보스 스킬 </a:t>
              </a:r>
              <a:r>
                <a:rPr lang="ko-KR" altLang="en-US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프리팹</a:t>
              </a:r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위치</a:t>
              </a:r>
              <a:endParaRPr lang="en-US" altLang="ko-KR" sz="36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6562F9-1E15-A748-FCB1-12433DAAE03F}"/>
              </a:ext>
            </a:extLst>
          </p:cNvPr>
          <p:cNvCxnSpPr>
            <a:cxnSpLocks/>
          </p:cNvCxnSpPr>
          <p:nvPr/>
        </p:nvCxnSpPr>
        <p:spPr>
          <a:xfrm flipV="1">
            <a:off x="934874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C0AFCD0F-2B04-552D-D218-D2D4729C7B9F}"/>
              </a:ext>
            </a:extLst>
          </p:cNvPr>
          <p:cNvSpPr txBox="1"/>
          <p:nvPr/>
        </p:nvSpPr>
        <p:spPr>
          <a:xfrm>
            <a:off x="660399" y="1252605"/>
            <a:ext cx="8458201" cy="164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보스 </a:t>
            </a:r>
            <a:r>
              <a:rPr lang="en-US" altLang="ko-KR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– Skill Delay &amp; </a:t>
            </a:r>
            <a:r>
              <a:rPr lang="en-US" altLang="ko-KR" sz="1200" b="1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DelayPrefb</a:t>
            </a:r>
            <a:endParaRPr lang="en-US" altLang="ko-KR"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보스는 타일에 이펙트를 가지기 때문에 우측과 같은 추가된 </a:t>
            </a:r>
            <a:r>
              <a:rPr lang="ko-KR" altLang="en-US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프리팹들을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 가진다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.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지금은 타일에 붉은 테두리가 생성되고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 뒤 효과가 터지는 것을 각각 </a:t>
            </a:r>
            <a:r>
              <a:rPr lang="en-US" altLang="ko-KR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DelayPrefb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와 </a:t>
            </a:r>
            <a:r>
              <a:rPr lang="en-US" altLang="ko-KR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SkillDelay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기획자가 조절 </a:t>
            </a: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할수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있도록 변경한다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보스가 스킬을 사용 및 </a:t>
            </a: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스테미너가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소진되고 나서 </a:t>
            </a:r>
            <a:r>
              <a:rPr 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SkillDelay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표시 되어 있는 초 만큼 지나고 스킬이 사용 된다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171450" lvl="3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SkillDelay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유지 되는 동안 보스는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IDLE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상태를 유지하며 시간이 종료되면 공격 스킬 </a:t>
            </a: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에니메이션을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 반복 한다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SKillDelay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유지 되는 동안 스킬 범위에는 </a:t>
            </a:r>
            <a:r>
              <a:rPr lang="en-US" altLang="ko-KR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DelayPrefb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각 타일에 배치된다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endParaRPr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Google Shape;99;p2">
            <a:extLst>
              <a:ext uri="{FF2B5EF4-FFF2-40B4-BE49-F238E27FC236}">
                <a16:creationId xmlns:a16="http://schemas.microsoft.com/office/drawing/2014/main" id="{42AC96E3-8683-992D-3F89-F87E80C2DD99}"/>
              </a:ext>
            </a:extLst>
          </p:cNvPr>
          <p:cNvSpPr txBox="1"/>
          <p:nvPr/>
        </p:nvSpPr>
        <p:spPr>
          <a:xfrm>
            <a:off x="9448798" y="1269722"/>
            <a:ext cx="2743201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기능</a:t>
            </a:r>
            <a:endParaRPr lang="en-US" altLang="ko-KR"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SkillDelay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는 보스가 스킬을 사용하고 공격 범위를 표시해주는 시간이다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.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DelayPrefb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는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SkillDelay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가 지속 되는 동안 공격 범위에 표시되는 이펙트 </a:t>
            </a:r>
            <a:r>
              <a:rPr lang="ko-KR" altLang="en-US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프리팹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SingleTile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에 따라 범위 타일중앙에 하나만 생성되거나 타일별로 생성 된다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.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SingleTile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가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True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일 경우 스킬의 범위에 상관없이 스킬의 중앙에 해당하는 타일에 이펙트를 하나만 생성하고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false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일 경우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FirePrefb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를 모든 타일에 생성 한다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EDE1F-2299-9382-BF44-54C530C5AC32}"/>
              </a:ext>
            </a:extLst>
          </p:cNvPr>
          <p:cNvGrpSpPr/>
          <p:nvPr/>
        </p:nvGrpSpPr>
        <p:grpSpPr>
          <a:xfrm>
            <a:off x="1356604" y="4095122"/>
            <a:ext cx="909196" cy="767902"/>
            <a:chOff x="1170570" y="3750684"/>
            <a:chExt cx="2376510" cy="2007188"/>
          </a:xfrm>
        </p:grpSpPr>
        <p:pic>
          <p:nvPicPr>
            <p:cNvPr id="14" name="Google Shape;275;p8" descr="Caliber-O">
              <a:extLst>
                <a:ext uri="{FF2B5EF4-FFF2-40B4-BE49-F238E27FC236}">
                  <a16:creationId xmlns:a16="http://schemas.microsoft.com/office/drawing/2014/main" id="{45A70A17-1CA5-63E5-1762-7DF0626F568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70570" y="3750684"/>
              <a:ext cx="2376510" cy="2007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01;p2">
              <a:extLst>
                <a:ext uri="{FF2B5EF4-FFF2-40B4-BE49-F238E27FC236}">
                  <a16:creationId xmlns:a16="http://schemas.microsoft.com/office/drawing/2014/main" id="{9860F031-B5AA-2136-7D2C-4C415CA571B8}"/>
                </a:ext>
              </a:extLst>
            </p:cNvPr>
            <p:cNvSpPr/>
            <p:nvPr/>
          </p:nvSpPr>
          <p:spPr>
            <a:xfrm>
              <a:off x="2298622" y="5656530"/>
              <a:ext cx="85166" cy="8516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endParaRPr>
            </a:p>
          </p:txBody>
        </p:sp>
        <p:sp>
          <p:nvSpPr>
            <p:cNvPr id="16" name="Google Shape;108;p2">
              <a:extLst>
                <a:ext uri="{FF2B5EF4-FFF2-40B4-BE49-F238E27FC236}">
                  <a16:creationId xmlns:a16="http://schemas.microsoft.com/office/drawing/2014/main" id="{CC00A427-6862-D0B1-2E20-C31AC0257262}"/>
                </a:ext>
              </a:extLst>
            </p:cNvPr>
            <p:cNvSpPr/>
            <p:nvPr/>
          </p:nvSpPr>
          <p:spPr>
            <a:xfrm>
              <a:off x="2316242" y="4856462"/>
              <a:ext cx="85166" cy="8516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endParaRPr>
            </a:p>
          </p:txBody>
        </p:sp>
        <p:sp>
          <p:nvSpPr>
            <p:cNvPr id="17" name="Google Shape;102;p2">
              <a:extLst>
                <a:ext uri="{FF2B5EF4-FFF2-40B4-BE49-F238E27FC236}">
                  <a16:creationId xmlns:a16="http://schemas.microsoft.com/office/drawing/2014/main" id="{5C50EBB7-8FA3-7B31-84E9-EFD7DADEB791}"/>
                </a:ext>
              </a:extLst>
            </p:cNvPr>
            <p:cNvSpPr/>
            <p:nvPr/>
          </p:nvSpPr>
          <p:spPr>
            <a:xfrm>
              <a:off x="3122880" y="4576335"/>
              <a:ext cx="85166" cy="8516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endParaRPr>
            </a:p>
          </p:txBody>
        </p:sp>
        <p:sp>
          <p:nvSpPr>
            <p:cNvPr id="18" name="Google Shape;108;p2">
              <a:extLst>
                <a:ext uri="{FF2B5EF4-FFF2-40B4-BE49-F238E27FC236}">
                  <a16:creationId xmlns:a16="http://schemas.microsoft.com/office/drawing/2014/main" id="{55545D85-422D-20E0-D763-9A6F629D41B9}"/>
                </a:ext>
              </a:extLst>
            </p:cNvPr>
            <p:cNvSpPr/>
            <p:nvPr/>
          </p:nvSpPr>
          <p:spPr>
            <a:xfrm>
              <a:off x="2358825" y="4358739"/>
              <a:ext cx="85166" cy="8516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C6473A5-FBEA-8C9B-04C0-A76ADFB32AE1}"/>
              </a:ext>
            </a:extLst>
          </p:cNvPr>
          <p:cNvGrpSpPr/>
          <p:nvPr/>
        </p:nvGrpSpPr>
        <p:grpSpPr>
          <a:xfrm>
            <a:off x="10396485" y="5200817"/>
            <a:ext cx="1117799" cy="958115"/>
            <a:chOff x="5423316" y="3486885"/>
            <a:chExt cx="1117799" cy="958115"/>
          </a:xfrm>
        </p:grpSpPr>
        <p:pic>
          <p:nvPicPr>
            <p:cNvPr id="20" name="Google Shape;272;p8" descr="Jax Truesight">
              <a:extLst>
                <a:ext uri="{FF2B5EF4-FFF2-40B4-BE49-F238E27FC236}">
                  <a16:creationId xmlns:a16="http://schemas.microsoft.com/office/drawing/2014/main" id="{DBC56589-465C-9775-C3CE-5D7EDDDD689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21631" t="35604" r="16774" b="1885"/>
            <a:stretch/>
          </p:blipFill>
          <p:spPr>
            <a:xfrm flipH="1">
              <a:off x="5423316" y="3486885"/>
              <a:ext cx="1117799" cy="9581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101;p2">
              <a:extLst>
                <a:ext uri="{FF2B5EF4-FFF2-40B4-BE49-F238E27FC236}">
                  <a16:creationId xmlns:a16="http://schemas.microsoft.com/office/drawing/2014/main" id="{1B980A3F-E966-02FB-69CB-1DAB96BDFFDD}"/>
                </a:ext>
              </a:extLst>
            </p:cNvPr>
            <p:cNvSpPr/>
            <p:nvPr/>
          </p:nvSpPr>
          <p:spPr>
            <a:xfrm>
              <a:off x="5939632" y="4316156"/>
              <a:ext cx="85166" cy="8516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endParaRPr>
            </a:p>
          </p:txBody>
        </p:sp>
        <p:sp>
          <p:nvSpPr>
            <p:cNvPr id="22" name="Google Shape;108;p2">
              <a:extLst>
                <a:ext uri="{FF2B5EF4-FFF2-40B4-BE49-F238E27FC236}">
                  <a16:creationId xmlns:a16="http://schemas.microsoft.com/office/drawing/2014/main" id="{586BDCCD-CFDB-7C60-6EDD-01DC3F8DD948}"/>
                </a:ext>
              </a:extLst>
            </p:cNvPr>
            <p:cNvSpPr/>
            <p:nvPr/>
          </p:nvSpPr>
          <p:spPr>
            <a:xfrm>
              <a:off x="5939632" y="3880777"/>
              <a:ext cx="85166" cy="8516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endParaRPr>
            </a:p>
          </p:txBody>
        </p:sp>
        <p:sp>
          <p:nvSpPr>
            <p:cNvPr id="23" name="Google Shape;108;p2">
              <a:extLst>
                <a:ext uri="{FF2B5EF4-FFF2-40B4-BE49-F238E27FC236}">
                  <a16:creationId xmlns:a16="http://schemas.microsoft.com/office/drawing/2014/main" id="{7DCE6BFE-0EA7-C7FB-091D-A4EC42E91A85}"/>
                </a:ext>
              </a:extLst>
            </p:cNvPr>
            <p:cNvSpPr/>
            <p:nvPr/>
          </p:nvSpPr>
          <p:spPr>
            <a:xfrm>
              <a:off x="5974322" y="3574462"/>
              <a:ext cx="85166" cy="8516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endParaRPr>
            </a:p>
          </p:txBody>
        </p:sp>
      </p:grpSp>
      <p:sp>
        <p:nvSpPr>
          <p:cNvPr id="710" name="Google Shape;99;p2">
            <a:extLst>
              <a:ext uri="{FF2B5EF4-FFF2-40B4-BE49-F238E27FC236}">
                <a16:creationId xmlns:a16="http://schemas.microsoft.com/office/drawing/2014/main" id="{7803CF26-5C54-5338-8653-E839C4F0ADE7}"/>
              </a:ext>
            </a:extLst>
          </p:cNvPr>
          <p:cNvSpPr txBox="1"/>
          <p:nvPr/>
        </p:nvSpPr>
        <p:spPr>
          <a:xfrm>
            <a:off x="1138218" y="5948243"/>
            <a:ext cx="27432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지금은 타일이 붉은 색으로 변하는데</a:t>
            </a:r>
            <a:endParaRPr lang="en-US" altLang="ko-KR" sz="10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이걸 해당 위치에 </a:t>
            </a:r>
            <a:r>
              <a:rPr lang="en-US" altLang="ko-KR" sz="1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DelayPrefb</a:t>
            </a:r>
            <a:r>
              <a:rPr lang="ko-KR" altLang="en-US" sz="1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를 띄워준다</a:t>
            </a:r>
            <a:endParaRPr lang="en-US" altLang="ko-KR" sz="10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9104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1836EA9-DE36-DCA8-B5D6-A061BD93AFE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D5E4DF-C727-4BD4-B478-5304F9D470E3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08B816-8FE4-13BD-17E3-92C23D07CBEB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10B67-479C-A693-A48C-CE3FB74677C7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376259-C2D0-EE24-2E7E-2F9A16E1BCA9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보스 스킬 </a:t>
              </a:r>
              <a:r>
                <a:rPr lang="ko-KR" altLang="en-US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프리팹</a:t>
              </a:r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위치</a:t>
              </a:r>
              <a:endParaRPr lang="en-US" altLang="ko-KR" sz="36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6562F9-1E15-A748-FCB1-12433DAAE03F}"/>
              </a:ext>
            </a:extLst>
          </p:cNvPr>
          <p:cNvCxnSpPr>
            <a:cxnSpLocks/>
          </p:cNvCxnSpPr>
          <p:nvPr/>
        </p:nvCxnSpPr>
        <p:spPr>
          <a:xfrm flipV="1">
            <a:off x="934874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그룹 631">
            <a:extLst>
              <a:ext uri="{FF2B5EF4-FFF2-40B4-BE49-F238E27FC236}">
                <a16:creationId xmlns:a16="http://schemas.microsoft.com/office/drawing/2014/main" id="{8E940D1B-1AD8-E68F-4924-A23C1B296DE9}"/>
              </a:ext>
            </a:extLst>
          </p:cNvPr>
          <p:cNvGrpSpPr/>
          <p:nvPr/>
        </p:nvGrpSpPr>
        <p:grpSpPr>
          <a:xfrm>
            <a:off x="10218098" y="-1941404"/>
            <a:ext cx="1204603" cy="1283887"/>
            <a:chOff x="6968970" y="1073885"/>
            <a:chExt cx="1204603" cy="1283887"/>
          </a:xfrm>
        </p:grpSpPr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1635EB96-9ABF-161A-9759-E1733F0A8A83}"/>
                </a:ext>
              </a:extLst>
            </p:cNvPr>
            <p:cNvSpPr/>
            <p:nvPr/>
          </p:nvSpPr>
          <p:spPr>
            <a:xfrm>
              <a:off x="6968970" y="1119436"/>
              <a:ext cx="278680" cy="25868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#</a:t>
              </a:r>
              <a:endPara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46F6A256-29F8-F51A-ED46-7E384D19CD9A}"/>
                </a:ext>
              </a:extLst>
            </p:cNvPr>
            <p:cNvSpPr/>
            <p:nvPr/>
          </p:nvSpPr>
          <p:spPr>
            <a:xfrm>
              <a:off x="6968970" y="1608387"/>
              <a:ext cx="278680" cy="28189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#</a:t>
              </a:r>
              <a:endPara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45190728-B8CA-0C31-601A-D0A9A56BD09E}"/>
                </a:ext>
              </a:extLst>
            </p:cNvPr>
            <p:cNvSpPr txBox="1"/>
            <p:nvPr/>
          </p:nvSpPr>
          <p:spPr>
            <a:xfrm>
              <a:off x="7203194" y="1073885"/>
              <a:ext cx="970379" cy="338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정령</a:t>
              </a:r>
              <a:endPara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7382950-424A-1FE0-B750-76275EF0201E}"/>
                </a:ext>
              </a:extLst>
            </p:cNvPr>
            <p:cNvSpPr txBox="1"/>
            <p:nvPr/>
          </p:nvSpPr>
          <p:spPr>
            <a:xfrm>
              <a:off x="7203194" y="1543808"/>
              <a:ext cx="970379" cy="338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플레이어</a:t>
              </a:r>
              <a:endPara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2DC7507C-D211-559C-93F6-7C457F4739C6}"/>
                </a:ext>
              </a:extLst>
            </p:cNvPr>
            <p:cNvSpPr txBox="1"/>
            <p:nvPr/>
          </p:nvSpPr>
          <p:spPr>
            <a:xfrm>
              <a:off x="7203194" y="2011299"/>
              <a:ext cx="970379" cy="338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적</a:t>
              </a:r>
              <a:endParaRPr lang="en-US" altLang="ko-KR" sz="1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C5CD5836-C87A-51C1-DD77-8D24A058E581}"/>
                </a:ext>
              </a:extLst>
            </p:cNvPr>
            <p:cNvSpPr/>
            <p:nvPr/>
          </p:nvSpPr>
          <p:spPr>
            <a:xfrm>
              <a:off x="6968970" y="2075878"/>
              <a:ext cx="278680" cy="2818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#</a:t>
              </a:r>
              <a:endPara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8E70EC-4BA7-AD10-63CA-2BC7DCE0435A}"/>
              </a:ext>
            </a:extLst>
          </p:cNvPr>
          <p:cNvGrpSpPr/>
          <p:nvPr/>
        </p:nvGrpSpPr>
        <p:grpSpPr>
          <a:xfrm>
            <a:off x="4870393" y="-2647694"/>
            <a:ext cx="3288185" cy="2481584"/>
            <a:chOff x="946436" y="2470074"/>
            <a:chExt cx="2316562" cy="1748303"/>
          </a:xfrm>
        </p:grpSpPr>
        <p:sp>
          <p:nvSpPr>
            <p:cNvPr id="653" name="육각형 652">
              <a:extLst>
                <a:ext uri="{FF2B5EF4-FFF2-40B4-BE49-F238E27FC236}">
                  <a16:creationId xmlns:a16="http://schemas.microsoft.com/office/drawing/2014/main" id="{033CB099-076A-7910-4D16-1BE1AF01A221}"/>
                </a:ext>
              </a:extLst>
            </p:cNvPr>
            <p:cNvSpPr/>
            <p:nvPr/>
          </p:nvSpPr>
          <p:spPr>
            <a:xfrm rot="16200000">
              <a:off x="916190" y="2501665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4" name="육각형 653">
              <a:extLst>
                <a:ext uri="{FF2B5EF4-FFF2-40B4-BE49-F238E27FC236}">
                  <a16:creationId xmlns:a16="http://schemas.microsoft.com/office/drawing/2014/main" id="{3BBE26EE-3B72-03B6-E684-16641390ADD1}"/>
                </a:ext>
              </a:extLst>
            </p:cNvPr>
            <p:cNvSpPr/>
            <p:nvPr/>
          </p:nvSpPr>
          <p:spPr>
            <a:xfrm rot="16200000">
              <a:off x="1275395" y="2501665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5" name="육각형 654">
              <a:extLst>
                <a:ext uri="{FF2B5EF4-FFF2-40B4-BE49-F238E27FC236}">
                  <a16:creationId xmlns:a16="http://schemas.microsoft.com/office/drawing/2014/main" id="{9E1C550D-266D-EC47-ED93-F29F54C18814}"/>
                </a:ext>
              </a:extLst>
            </p:cNvPr>
            <p:cNvSpPr/>
            <p:nvPr/>
          </p:nvSpPr>
          <p:spPr>
            <a:xfrm rot="16200000">
              <a:off x="1634599" y="2501665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6" name="육각형 655">
              <a:extLst>
                <a:ext uri="{FF2B5EF4-FFF2-40B4-BE49-F238E27FC236}">
                  <a16:creationId xmlns:a16="http://schemas.microsoft.com/office/drawing/2014/main" id="{3F2127A9-8D68-D15D-675C-F231952A4328}"/>
                </a:ext>
              </a:extLst>
            </p:cNvPr>
            <p:cNvSpPr/>
            <p:nvPr/>
          </p:nvSpPr>
          <p:spPr>
            <a:xfrm rot="16200000">
              <a:off x="1993805" y="2501665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7" name="육각형 656">
              <a:extLst>
                <a:ext uri="{FF2B5EF4-FFF2-40B4-BE49-F238E27FC236}">
                  <a16:creationId xmlns:a16="http://schemas.microsoft.com/office/drawing/2014/main" id="{13F19571-0D3F-A5F5-92D3-0B783917DFCE}"/>
                </a:ext>
              </a:extLst>
            </p:cNvPr>
            <p:cNvSpPr/>
            <p:nvPr/>
          </p:nvSpPr>
          <p:spPr>
            <a:xfrm rot="16200000">
              <a:off x="2353009" y="2501665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8" name="육각형 657">
              <a:extLst>
                <a:ext uri="{FF2B5EF4-FFF2-40B4-BE49-F238E27FC236}">
                  <a16:creationId xmlns:a16="http://schemas.microsoft.com/office/drawing/2014/main" id="{4231FA96-66AC-4406-F559-D41265B31205}"/>
                </a:ext>
              </a:extLst>
            </p:cNvPr>
            <p:cNvSpPr/>
            <p:nvPr/>
          </p:nvSpPr>
          <p:spPr>
            <a:xfrm rot="16200000">
              <a:off x="2712214" y="2501665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9" name="육각형 658">
              <a:extLst>
                <a:ext uri="{FF2B5EF4-FFF2-40B4-BE49-F238E27FC236}">
                  <a16:creationId xmlns:a16="http://schemas.microsoft.com/office/drawing/2014/main" id="{79D52579-6C33-D3FB-5A50-7211CF1DB542}"/>
                </a:ext>
              </a:extLst>
            </p:cNvPr>
            <p:cNvSpPr/>
            <p:nvPr/>
          </p:nvSpPr>
          <p:spPr>
            <a:xfrm rot="16200000">
              <a:off x="1097769" y="2841951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0" name="육각형 659">
              <a:extLst>
                <a:ext uri="{FF2B5EF4-FFF2-40B4-BE49-F238E27FC236}">
                  <a16:creationId xmlns:a16="http://schemas.microsoft.com/office/drawing/2014/main" id="{4815A7CA-7688-B7B5-C25C-245D0ABC0230}"/>
                </a:ext>
              </a:extLst>
            </p:cNvPr>
            <p:cNvSpPr/>
            <p:nvPr/>
          </p:nvSpPr>
          <p:spPr>
            <a:xfrm rot="16200000">
              <a:off x="1456974" y="2841951"/>
              <a:ext cx="400796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1" name="육각형 660">
              <a:extLst>
                <a:ext uri="{FF2B5EF4-FFF2-40B4-BE49-F238E27FC236}">
                  <a16:creationId xmlns:a16="http://schemas.microsoft.com/office/drawing/2014/main" id="{DE14EE82-0C90-D58B-C648-23D1997D285E}"/>
                </a:ext>
              </a:extLst>
            </p:cNvPr>
            <p:cNvSpPr/>
            <p:nvPr/>
          </p:nvSpPr>
          <p:spPr>
            <a:xfrm rot="16200000">
              <a:off x="1816178" y="2841951"/>
              <a:ext cx="400796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2" name="육각형 661">
              <a:extLst>
                <a:ext uri="{FF2B5EF4-FFF2-40B4-BE49-F238E27FC236}">
                  <a16:creationId xmlns:a16="http://schemas.microsoft.com/office/drawing/2014/main" id="{7CF8E0B9-5C3D-3902-44F1-066435EC12F2}"/>
                </a:ext>
              </a:extLst>
            </p:cNvPr>
            <p:cNvSpPr/>
            <p:nvPr/>
          </p:nvSpPr>
          <p:spPr>
            <a:xfrm rot="16200000">
              <a:off x="2175383" y="2841951"/>
              <a:ext cx="400796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3" name="육각형 662">
              <a:extLst>
                <a:ext uri="{FF2B5EF4-FFF2-40B4-BE49-F238E27FC236}">
                  <a16:creationId xmlns:a16="http://schemas.microsoft.com/office/drawing/2014/main" id="{9F138807-6A49-2DA3-CA2D-9A9D9590EF05}"/>
                </a:ext>
              </a:extLst>
            </p:cNvPr>
            <p:cNvSpPr/>
            <p:nvPr/>
          </p:nvSpPr>
          <p:spPr>
            <a:xfrm rot="16200000">
              <a:off x="2534588" y="2841951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4" name="육각형 663">
              <a:extLst>
                <a:ext uri="{FF2B5EF4-FFF2-40B4-BE49-F238E27FC236}">
                  <a16:creationId xmlns:a16="http://schemas.microsoft.com/office/drawing/2014/main" id="{BF5A7E00-CCF5-D7EB-08AD-19F7DF707270}"/>
                </a:ext>
              </a:extLst>
            </p:cNvPr>
            <p:cNvSpPr/>
            <p:nvPr/>
          </p:nvSpPr>
          <p:spPr>
            <a:xfrm rot="16200000">
              <a:off x="2893793" y="2841951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5" name="육각형 664">
              <a:extLst>
                <a:ext uri="{FF2B5EF4-FFF2-40B4-BE49-F238E27FC236}">
                  <a16:creationId xmlns:a16="http://schemas.microsoft.com/office/drawing/2014/main" id="{1551CF2F-67F4-BE33-AC8E-6F9DFC955E7C}"/>
                </a:ext>
              </a:extLst>
            </p:cNvPr>
            <p:cNvSpPr/>
            <p:nvPr/>
          </p:nvSpPr>
          <p:spPr>
            <a:xfrm rot="16200000">
              <a:off x="914846" y="3178605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6" name="육각형 665">
              <a:extLst>
                <a:ext uri="{FF2B5EF4-FFF2-40B4-BE49-F238E27FC236}">
                  <a16:creationId xmlns:a16="http://schemas.microsoft.com/office/drawing/2014/main" id="{FDF0BD50-FA55-5189-BAB1-63C8C97FD660}"/>
                </a:ext>
              </a:extLst>
            </p:cNvPr>
            <p:cNvSpPr/>
            <p:nvPr/>
          </p:nvSpPr>
          <p:spPr>
            <a:xfrm rot="16200000">
              <a:off x="1274051" y="3178605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7" name="육각형 666">
              <a:extLst>
                <a:ext uri="{FF2B5EF4-FFF2-40B4-BE49-F238E27FC236}">
                  <a16:creationId xmlns:a16="http://schemas.microsoft.com/office/drawing/2014/main" id="{41720610-CBFA-1652-560F-1600BF3ED000}"/>
                </a:ext>
              </a:extLst>
            </p:cNvPr>
            <p:cNvSpPr/>
            <p:nvPr/>
          </p:nvSpPr>
          <p:spPr>
            <a:xfrm rot="16200000">
              <a:off x="1633256" y="3178605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8" name="육각형 667">
              <a:extLst>
                <a:ext uri="{FF2B5EF4-FFF2-40B4-BE49-F238E27FC236}">
                  <a16:creationId xmlns:a16="http://schemas.microsoft.com/office/drawing/2014/main" id="{C4EF3DF1-3A60-4A79-12CE-D28070272D49}"/>
                </a:ext>
              </a:extLst>
            </p:cNvPr>
            <p:cNvSpPr/>
            <p:nvPr/>
          </p:nvSpPr>
          <p:spPr>
            <a:xfrm rot="16200000">
              <a:off x="1992460" y="3178605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9" name="육각형 668">
              <a:extLst>
                <a:ext uri="{FF2B5EF4-FFF2-40B4-BE49-F238E27FC236}">
                  <a16:creationId xmlns:a16="http://schemas.microsoft.com/office/drawing/2014/main" id="{6493B802-64C5-2150-DF7B-7BD3188A2A9C}"/>
                </a:ext>
              </a:extLst>
            </p:cNvPr>
            <p:cNvSpPr/>
            <p:nvPr/>
          </p:nvSpPr>
          <p:spPr>
            <a:xfrm rot="16200000">
              <a:off x="2351666" y="3178605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0" name="육각형 669">
              <a:extLst>
                <a:ext uri="{FF2B5EF4-FFF2-40B4-BE49-F238E27FC236}">
                  <a16:creationId xmlns:a16="http://schemas.microsoft.com/office/drawing/2014/main" id="{BC8111D6-F5AC-E384-EA41-B627E01FF4C4}"/>
                </a:ext>
              </a:extLst>
            </p:cNvPr>
            <p:cNvSpPr/>
            <p:nvPr/>
          </p:nvSpPr>
          <p:spPr>
            <a:xfrm rot="16200000">
              <a:off x="2710870" y="3178606"/>
              <a:ext cx="400796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1" name="육각형 670">
              <a:extLst>
                <a:ext uri="{FF2B5EF4-FFF2-40B4-BE49-F238E27FC236}">
                  <a16:creationId xmlns:a16="http://schemas.microsoft.com/office/drawing/2014/main" id="{79429A33-188A-14EF-1414-A655F4631C8F}"/>
                </a:ext>
              </a:extLst>
            </p:cNvPr>
            <p:cNvSpPr/>
            <p:nvPr/>
          </p:nvSpPr>
          <p:spPr>
            <a:xfrm rot="16200000">
              <a:off x="1096425" y="3509862"/>
              <a:ext cx="400796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2" name="육각형 671">
              <a:extLst>
                <a:ext uri="{FF2B5EF4-FFF2-40B4-BE49-F238E27FC236}">
                  <a16:creationId xmlns:a16="http://schemas.microsoft.com/office/drawing/2014/main" id="{EE6B0FFB-9CC8-1B9F-69CA-848332865AA5}"/>
                </a:ext>
              </a:extLst>
            </p:cNvPr>
            <p:cNvSpPr/>
            <p:nvPr/>
          </p:nvSpPr>
          <p:spPr>
            <a:xfrm rot="16200000">
              <a:off x="1455630" y="3509861"/>
              <a:ext cx="400795" cy="337614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3" name="육각형 672">
              <a:extLst>
                <a:ext uri="{FF2B5EF4-FFF2-40B4-BE49-F238E27FC236}">
                  <a16:creationId xmlns:a16="http://schemas.microsoft.com/office/drawing/2014/main" id="{E85FBF9D-94A1-F0A6-3AAB-D418D3771C60}"/>
                </a:ext>
              </a:extLst>
            </p:cNvPr>
            <p:cNvSpPr/>
            <p:nvPr/>
          </p:nvSpPr>
          <p:spPr>
            <a:xfrm rot="16200000">
              <a:off x="1814834" y="3509861"/>
              <a:ext cx="400795" cy="337614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4" name="육각형 673">
              <a:extLst>
                <a:ext uri="{FF2B5EF4-FFF2-40B4-BE49-F238E27FC236}">
                  <a16:creationId xmlns:a16="http://schemas.microsoft.com/office/drawing/2014/main" id="{9C0D0172-7056-D9D2-0C4A-D9749E0B1A2E}"/>
                </a:ext>
              </a:extLst>
            </p:cNvPr>
            <p:cNvSpPr/>
            <p:nvPr/>
          </p:nvSpPr>
          <p:spPr>
            <a:xfrm rot="16200000">
              <a:off x="2174040" y="3509861"/>
              <a:ext cx="400795" cy="337614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5" name="육각형 674">
              <a:extLst>
                <a:ext uri="{FF2B5EF4-FFF2-40B4-BE49-F238E27FC236}">
                  <a16:creationId xmlns:a16="http://schemas.microsoft.com/office/drawing/2014/main" id="{990A806B-3581-86E2-44F3-02E58BF7CB66}"/>
                </a:ext>
              </a:extLst>
            </p:cNvPr>
            <p:cNvSpPr/>
            <p:nvPr/>
          </p:nvSpPr>
          <p:spPr>
            <a:xfrm rot="16200000">
              <a:off x="2533244" y="3509861"/>
              <a:ext cx="400795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6" name="육각형 675">
              <a:extLst>
                <a:ext uri="{FF2B5EF4-FFF2-40B4-BE49-F238E27FC236}">
                  <a16:creationId xmlns:a16="http://schemas.microsoft.com/office/drawing/2014/main" id="{0ADFF170-FFA9-CD1A-D07F-ABE4D6CE6007}"/>
                </a:ext>
              </a:extLst>
            </p:cNvPr>
            <p:cNvSpPr/>
            <p:nvPr/>
          </p:nvSpPr>
          <p:spPr>
            <a:xfrm rot="16200000">
              <a:off x="2892449" y="3509861"/>
              <a:ext cx="400795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7" name="육각형 676">
              <a:extLst>
                <a:ext uri="{FF2B5EF4-FFF2-40B4-BE49-F238E27FC236}">
                  <a16:creationId xmlns:a16="http://schemas.microsoft.com/office/drawing/2014/main" id="{9B572C69-1FE2-3D28-BBE6-FEDA24C45F80}"/>
                </a:ext>
              </a:extLst>
            </p:cNvPr>
            <p:cNvSpPr/>
            <p:nvPr/>
          </p:nvSpPr>
          <p:spPr>
            <a:xfrm rot="16200000">
              <a:off x="914847" y="3849170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8" name="육각형 677">
              <a:extLst>
                <a:ext uri="{FF2B5EF4-FFF2-40B4-BE49-F238E27FC236}">
                  <a16:creationId xmlns:a16="http://schemas.microsoft.com/office/drawing/2014/main" id="{580772DE-C119-13C3-4738-5E31C3EEEC01}"/>
                </a:ext>
              </a:extLst>
            </p:cNvPr>
            <p:cNvSpPr/>
            <p:nvPr/>
          </p:nvSpPr>
          <p:spPr>
            <a:xfrm rot="16200000">
              <a:off x="1274050" y="3849170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9" name="육각형 678">
              <a:extLst>
                <a:ext uri="{FF2B5EF4-FFF2-40B4-BE49-F238E27FC236}">
                  <a16:creationId xmlns:a16="http://schemas.microsoft.com/office/drawing/2014/main" id="{4CDC7C74-DD17-64A9-EE76-0A974723A7C4}"/>
                </a:ext>
              </a:extLst>
            </p:cNvPr>
            <p:cNvSpPr/>
            <p:nvPr/>
          </p:nvSpPr>
          <p:spPr>
            <a:xfrm rot="16200000">
              <a:off x="1633256" y="3849170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0" name="육각형 679">
              <a:extLst>
                <a:ext uri="{FF2B5EF4-FFF2-40B4-BE49-F238E27FC236}">
                  <a16:creationId xmlns:a16="http://schemas.microsoft.com/office/drawing/2014/main" id="{E080701A-3A71-2560-256E-50633E371077}"/>
                </a:ext>
              </a:extLst>
            </p:cNvPr>
            <p:cNvSpPr/>
            <p:nvPr/>
          </p:nvSpPr>
          <p:spPr>
            <a:xfrm rot="16200000">
              <a:off x="1992461" y="3849172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1" name="육각형 680">
              <a:extLst>
                <a:ext uri="{FF2B5EF4-FFF2-40B4-BE49-F238E27FC236}">
                  <a16:creationId xmlns:a16="http://schemas.microsoft.com/office/drawing/2014/main" id="{799412D7-19C3-6C3C-0780-3C076E0DDF8E}"/>
                </a:ext>
              </a:extLst>
            </p:cNvPr>
            <p:cNvSpPr/>
            <p:nvPr/>
          </p:nvSpPr>
          <p:spPr>
            <a:xfrm rot="16200000">
              <a:off x="2351666" y="3849170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2" name="육각형 681">
              <a:extLst>
                <a:ext uri="{FF2B5EF4-FFF2-40B4-BE49-F238E27FC236}">
                  <a16:creationId xmlns:a16="http://schemas.microsoft.com/office/drawing/2014/main" id="{652A72BF-06FA-9BB5-8500-25B4EB02F6FF}"/>
                </a:ext>
              </a:extLst>
            </p:cNvPr>
            <p:cNvSpPr/>
            <p:nvPr/>
          </p:nvSpPr>
          <p:spPr>
            <a:xfrm rot="16200000">
              <a:off x="2710870" y="3849171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13B0B561-FB87-94C3-71F4-9DBB3638FD88}"/>
                </a:ext>
              </a:extLst>
            </p:cNvPr>
            <p:cNvSpPr/>
            <p:nvPr/>
          </p:nvSpPr>
          <p:spPr>
            <a:xfrm>
              <a:off x="2468876" y="2830705"/>
              <a:ext cx="162754" cy="15107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103490A3-A4C5-EE2C-1732-21975B4DBF8E}"/>
                </a:ext>
              </a:extLst>
            </p:cNvPr>
            <p:cNvSpPr/>
            <p:nvPr/>
          </p:nvSpPr>
          <p:spPr>
            <a:xfrm>
              <a:off x="2133002" y="3270841"/>
              <a:ext cx="162754" cy="15107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65F1C883-90A6-B425-FF44-0C057E436663}"/>
                </a:ext>
              </a:extLst>
            </p:cNvPr>
            <p:cNvSpPr/>
            <p:nvPr/>
          </p:nvSpPr>
          <p:spPr>
            <a:xfrm>
              <a:off x="1754186" y="3269174"/>
              <a:ext cx="162754" cy="15107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</p:grp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C0AFCD0F-2B04-552D-D218-D2D4729C7B9F}"/>
              </a:ext>
            </a:extLst>
          </p:cNvPr>
          <p:cNvSpPr txBox="1"/>
          <p:nvPr/>
        </p:nvSpPr>
        <p:spPr>
          <a:xfrm>
            <a:off x="660399" y="1252605"/>
            <a:ext cx="8458201" cy="142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보스 </a:t>
            </a:r>
            <a:r>
              <a:rPr lang="en-US" altLang="ko-KR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– Effect</a:t>
            </a: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전반</a:t>
            </a:r>
            <a:endParaRPr lang="en-US" altLang="ko-KR"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보스는 타일에 이펙트를 가지기 때문에 우측과 같은 추가된 </a:t>
            </a:r>
            <a:r>
              <a:rPr lang="ko-KR" altLang="en-US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프리팹들을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 가진다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.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보스 스킬은 모두 타일에 기반하여 작동 하기 때문에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FirePrefb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는 타일에 생성되는 이펙트 이다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. 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보스 스킬의 이펙트는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SingleTile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이러는 변수를 통해서 이펙트를 다르게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관리한다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SingleTile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이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True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일 경우 스킬이 </a:t>
            </a:r>
            <a:r>
              <a:rPr lang="ko-KR" altLang="en-US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시전되는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0,0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에 해당하는 타일에 하나의 이펙트 만을 생성한다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.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반대로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False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일 경우 피격 범위가 되는 모든 타일에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FirePrefb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를 생성 한다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.</a:t>
            </a:r>
          </a:p>
        </p:txBody>
      </p:sp>
      <p:sp>
        <p:nvSpPr>
          <p:cNvPr id="13" name="Google Shape;99;p2">
            <a:extLst>
              <a:ext uri="{FF2B5EF4-FFF2-40B4-BE49-F238E27FC236}">
                <a16:creationId xmlns:a16="http://schemas.microsoft.com/office/drawing/2014/main" id="{D5AEAD4E-B533-3654-EC99-38B63567F45F}"/>
              </a:ext>
            </a:extLst>
          </p:cNvPr>
          <p:cNvSpPr txBox="1"/>
          <p:nvPr/>
        </p:nvSpPr>
        <p:spPr>
          <a:xfrm>
            <a:off x="9448798" y="1269722"/>
            <a:ext cx="2743201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기능</a:t>
            </a:r>
            <a:endParaRPr lang="en-US" altLang="ko-KR"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SkillDelay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는 보스가 스킬을 사용하고 공격 범위를 표시해주는 시간이다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.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DelayPrefb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는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SkillDelay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가 지속 되는 동안 공격 범위에 표시되는 이펙트 </a:t>
            </a:r>
            <a:r>
              <a:rPr lang="ko-KR" altLang="en-US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프리팹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SingleTile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에 따라 범위 타일중앙에 하나만 생성되거나 타일별로 생성 된다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.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SingleTile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가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True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일 경우 스킬의 범위에 상관없이 스킬의 중앙에 해당하는 타일에 이펙트를 하나만 생성하고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false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일 경우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FirePrefb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를 모든 타일에 생성 한다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.</a:t>
            </a:r>
          </a:p>
        </p:txBody>
      </p:sp>
      <p:sp>
        <p:nvSpPr>
          <p:cNvPr id="696" name="육각형 695">
            <a:extLst>
              <a:ext uri="{FF2B5EF4-FFF2-40B4-BE49-F238E27FC236}">
                <a16:creationId xmlns:a16="http://schemas.microsoft.com/office/drawing/2014/main" id="{AD46F003-0621-D7DC-B102-C41317A51F47}"/>
              </a:ext>
            </a:extLst>
          </p:cNvPr>
          <p:cNvSpPr/>
          <p:nvPr/>
        </p:nvSpPr>
        <p:spPr>
          <a:xfrm rot="16200000">
            <a:off x="1411343" y="3937314"/>
            <a:ext cx="799028" cy="673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7" name="육각형 696">
            <a:extLst>
              <a:ext uri="{FF2B5EF4-FFF2-40B4-BE49-F238E27FC236}">
                <a16:creationId xmlns:a16="http://schemas.microsoft.com/office/drawing/2014/main" id="{382C4FE3-A29C-EC44-CF59-B55F676C7F9B}"/>
              </a:ext>
            </a:extLst>
          </p:cNvPr>
          <p:cNvSpPr/>
          <p:nvPr/>
        </p:nvSpPr>
        <p:spPr>
          <a:xfrm rot="16200000">
            <a:off x="2127455" y="3937314"/>
            <a:ext cx="799028" cy="673070"/>
          </a:xfrm>
          <a:prstGeom prst="hexagon">
            <a:avLst/>
          </a:prstGeom>
          <a:solidFill>
            <a:srgbClr val="FBE5D6"/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0" name="육각형 699">
            <a:extLst>
              <a:ext uri="{FF2B5EF4-FFF2-40B4-BE49-F238E27FC236}">
                <a16:creationId xmlns:a16="http://schemas.microsoft.com/office/drawing/2014/main" id="{8B46A352-E610-D792-74A5-09BBE43CEC51}"/>
              </a:ext>
            </a:extLst>
          </p:cNvPr>
          <p:cNvSpPr/>
          <p:nvPr/>
        </p:nvSpPr>
        <p:spPr>
          <a:xfrm rot="16200000">
            <a:off x="1046667" y="4608468"/>
            <a:ext cx="799026" cy="673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1" name="육각형 700">
            <a:extLst>
              <a:ext uri="{FF2B5EF4-FFF2-40B4-BE49-F238E27FC236}">
                <a16:creationId xmlns:a16="http://schemas.microsoft.com/office/drawing/2014/main" id="{4ADE473C-DA55-A0A0-6FF4-119256305EE6}"/>
              </a:ext>
            </a:extLst>
          </p:cNvPr>
          <p:cNvSpPr/>
          <p:nvPr/>
        </p:nvSpPr>
        <p:spPr>
          <a:xfrm rot="16200000">
            <a:off x="1762779" y="4608468"/>
            <a:ext cx="799026" cy="673070"/>
          </a:xfrm>
          <a:prstGeom prst="hexagon">
            <a:avLst/>
          </a:prstGeom>
          <a:solidFill>
            <a:srgbClr val="FBE5D6"/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2" name="육각형 701">
            <a:extLst>
              <a:ext uri="{FF2B5EF4-FFF2-40B4-BE49-F238E27FC236}">
                <a16:creationId xmlns:a16="http://schemas.microsoft.com/office/drawing/2014/main" id="{A8258E9F-D59B-53AE-53A1-377819050699}"/>
              </a:ext>
            </a:extLst>
          </p:cNvPr>
          <p:cNvSpPr/>
          <p:nvPr/>
        </p:nvSpPr>
        <p:spPr>
          <a:xfrm rot="16200000">
            <a:off x="2478891" y="4608468"/>
            <a:ext cx="799026" cy="673070"/>
          </a:xfrm>
          <a:prstGeom prst="hexagon">
            <a:avLst/>
          </a:prstGeom>
          <a:solidFill>
            <a:srgbClr val="FBE5D6"/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5" name="육각형 704">
            <a:extLst>
              <a:ext uri="{FF2B5EF4-FFF2-40B4-BE49-F238E27FC236}">
                <a16:creationId xmlns:a16="http://schemas.microsoft.com/office/drawing/2014/main" id="{F5F12893-2223-F077-F089-192D61232E8B}"/>
              </a:ext>
            </a:extLst>
          </p:cNvPr>
          <p:cNvSpPr/>
          <p:nvPr/>
        </p:nvSpPr>
        <p:spPr>
          <a:xfrm rot="16200000">
            <a:off x="1408663" y="5268863"/>
            <a:ext cx="799028" cy="67306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6" name="육각형 705">
            <a:extLst>
              <a:ext uri="{FF2B5EF4-FFF2-40B4-BE49-F238E27FC236}">
                <a16:creationId xmlns:a16="http://schemas.microsoft.com/office/drawing/2014/main" id="{E9E1D857-696B-625A-819A-8699AFAA326F}"/>
              </a:ext>
            </a:extLst>
          </p:cNvPr>
          <p:cNvSpPr/>
          <p:nvPr/>
        </p:nvSpPr>
        <p:spPr>
          <a:xfrm rot="16200000">
            <a:off x="2124775" y="5268861"/>
            <a:ext cx="799026" cy="673068"/>
          </a:xfrm>
          <a:prstGeom prst="hexagon">
            <a:avLst/>
          </a:prstGeom>
          <a:solidFill>
            <a:srgbClr val="FBE5D6"/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9" name="타원 718">
            <a:extLst>
              <a:ext uri="{FF2B5EF4-FFF2-40B4-BE49-F238E27FC236}">
                <a16:creationId xmlns:a16="http://schemas.microsoft.com/office/drawing/2014/main" id="{C7D09C0B-D562-9ACE-6CC8-43B554067F7D}"/>
              </a:ext>
            </a:extLst>
          </p:cNvPr>
          <p:cNvSpPr/>
          <p:nvPr/>
        </p:nvSpPr>
        <p:spPr>
          <a:xfrm>
            <a:off x="2028052" y="4827007"/>
            <a:ext cx="278680" cy="2586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20" name="육각형 719">
            <a:extLst>
              <a:ext uri="{FF2B5EF4-FFF2-40B4-BE49-F238E27FC236}">
                <a16:creationId xmlns:a16="http://schemas.microsoft.com/office/drawing/2014/main" id="{B5A800A9-EE13-AB04-D5E2-4E1B2CEDB01E}"/>
              </a:ext>
            </a:extLst>
          </p:cNvPr>
          <p:cNvSpPr/>
          <p:nvPr/>
        </p:nvSpPr>
        <p:spPr>
          <a:xfrm rot="16200000">
            <a:off x="5458803" y="3937314"/>
            <a:ext cx="799028" cy="673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1" name="육각형 720">
            <a:extLst>
              <a:ext uri="{FF2B5EF4-FFF2-40B4-BE49-F238E27FC236}">
                <a16:creationId xmlns:a16="http://schemas.microsoft.com/office/drawing/2014/main" id="{A8D47AE7-5943-48B0-6F15-29A21B446F5B}"/>
              </a:ext>
            </a:extLst>
          </p:cNvPr>
          <p:cNvSpPr/>
          <p:nvPr/>
        </p:nvSpPr>
        <p:spPr>
          <a:xfrm rot="16200000">
            <a:off x="6174915" y="3937314"/>
            <a:ext cx="799028" cy="673070"/>
          </a:xfrm>
          <a:prstGeom prst="hexagon">
            <a:avLst/>
          </a:prstGeom>
          <a:solidFill>
            <a:srgbClr val="FBE5D6"/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2" name="육각형 721">
            <a:extLst>
              <a:ext uri="{FF2B5EF4-FFF2-40B4-BE49-F238E27FC236}">
                <a16:creationId xmlns:a16="http://schemas.microsoft.com/office/drawing/2014/main" id="{B7FC95D1-E856-1884-F189-8F194ADCC035}"/>
              </a:ext>
            </a:extLst>
          </p:cNvPr>
          <p:cNvSpPr/>
          <p:nvPr/>
        </p:nvSpPr>
        <p:spPr>
          <a:xfrm rot="16200000">
            <a:off x="5094127" y="4608468"/>
            <a:ext cx="799026" cy="673070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3" name="육각형 722">
            <a:extLst>
              <a:ext uri="{FF2B5EF4-FFF2-40B4-BE49-F238E27FC236}">
                <a16:creationId xmlns:a16="http://schemas.microsoft.com/office/drawing/2014/main" id="{0E8524FA-C57F-0C33-7E37-18DCF6EBE077}"/>
              </a:ext>
            </a:extLst>
          </p:cNvPr>
          <p:cNvSpPr/>
          <p:nvPr/>
        </p:nvSpPr>
        <p:spPr>
          <a:xfrm rot="16200000">
            <a:off x="5810239" y="4608468"/>
            <a:ext cx="799026" cy="673070"/>
          </a:xfrm>
          <a:prstGeom prst="hexagon">
            <a:avLst/>
          </a:prstGeom>
          <a:solidFill>
            <a:srgbClr val="FBE5D6"/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4" name="육각형 723">
            <a:extLst>
              <a:ext uri="{FF2B5EF4-FFF2-40B4-BE49-F238E27FC236}">
                <a16:creationId xmlns:a16="http://schemas.microsoft.com/office/drawing/2014/main" id="{9AA019A1-C38A-70AB-D7FE-1AF405D5C701}"/>
              </a:ext>
            </a:extLst>
          </p:cNvPr>
          <p:cNvSpPr/>
          <p:nvPr/>
        </p:nvSpPr>
        <p:spPr>
          <a:xfrm rot="16200000">
            <a:off x="6526351" y="4608468"/>
            <a:ext cx="799026" cy="673070"/>
          </a:xfrm>
          <a:prstGeom prst="hexagon">
            <a:avLst/>
          </a:prstGeom>
          <a:solidFill>
            <a:srgbClr val="FBE5D6"/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5" name="육각형 724">
            <a:extLst>
              <a:ext uri="{FF2B5EF4-FFF2-40B4-BE49-F238E27FC236}">
                <a16:creationId xmlns:a16="http://schemas.microsoft.com/office/drawing/2014/main" id="{EEE3B98B-7250-A096-6531-1E40993B4C8C}"/>
              </a:ext>
            </a:extLst>
          </p:cNvPr>
          <p:cNvSpPr/>
          <p:nvPr/>
        </p:nvSpPr>
        <p:spPr>
          <a:xfrm rot="16200000">
            <a:off x="5456123" y="5268863"/>
            <a:ext cx="799028" cy="67306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6" name="육각형 725">
            <a:extLst>
              <a:ext uri="{FF2B5EF4-FFF2-40B4-BE49-F238E27FC236}">
                <a16:creationId xmlns:a16="http://schemas.microsoft.com/office/drawing/2014/main" id="{7226DF94-4015-E809-5DB1-DBCFF7C1E1F6}"/>
              </a:ext>
            </a:extLst>
          </p:cNvPr>
          <p:cNvSpPr/>
          <p:nvPr/>
        </p:nvSpPr>
        <p:spPr>
          <a:xfrm rot="16200000">
            <a:off x="6172235" y="5268861"/>
            <a:ext cx="799026" cy="673068"/>
          </a:xfrm>
          <a:prstGeom prst="hexagon">
            <a:avLst/>
          </a:prstGeom>
          <a:solidFill>
            <a:srgbClr val="FBE5D6"/>
          </a:solidFill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7" name="타원 726">
            <a:extLst>
              <a:ext uri="{FF2B5EF4-FFF2-40B4-BE49-F238E27FC236}">
                <a16:creationId xmlns:a16="http://schemas.microsoft.com/office/drawing/2014/main" id="{0F1E6D52-ADBB-5D94-ED51-7BD31C46522F}"/>
              </a:ext>
            </a:extLst>
          </p:cNvPr>
          <p:cNvSpPr/>
          <p:nvPr/>
        </p:nvSpPr>
        <p:spPr>
          <a:xfrm>
            <a:off x="6075512" y="4827007"/>
            <a:ext cx="278680" cy="2586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28" name="타원 727">
            <a:extLst>
              <a:ext uri="{FF2B5EF4-FFF2-40B4-BE49-F238E27FC236}">
                <a16:creationId xmlns:a16="http://schemas.microsoft.com/office/drawing/2014/main" id="{1D9589B3-A1B9-C0A1-16F6-CE28ABD61D5D}"/>
              </a:ext>
            </a:extLst>
          </p:cNvPr>
          <p:cNvSpPr/>
          <p:nvPr/>
        </p:nvSpPr>
        <p:spPr>
          <a:xfrm>
            <a:off x="5704800" y="4172919"/>
            <a:ext cx="278680" cy="2586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29" name="타원 728">
            <a:extLst>
              <a:ext uri="{FF2B5EF4-FFF2-40B4-BE49-F238E27FC236}">
                <a16:creationId xmlns:a16="http://schemas.microsoft.com/office/drawing/2014/main" id="{F5CB5455-19DB-D5BD-D45F-2819F47F0D38}"/>
              </a:ext>
            </a:extLst>
          </p:cNvPr>
          <p:cNvSpPr/>
          <p:nvPr/>
        </p:nvSpPr>
        <p:spPr>
          <a:xfrm>
            <a:off x="6449989" y="4160110"/>
            <a:ext cx="278680" cy="2586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30" name="타원 729">
            <a:extLst>
              <a:ext uri="{FF2B5EF4-FFF2-40B4-BE49-F238E27FC236}">
                <a16:creationId xmlns:a16="http://schemas.microsoft.com/office/drawing/2014/main" id="{4960E6C1-0889-3A7A-5172-2395968B69BF}"/>
              </a:ext>
            </a:extLst>
          </p:cNvPr>
          <p:cNvSpPr/>
          <p:nvPr/>
        </p:nvSpPr>
        <p:spPr>
          <a:xfrm>
            <a:off x="5729819" y="5457569"/>
            <a:ext cx="278680" cy="2586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31" name="타원 730">
            <a:extLst>
              <a:ext uri="{FF2B5EF4-FFF2-40B4-BE49-F238E27FC236}">
                <a16:creationId xmlns:a16="http://schemas.microsoft.com/office/drawing/2014/main" id="{0AF0F13D-9923-F20A-D6C1-86648042A24D}"/>
              </a:ext>
            </a:extLst>
          </p:cNvPr>
          <p:cNvSpPr/>
          <p:nvPr/>
        </p:nvSpPr>
        <p:spPr>
          <a:xfrm>
            <a:off x="6475008" y="5444760"/>
            <a:ext cx="278680" cy="2586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32" name="타원 731">
            <a:extLst>
              <a:ext uri="{FF2B5EF4-FFF2-40B4-BE49-F238E27FC236}">
                <a16:creationId xmlns:a16="http://schemas.microsoft.com/office/drawing/2014/main" id="{9529BACC-497B-6617-8CE2-E083301BC302}"/>
              </a:ext>
            </a:extLst>
          </p:cNvPr>
          <p:cNvSpPr/>
          <p:nvPr/>
        </p:nvSpPr>
        <p:spPr>
          <a:xfrm>
            <a:off x="6768942" y="4810279"/>
            <a:ext cx="278680" cy="2586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33" name="타원 732">
            <a:extLst>
              <a:ext uri="{FF2B5EF4-FFF2-40B4-BE49-F238E27FC236}">
                <a16:creationId xmlns:a16="http://schemas.microsoft.com/office/drawing/2014/main" id="{D58D8D33-9E2E-FF56-5A91-BDE0290901E3}"/>
              </a:ext>
            </a:extLst>
          </p:cNvPr>
          <p:cNvSpPr/>
          <p:nvPr/>
        </p:nvSpPr>
        <p:spPr>
          <a:xfrm>
            <a:off x="5402442" y="4810279"/>
            <a:ext cx="278680" cy="2586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34" name="Google Shape;99;p2">
            <a:extLst>
              <a:ext uri="{FF2B5EF4-FFF2-40B4-BE49-F238E27FC236}">
                <a16:creationId xmlns:a16="http://schemas.microsoft.com/office/drawing/2014/main" id="{EF54600D-A64F-0274-C7E0-821B221A5175}"/>
              </a:ext>
            </a:extLst>
          </p:cNvPr>
          <p:cNvSpPr txBox="1"/>
          <p:nvPr/>
        </p:nvSpPr>
        <p:spPr>
          <a:xfrm>
            <a:off x="773110" y="3406676"/>
            <a:ext cx="2743201" cy="3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SingleTile</a:t>
            </a:r>
            <a:r>
              <a:rPr lang="en-US" altLang="ko-KR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== True</a:t>
            </a:r>
          </a:p>
        </p:txBody>
      </p:sp>
      <p:sp>
        <p:nvSpPr>
          <p:cNvPr id="735" name="Google Shape;99;p2">
            <a:extLst>
              <a:ext uri="{FF2B5EF4-FFF2-40B4-BE49-F238E27FC236}">
                <a16:creationId xmlns:a16="http://schemas.microsoft.com/office/drawing/2014/main" id="{458F3B78-A8E4-55A9-123B-C4752FC71A89}"/>
              </a:ext>
            </a:extLst>
          </p:cNvPr>
          <p:cNvSpPr txBox="1"/>
          <p:nvPr/>
        </p:nvSpPr>
        <p:spPr>
          <a:xfrm>
            <a:off x="4838151" y="3406676"/>
            <a:ext cx="2743201" cy="3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SingleTile</a:t>
            </a:r>
            <a:r>
              <a:rPr lang="en-US" altLang="ko-KR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== False</a:t>
            </a:r>
          </a:p>
        </p:txBody>
      </p:sp>
      <p:sp>
        <p:nvSpPr>
          <p:cNvPr id="288" name="Google Shape;99;p2">
            <a:extLst>
              <a:ext uri="{FF2B5EF4-FFF2-40B4-BE49-F238E27FC236}">
                <a16:creationId xmlns:a16="http://schemas.microsoft.com/office/drawing/2014/main" id="{6B5F658A-C5A6-2441-BF4A-8C75F1F251DE}"/>
              </a:ext>
            </a:extLst>
          </p:cNvPr>
          <p:cNvSpPr txBox="1"/>
          <p:nvPr/>
        </p:nvSpPr>
        <p:spPr>
          <a:xfrm>
            <a:off x="790691" y="6053737"/>
            <a:ext cx="27432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위와</a:t>
            </a:r>
            <a:r>
              <a:rPr lang="en-US" altLang="ko-KR" sz="1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같이 스킬의 중심이 되는 지점에만 </a:t>
            </a:r>
            <a:r>
              <a:rPr lang="en-US" altLang="ko-KR" sz="1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FirePrefb</a:t>
            </a:r>
            <a:r>
              <a:rPr lang="ko-KR" altLang="en-US" sz="1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를 생성한다</a:t>
            </a:r>
            <a:endParaRPr lang="en-US" altLang="ko-KR" sz="10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295" name="Google Shape;99;p2">
            <a:extLst>
              <a:ext uri="{FF2B5EF4-FFF2-40B4-BE49-F238E27FC236}">
                <a16:creationId xmlns:a16="http://schemas.microsoft.com/office/drawing/2014/main" id="{92834378-E135-AF99-D2CE-FABDEE437C3D}"/>
              </a:ext>
            </a:extLst>
          </p:cNvPr>
          <p:cNvSpPr txBox="1"/>
          <p:nvPr/>
        </p:nvSpPr>
        <p:spPr>
          <a:xfrm>
            <a:off x="4876349" y="6053737"/>
            <a:ext cx="27432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위와</a:t>
            </a:r>
            <a:r>
              <a:rPr lang="en-US" altLang="ko-KR" sz="1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같이 스킬의 범위가 되는  모든 지점에 </a:t>
            </a:r>
            <a:r>
              <a:rPr lang="en-US" altLang="ko-KR" sz="1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FirePrefb</a:t>
            </a:r>
            <a:r>
              <a:rPr lang="ko-KR" altLang="en-US" sz="1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를 생성한다</a:t>
            </a:r>
            <a:endParaRPr lang="en-US" altLang="ko-KR" sz="10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391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1836EA9-DE36-DCA8-B5D6-A061BD93AFE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D5E4DF-C727-4BD4-B478-5304F9D470E3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08B816-8FE4-13BD-17E3-92C23D07CBEB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10B67-479C-A693-A48C-CE3FB74677C7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376259-C2D0-EE24-2E7E-2F9A16E1BCA9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정령 스킬 </a:t>
              </a:r>
              <a:r>
                <a:rPr lang="ko-KR" altLang="en-US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프리팹</a:t>
              </a:r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위치</a:t>
              </a:r>
              <a:endParaRPr lang="en-US" altLang="ko-KR" sz="36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6562F9-1E15-A748-FCB1-12433DAAE03F}"/>
              </a:ext>
            </a:extLst>
          </p:cNvPr>
          <p:cNvCxnSpPr>
            <a:cxnSpLocks/>
          </p:cNvCxnSpPr>
          <p:nvPr/>
        </p:nvCxnSpPr>
        <p:spPr>
          <a:xfrm flipV="1">
            <a:off x="934874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그룹 631">
            <a:extLst>
              <a:ext uri="{FF2B5EF4-FFF2-40B4-BE49-F238E27FC236}">
                <a16:creationId xmlns:a16="http://schemas.microsoft.com/office/drawing/2014/main" id="{8E940D1B-1AD8-E68F-4924-A23C1B296DE9}"/>
              </a:ext>
            </a:extLst>
          </p:cNvPr>
          <p:cNvGrpSpPr/>
          <p:nvPr/>
        </p:nvGrpSpPr>
        <p:grpSpPr>
          <a:xfrm>
            <a:off x="10218098" y="-1941404"/>
            <a:ext cx="1204603" cy="1283887"/>
            <a:chOff x="6968970" y="1073885"/>
            <a:chExt cx="1204603" cy="1283887"/>
          </a:xfrm>
        </p:grpSpPr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1635EB96-9ABF-161A-9759-E1733F0A8A83}"/>
                </a:ext>
              </a:extLst>
            </p:cNvPr>
            <p:cNvSpPr/>
            <p:nvPr/>
          </p:nvSpPr>
          <p:spPr>
            <a:xfrm>
              <a:off x="6968970" y="1119436"/>
              <a:ext cx="278680" cy="25868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#</a:t>
              </a:r>
              <a:endPara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46F6A256-29F8-F51A-ED46-7E384D19CD9A}"/>
                </a:ext>
              </a:extLst>
            </p:cNvPr>
            <p:cNvSpPr/>
            <p:nvPr/>
          </p:nvSpPr>
          <p:spPr>
            <a:xfrm>
              <a:off x="6968970" y="1608387"/>
              <a:ext cx="278680" cy="28189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#</a:t>
              </a:r>
              <a:endPara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45190728-B8CA-0C31-601A-D0A9A56BD09E}"/>
                </a:ext>
              </a:extLst>
            </p:cNvPr>
            <p:cNvSpPr txBox="1"/>
            <p:nvPr/>
          </p:nvSpPr>
          <p:spPr>
            <a:xfrm>
              <a:off x="7203194" y="1073885"/>
              <a:ext cx="970379" cy="338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정령</a:t>
              </a:r>
              <a:endPara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7382950-424A-1FE0-B750-76275EF0201E}"/>
                </a:ext>
              </a:extLst>
            </p:cNvPr>
            <p:cNvSpPr txBox="1"/>
            <p:nvPr/>
          </p:nvSpPr>
          <p:spPr>
            <a:xfrm>
              <a:off x="7203194" y="1543808"/>
              <a:ext cx="970379" cy="338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플레이어</a:t>
              </a:r>
              <a:endPara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2DC7507C-D211-559C-93F6-7C457F4739C6}"/>
                </a:ext>
              </a:extLst>
            </p:cNvPr>
            <p:cNvSpPr txBox="1"/>
            <p:nvPr/>
          </p:nvSpPr>
          <p:spPr>
            <a:xfrm>
              <a:off x="7203194" y="2011299"/>
              <a:ext cx="970379" cy="338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적</a:t>
              </a:r>
              <a:endParaRPr lang="en-US" altLang="ko-KR" sz="1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C5CD5836-C87A-51C1-DD77-8D24A058E581}"/>
                </a:ext>
              </a:extLst>
            </p:cNvPr>
            <p:cNvSpPr/>
            <p:nvPr/>
          </p:nvSpPr>
          <p:spPr>
            <a:xfrm>
              <a:off x="6968970" y="2075878"/>
              <a:ext cx="278680" cy="2818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#</a:t>
              </a:r>
              <a:endPara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8E70EC-4BA7-AD10-63CA-2BC7DCE0435A}"/>
              </a:ext>
            </a:extLst>
          </p:cNvPr>
          <p:cNvGrpSpPr/>
          <p:nvPr/>
        </p:nvGrpSpPr>
        <p:grpSpPr>
          <a:xfrm>
            <a:off x="4870393" y="-2647694"/>
            <a:ext cx="3288185" cy="2481584"/>
            <a:chOff x="946436" y="2470074"/>
            <a:chExt cx="2316562" cy="1748303"/>
          </a:xfrm>
        </p:grpSpPr>
        <p:sp>
          <p:nvSpPr>
            <p:cNvPr id="653" name="육각형 652">
              <a:extLst>
                <a:ext uri="{FF2B5EF4-FFF2-40B4-BE49-F238E27FC236}">
                  <a16:creationId xmlns:a16="http://schemas.microsoft.com/office/drawing/2014/main" id="{033CB099-076A-7910-4D16-1BE1AF01A221}"/>
                </a:ext>
              </a:extLst>
            </p:cNvPr>
            <p:cNvSpPr/>
            <p:nvPr/>
          </p:nvSpPr>
          <p:spPr>
            <a:xfrm rot="16200000">
              <a:off x="916190" y="2501665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4" name="육각형 653">
              <a:extLst>
                <a:ext uri="{FF2B5EF4-FFF2-40B4-BE49-F238E27FC236}">
                  <a16:creationId xmlns:a16="http://schemas.microsoft.com/office/drawing/2014/main" id="{3BBE26EE-3B72-03B6-E684-16641390ADD1}"/>
                </a:ext>
              </a:extLst>
            </p:cNvPr>
            <p:cNvSpPr/>
            <p:nvPr/>
          </p:nvSpPr>
          <p:spPr>
            <a:xfrm rot="16200000">
              <a:off x="1275395" y="2501665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5" name="육각형 654">
              <a:extLst>
                <a:ext uri="{FF2B5EF4-FFF2-40B4-BE49-F238E27FC236}">
                  <a16:creationId xmlns:a16="http://schemas.microsoft.com/office/drawing/2014/main" id="{9E1C550D-266D-EC47-ED93-F29F54C18814}"/>
                </a:ext>
              </a:extLst>
            </p:cNvPr>
            <p:cNvSpPr/>
            <p:nvPr/>
          </p:nvSpPr>
          <p:spPr>
            <a:xfrm rot="16200000">
              <a:off x="1634599" y="2501665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6" name="육각형 655">
              <a:extLst>
                <a:ext uri="{FF2B5EF4-FFF2-40B4-BE49-F238E27FC236}">
                  <a16:creationId xmlns:a16="http://schemas.microsoft.com/office/drawing/2014/main" id="{3F2127A9-8D68-D15D-675C-F231952A4328}"/>
                </a:ext>
              </a:extLst>
            </p:cNvPr>
            <p:cNvSpPr/>
            <p:nvPr/>
          </p:nvSpPr>
          <p:spPr>
            <a:xfrm rot="16200000">
              <a:off x="1993805" y="2501665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7" name="육각형 656">
              <a:extLst>
                <a:ext uri="{FF2B5EF4-FFF2-40B4-BE49-F238E27FC236}">
                  <a16:creationId xmlns:a16="http://schemas.microsoft.com/office/drawing/2014/main" id="{13F19571-0D3F-A5F5-92D3-0B783917DFCE}"/>
                </a:ext>
              </a:extLst>
            </p:cNvPr>
            <p:cNvSpPr/>
            <p:nvPr/>
          </p:nvSpPr>
          <p:spPr>
            <a:xfrm rot="16200000">
              <a:off x="2353009" y="2501665"/>
              <a:ext cx="400797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8" name="육각형 657">
              <a:extLst>
                <a:ext uri="{FF2B5EF4-FFF2-40B4-BE49-F238E27FC236}">
                  <a16:creationId xmlns:a16="http://schemas.microsoft.com/office/drawing/2014/main" id="{4231FA96-66AC-4406-F559-D41265B31205}"/>
                </a:ext>
              </a:extLst>
            </p:cNvPr>
            <p:cNvSpPr/>
            <p:nvPr/>
          </p:nvSpPr>
          <p:spPr>
            <a:xfrm rot="16200000">
              <a:off x="2712214" y="2501665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9" name="육각형 658">
              <a:extLst>
                <a:ext uri="{FF2B5EF4-FFF2-40B4-BE49-F238E27FC236}">
                  <a16:creationId xmlns:a16="http://schemas.microsoft.com/office/drawing/2014/main" id="{79D52579-6C33-D3FB-5A50-7211CF1DB542}"/>
                </a:ext>
              </a:extLst>
            </p:cNvPr>
            <p:cNvSpPr/>
            <p:nvPr/>
          </p:nvSpPr>
          <p:spPr>
            <a:xfrm rot="16200000">
              <a:off x="1097769" y="2841951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0" name="육각형 659">
              <a:extLst>
                <a:ext uri="{FF2B5EF4-FFF2-40B4-BE49-F238E27FC236}">
                  <a16:creationId xmlns:a16="http://schemas.microsoft.com/office/drawing/2014/main" id="{4815A7CA-7688-B7B5-C25C-245D0ABC0230}"/>
                </a:ext>
              </a:extLst>
            </p:cNvPr>
            <p:cNvSpPr/>
            <p:nvPr/>
          </p:nvSpPr>
          <p:spPr>
            <a:xfrm rot="16200000">
              <a:off x="1456974" y="2841951"/>
              <a:ext cx="400796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1" name="육각형 660">
              <a:extLst>
                <a:ext uri="{FF2B5EF4-FFF2-40B4-BE49-F238E27FC236}">
                  <a16:creationId xmlns:a16="http://schemas.microsoft.com/office/drawing/2014/main" id="{DE14EE82-0C90-D58B-C648-23D1997D285E}"/>
                </a:ext>
              </a:extLst>
            </p:cNvPr>
            <p:cNvSpPr/>
            <p:nvPr/>
          </p:nvSpPr>
          <p:spPr>
            <a:xfrm rot="16200000">
              <a:off x="1816178" y="2841951"/>
              <a:ext cx="400796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2" name="육각형 661">
              <a:extLst>
                <a:ext uri="{FF2B5EF4-FFF2-40B4-BE49-F238E27FC236}">
                  <a16:creationId xmlns:a16="http://schemas.microsoft.com/office/drawing/2014/main" id="{7CF8E0B9-5C3D-3902-44F1-066435EC12F2}"/>
                </a:ext>
              </a:extLst>
            </p:cNvPr>
            <p:cNvSpPr/>
            <p:nvPr/>
          </p:nvSpPr>
          <p:spPr>
            <a:xfrm rot="16200000">
              <a:off x="2175383" y="2841951"/>
              <a:ext cx="400796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3" name="육각형 662">
              <a:extLst>
                <a:ext uri="{FF2B5EF4-FFF2-40B4-BE49-F238E27FC236}">
                  <a16:creationId xmlns:a16="http://schemas.microsoft.com/office/drawing/2014/main" id="{9F138807-6A49-2DA3-CA2D-9A9D9590EF05}"/>
                </a:ext>
              </a:extLst>
            </p:cNvPr>
            <p:cNvSpPr/>
            <p:nvPr/>
          </p:nvSpPr>
          <p:spPr>
            <a:xfrm rot="16200000">
              <a:off x="2534588" y="2841951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4" name="육각형 663">
              <a:extLst>
                <a:ext uri="{FF2B5EF4-FFF2-40B4-BE49-F238E27FC236}">
                  <a16:creationId xmlns:a16="http://schemas.microsoft.com/office/drawing/2014/main" id="{BF5A7E00-CCF5-D7EB-08AD-19F7DF707270}"/>
                </a:ext>
              </a:extLst>
            </p:cNvPr>
            <p:cNvSpPr/>
            <p:nvPr/>
          </p:nvSpPr>
          <p:spPr>
            <a:xfrm rot="16200000">
              <a:off x="2893793" y="2841951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5" name="육각형 664">
              <a:extLst>
                <a:ext uri="{FF2B5EF4-FFF2-40B4-BE49-F238E27FC236}">
                  <a16:creationId xmlns:a16="http://schemas.microsoft.com/office/drawing/2014/main" id="{1551CF2F-67F4-BE33-AC8E-6F9DFC955E7C}"/>
                </a:ext>
              </a:extLst>
            </p:cNvPr>
            <p:cNvSpPr/>
            <p:nvPr/>
          </p:nvSpPr>
          <p:spPr>
            <a:xfrm rot="16200000">
              <a:off x="914846" y="3178605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6" name="육각형 665">
              <a:extLst>
                <a:ext uri="{FF2B5EF4-FFF2-40B4-BE49-F238E27FC236}">
                  <a16:creationId xmlns:a16="http://schemas.microsoft.com/office/drawing/2014/main" id="{FDF0BD50-FA55-5189-BAB1-63C8C97FD660}"/>
                </a:ext>
              </a:extLst>
            </p:cNvPr>
            <p:cNvSpPr/>
            <p:nvPr/>
          </p:nvSpPr>
          <p:spPr>
            <a:xfrm rot="16200000">
              <a:off x="1274051" y="3178605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7" name="육각형 666">
              <a:extLst>
                <a:ext uri="{FF2B5EF4-FFF2-40B4-BE49-F238E27FC236}">
                  <a16:creationId xmlns:a16="http://schemas.microsoft.com/office/drawing/2014/main" id="{41720610-CBFA-1652-560F-1600BF3ED000}"/>
                </a:ext>
              </a:extLst>
            </p:cNvPr>
            <p:cNvSpPr/>
            <p:nvPr/>
          </p:nvSpPr>
          <p:spPr>
            <a:xfrm rot="16200000">
              <a:off x="1633256" y="3178605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8" name="육각형 667">
              <a:extLst>
                <a:ext uri="{FF2B5EF4-FFF2-40B4-BE49-F238E27FC236}">
                  <a16:creationId xmlns:a16="http://schemas.microsoft.com/office/drawing/2014/main" id="{C4EF3DF1-3A60-4A79-12CE-D28070272D49}"/>
                </a:ext>
              </a:extLst>
            </p:cNvPr>
            <p:cNvSpPr/>
            <p:nvPr/>
          </p:nvSpPr>
          <p:spPr>
            <a:xfrm rot="16200000">
              <a:off x="1992460" y="3178605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9" name="육각형 668">
              <a:extLst>
                <a:ext uri="{FF2B5EF4-FFF2-40B4-BE49-F238E27FC236}">
                  <a16:creationId xmlns:a16="http://schemas.microsoft.com/office/drawing/2014/main" id="{6493B802-64C5-2150-DF7B-7BD3188A2A9C}"/>
                </a:ext>
              </a:extLst>
            </p:cNvPr>
            <p:cNvSpPr/>
            <p:nvPr/>
          </p:nvSpPr>
          <p:spPr>
            <a:xfrm rot="16200000">
              <a:off x="2351666" y="3178605"/>
              <a:ext cx="400795" cy="33761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0" name="육각형 669">
              <a:extLst>
                <a:ext uri="{FF2B5EF4-FFF2-40B4-BE49-F238E27FC236}">
                  <a16:creationId xmlns:a16="http://schemas.microsoft.com/office/drawing/2014/main" id="{BC8111D6-F5AC-E384-EA41-B627E01FF4C4}"/>
                </a:ext>
              </a:extLst>
            </p:cNvPr>
            <p:cNvSpPr/>
            <p:nvPr/>
          </p:nvSpPr>
          <p:spPr>
            <a:xfrm rot="16200000">
              <a:off x="2710870" y="3178606"/>
              <a:ext cx="400796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1" name="육각형 670">
              <a:extLst>
                <a:ext uri="{FF2B5EF4-FFF2-40B4-BE49-F238E27FC236}">
                  <a16:creationId xmlns:a16="http://schemas.microsoft.com/office/drawing/2014/main" id="{79429A33-188A-14EF-1414-A655F4631C8F}"/>
                </a:ext>
              </a:extLst>
            </p:cNvPr>
            <p:cNvSpPr/>
            <p:nvPr/>
          </p:nvSpPr>
          <p:spPr>
            <a:xfrm rot="16200000">
              <a:off x="1096425" y="3509862"/>
              <a:ext cx="400796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2" name="육각형 671">
              <a:extLst>
                <a:ext uri="{FF2B5EF4-FFF2-40B4-BE49-F238E27FC236}">
                  <a16:creationId xmlns:a16="http://schemas.microsoft.com/office/drawing/2014/main" id="{EE6B0FFB-9CC8-1B9F-69CA-848332865AA5}"/>
                </a:ext>
              </a:extLst>
            </p:cNvPr>
            <p:cNvSpPr/>
            <p:nvPr/>
          </p:nvSpPr>
          <p:spPr>
            <a:xfrm rot="16200000">
              <a:off x="1455630" y="3509861"/>
              <a:ext cx="400795" cy="337614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3" name="육각형 672">
              <a:extLst>
                <a:ext uri="{FF2B5EF4-FFF2-40B4-BE49-F238E27FC236}">
                  <a16:creationId xmlns:a16="http://schemas.microsoft.com/office/drawing/2014/main" id="{E85FBF9D-94A1-F0A6-3AAB-D418D3771C60}"/>
                </a:ext>
              </a:extLst>
            </p:cNvPr>
            <p:cNvSpPr/>
            <p:nvPr/>
          </p:nvSpPr>
          <p:spPr>
            <a:xfrm rot="16200000">
              <a:off x="1814834" y="3509861"/>
              <a:ext cx="400795" cy="337614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4" name="육각형 673">
              <a:extLst>
                <a:ext uri="{FF2B5EF4-FFF2-40B4-BE49-F238E27FC236}">
                  <a16:creationId xmlns:a16="http://schemas.microsoft.com/office/drawing/2014/main" id="{9C0D0172-7056-D9D2-0C4A-D9749E0B1A2E}"/>
                </a:ext>
              </a:extLst>
            </p:cNvPr>
            <p:cNvSpPr/>
            <p:nvPr/>
          </p:nvSpPr>
          <p:spPr>
            <a:xfrm rot="16200000">
              <a:off x="2174040" y="3509861"/>
              <a:ext cx="400795" cy="337614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5" name="육각형 674">
              <a:extLst>
                <a:ext uri="{FF2B5EF4-FFF2-40B4-BE49-F238E27FC236}">
                  <a16:creationId xmlns:a16="http://schemas.microsoft.com/office/drawing/2014/main" id="{990A806B-3581-86E2-44F3-02E58BF7CB66}"/>
                </a:ext>
              </a:extLst>
            </p:cNvPr>
            <p:cNvSpPr/>
            <p:nvPr/>
          </p:nvSpPr>
          <p:spPr>
            <a:xfrm rot="16200000">
              <a:off x="2533244" y="3509861"/>
              <a:ext cx="400795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6" name="육각형 675">
              <a:extLst>
                <a:ext uri="{FF2B5EF4-FFF2-40B4-BE49-F238E27FC236}">
                  <a16:creationId xmlns:a16="http://schemas.microsoft.com/office/drawing/2014/main" id="{0ADFF170-FFA9-CD1A-D07F-ABE4D6CE6007}"/>
                </a:ext>
              </a:extLst>
            </p:cNvPr>
            <p:cNvSpPr/>
            <p:nvPr/>
          </p:nvSpPr>
          <p:spPr>
            <a:xfrm rot="16200000">
              <a:off x="2892449" y="3509861"/>
              <a:ext cx="400795" cy="337614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7" name="육각형 676">
              <a:extLst>
                <a:ext uri="{FF2B5EF4-FFF2-40B4-BE49-F238E27FC236}">
                  <a16:creationId xmlns:a16="http://schemas.microsoft.com/office/drawing/2014/main" id="{9B572C69-1FE2-3D28-BBE6-FEDA24C45F80}"/>
                </a:ext>
              </a:extLst>
            </p:cNvPr>
            <p:cNvSpPr/>
            <p:nvPr/>
          </p:nvSpPr>
          <p:spPr>
            <a:xfrm rot="16200000">
              <a:off x="914847" y="3849170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8" name="육각형 677">
              <a:extLst>
                <a:ext uri="{FF2B5EF4-FFF2-40B4-BE49-F238E27FC236}">
                  <a16:creationId xmlns:a16="http://schemas.microsoft.com/office/drawing/2014/main" id="{580772DE-C119-13C3-4738-5E31C3EEEC01}"/>
                </a:ext>
              </a:extLst>
            </p:cNvPr>
            <p:cNvSpPr/>
            <p:nvPr/>
          </p:nvSpPr>
          <p:spPr>
            <a:xfrm rot="16200000">
              <a:off x="1274050" y="3849170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9" name="육각형 678">
              <a:extLst>
                <a:ext uri="{FF2B5EF4-FFF2-40B4-BE49-F238E27FC236}">
                  <a16:creationId xmlns:a16="http://schemas.microsoft.com/office/drawing/2014/main" id="{4CDC7C74-DD17-64A9-EE76-0A974723A7C4}"/>
                </a:ext>
              </a:extLst>
            </p:cNvPr>
            <p:cNvSpPr/>
            <p:nvPr/>
          </p:nvSpPr>
          <p:spPr>
            <a:xfrm rot="16200000">
              <a:off x="1633256" y="3849170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0" name="육각형 679">
              <a:extLst>
                <a:ext uri="{FF2B5EF4-FFF2-40B4-BE49-F238E27FC236}">
                  <a16:creationId xmlns:a16="http://schemas.microsoft.com/office/drawing/2014/main" id="{E080701A-3A71-2560-256E-50633E371077}"/>
                </a:ext>
              </a:extLst>
            </p:cNvPr>
            <p:cNvSpPr/>
            <p:nvPr/>
          </p:nvSpPr>
          <p:spPr>
            <a:xfrm rot="16200000">
              <a:off x="1992461" y="3849172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1" name="육각형 680">
              <a:extLst>
                <a:ext uri="{FF2B5EF4-FFF2-40B4-BE49-F238E27FC236}">
                  <a16:creationId xmlns:a16="http://schemas.microsoft.com/office/drawing/2014/main" id="{799412D7-19C3-6C3C-0780-3C076E0DDF8E}"/>
                </a:ext>
              </a:extLst>
            </p:cNvPr>
            <p:cNvSpPr/>
            <p:nvPr/>
          </p:nvSpPr>
          <p:spPr>
            <a:xfrm rot="16200000">
              <a:off x="2351666" y="3849170"/>
              <a:ext cx="400795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2" name="육각형 681">
              <a:extLst>
                <a:ext uri="{FF2B5EF4-FFF2-40B4-BE49-F238E27FC236}">
                  <a16:creationId xmlns:a16="http://schemas.microsoft.com/office/drawing/2014/main" id="{652A72BF-06FA-9BB5-8500-25B4EB02F6FF}"/>
                </a:ext>
              </a:extLst>
            </p:cNvPr>
            <p:cNvSpPr/>
            <p:nvPr/>
          </p:nvSpPr>
          <p:spPr>
            <a:xfrm rot="16200000">
              <a:off x="2710870" y="3849171"/>
              <a:ext cx="400796" cy="33761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13B0B561-FB87-94C3-71F4-9DBB3638FD88}"/>
                </a:ext>
              </a:extLst>
            </p:cNvPr>
            <p:cNvSpPr/>
            <p:nvPr/>
          </p:nvSpPr>
          <p:spPr>
            <a:xfrm>
              <a:off x="2468876" y="2830705"/>
              <a:ext cx="162754" cy="15107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103490A3-A4C5-EE2C-1732-21975B4DBF8E}"/>
                </a:ext>
              </a:extLst>
            </p:cNvPr>
            <p:cNvSpPr/>
            <p:nvPr/>
          </p:nvSpPr>
          <p:spPr>
            <a:xfrm>
              <a:off x="2133002" y="3270841"/>
              <a:ext cx="162754" cy="15107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65F1C883-90A6-B425-FF44-0C057E436663}"/>
                </a:ext>
              </a:extLst>
            </p:cNvPr>
            <p:cNvSpPr/>
            <p:nvPr/>
          </p:nvSpPr>
          <p:spPr>
            <a:xfrm>
              <a:off x="1754186" y="3269174"/>
              <a:ext cx="162754" cy="15107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</p:grp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C0AFCD0F-2B04-552D-D218-D2D4729C7B9F}"/>
              </a:ext>
            </a:extLst>
          </p:cNvPr>
          <p:cNvSpPr txBox="1"/>
          <p:nvPr/>
        </p:nvSpPr>
        <p:spPr>
          <a:xfrm>
            <a:off x="660399" y="1252605"/>
            <a:ext cx="868834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정령 </a:t>
            </a:r>
            <a:r>
              <a:rPr lang="en-US" altLang="ko-KR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– Effect</a:t>
            </a: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전반</a:t>
            </a:r>
            <a:endParaRPr lang="en-US" altLang="ko-KR"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정령은 기본은 공통과 동일하게 작동한다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. 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정령의 스킬이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1,3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의 근접과 투사체일 경우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FirePrefb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가 투사체로 설정되어 상대를 향해 투사체가 날아간다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.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정령의 스킬이 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2,4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의 광역과 방출일 경우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FirePrefb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가 장판의 형태로 사용하는 정령의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PosLeg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위치에 이펙트가 생성 된다</a:t>
            </a:r>
            <a:endParaRPr lang="en-US" altLang="ko-KR" sz="12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확인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) SkillType4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방출의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Shapeform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이 투사체인 경우 설정된 크기의 장판이 </a:t>
            </a:r>
            <a:r>
              <a:rPr lang="en-US" altLang="ko-KR" sz="12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PosLeg</a:t>
            </a:r>
            <a:r>
              <a:rPr lang="ko-KR" altLang="en-US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에서 부터 이동하는 느낌으로 구현한다</a:t>
            </a: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Malgun Gothic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1D04D1-B991-A276-C828-6A4164BF853D}"/>
              </a:ext>
            </a:extLst>
          </p:cNvPr>
          <p:cNvSpPr/>
          <p:nvPr/>
        </p:nvSpPr>
        <p:spPr>
          <a:xfrm>
            <a:off x="-3768516" y="-2418336"/>
            <a:ext cx="7924800" cy="222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 변동에 따른 </a:t>
            </a:r>
            <a:r>
              <a:rPr lang="ko-KR" altLang="en-US" dirty="0" err="1"/>
              <a:t>프리팹</a:t>
            </a:r>
            <a:r>
              <a:rPr lang="ko-KR" altLang="en-US" dirty="0"/>
              <a:t> 변경 이미지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99;p2">
            <a:extLst>
              <a:ext uri="{FF2B5EF4-FFF2-40B4-BE49-F238E27FC236}">
                <a16:creationId xmlns:a16="http://schemas.microsoft.com/office/drawing/2014/main" id="{D5AEAD4E-B533-3654-EC99-38B63567F45F}"/>
              </a:ext>
            </a:extLst>
          </p:cNvPr>
          <p:cNvSpPr txBox="1"/>
          <p:nvPr/>
        </p:nvSpPr>
        <p:spPr>
          <a:xfrm>
            <a:off x="9448798" y="1269722"/>
            <a:ext cx="2743201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기능</a:t>
            </a:r>
            <a:endParaRPr lang="en-US" altLang="ko-KR"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225EE60-3952-66F1-60C5-780B08C7BAAB}"/>
              </a:ext>
            </a:extLst>
          </p:cNvPr>
          <p:cNvGrpSpPr/>
          <p:nvPr/>
        </p:nvGrpSpPr>
        <p:grpSpPr>
          <a:xfrm flipH="1">
            <a:off x="1193805" y="3332693"/>
            <a:ext cx="1118622" cy="958115"/>
            <a:chOff x="5423316" y="3486885"/>
            <a:chExt cx="1117799" cy="958115"/>
          </a:xfrm>
        </p:grpSpPr>
        <p:pic>
          <p:nvPicPr>
            <p:cNvPr id="15" name="Google Shape;272;p8" descr="Jax Truesight">
              <a:extLst>
                <a:ext uri="{FF2B5EF4-FFF2-40B4-BE49-F238E27FC236}">
                  <a16:creationId xmlns:a16="http://schemas.microsoft.com/office/drawing/2014/main" id="{86824DC2-C668-B06B-4ED5-AEB72EA5A30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21631" t="35604" r="16774" b="1885"/>
            <a:stretch/>
          </p:blipFill>
          <p:spPr>
            <a:xfrm flipH="1">
              <a:off x="5423316" y="3486885"/>
              <a:ext cx="1117799" cy="9581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101;p2">
              <a:extLst>
                <a:ext uri="{FF2B5EF4-FFF2-40B4-BE49-F238E27FC236}">
                  <a16:creationId xmlns:a16="http://schemas.microsoft.com/office/drawing/2014/main" id="{B9A345DA-7BFF-7A77-69B2-9C9C4FF6A570}"/>
                </a:ext>
              </a:extLst>
            </p:cNvPr>
            <p:cNvSpPr/>
            <p:nvPr/>
          </p:nvSpPr>
          <p:spPr>
            <a:xfrm>
              <a:off x="5939632" y="4316156"/>
              <a:ext cx="85166" cy="8516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endParaRPr>
            </a:p>
          </p:txBody>
        </p:sp>
        <p:sp>
          <p:nvSpPr>
            <p:cNvPr id="17" name="Google Shape;108;p2">
              <a:extLst>
                <a:ext uri="{FF2B5EF4-FFF2-40B4-BE49-F238E27FC236}">
                  <a16:creationId xmlns:a16="http://schemas.microsoft.com/office/drawing/2014/main" id="{F3837878-51A7-86EC-E40D-CD7B7A09E21F}"/>
                </a:ext>
              </a:extLst>
            </p:cNvPr>
            <p:cNvSpPr/>
            <p:nvPr/>
          </p:nvSpPr>
          <p:spPr>
            <a:xfrm>
              <a:off x="5939632" y="3880777"/>
              <a:ext cx="85166" cy="8516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endParaRPr>
            </a:p>
          </p:txBody>
        </p:sp>
        <p:sp>
          <p:nvSpPr>
            <p:cNvPr id="18" name="Google Shape;108;p2">
              <a:extLst>
                <a:ext uri="{FF2B5EF4-FFF2-40B4-BE49-F238E27FC236}">
                  <a16:creationId xmlns:a16="http://schemas.microsoft.com/office/drawing/2014/main" id="{866CBEEB-5AA4-783C-2F35-419903A13DE5}"/>
                </a:ext>
              </a:extLst>
            </p:cNvPr>
            <p:cNvSpPr/>
            <p:nvPr/>
          </p:nvSpPr>
          <p:spPr>
            <a:xfrm>
              <a:off x="5974322" y="3574462"/>
              <a:ext cx="85166" cy="8516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C9ED80E-5F02-EDBA-02A1-950E37DF9166}"/>
              </a:ext>
            </a:extLst>
          </p:cNvPr>
          <p:cNvGrpSpPr/>
          <p:nvPr/>
        </p:nvGrpSpPr>
        <p:grpSpPr>
          <a:xfrm flipH="1">
            <a:off x="1193805" y="5233548"/>
            <a:ext cx="1118622" cy="958115"/>
            <a:chOff x="5423316" y="3486885"/>
            <a:chExt cx="1117799" cy="958115"/>
          </a:xfrm>
        </p:grpSpPr>
        <p:pic>
          <p:nvPicPr>
            <p:cNvPr id="20" name="Google Shape;272;p8" descr="Jax Truesight">
              <a:extLst>
                <a:ext uri="{FF2B5EF4-FFF2-40B4-BE49-F238E27FC236}">
                  <a16:creationId xmlns:a16="http://schemas.microsoft.com/office/drawing/2014/main" id="{C176081E-91E5-7FFD-F623-EB00E1E7B8C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21631" t="35604" r="16774" b="1885"/>
            <a:stretch/>
          </p:blipFill>
          <p:spPr>
            <a:xfrm flipH="1">
              <a:off x="5423316" y="3486885"/>
              <a:ext cx="1117799" cy="9581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101;p2">
              <a:extLst>
                <a:ext uri="{FF2B5EF4-FFF2-40B4-BE49-F238E27FC236}">
                  <a16:creationId xmlns:a16="http://schemas.microsoft.com/office/drawing/2014/main" id="{CF332185-0145-3B1E-FD04-F7FA0E7B231A}"/>
                </a:ext>
              </a:extLst>
            </p:cNvPr>
            <p:cNvSpPr/>
            <p:nvPr/>
          </p:nvSpPr>
          <p:spPr>
            <a:xfrm>
              <a:off x="5939632" y="4316156"/>
              <a:ext cx="85166" cy="8516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endParaRPr>
            </a:p>
          </p:txBody>
        </p:sp>
        <p:sp>
          <p:nvSpPr>
            <p:cNvPr id="22" name="Google Shape;108;p2">
              <a:extLst>
                <a:ext uri="{FF2B5EF4-FFF2-40B4-BE49-F238E27FC236}">
                  <a16:creationId xmlns:a16="http://schemas.microsoft.com/office/drawing/2014/main" id="{8DA63503-DB30-59EF-57E7-283E4C26A813}"/>
                </a:ext>
              </a:extLst>
            </p:cNvPr>
            <p:cNvSpPr/>
            <p:nvPr/>
          </p:nvSpPr>
          <p:spPr>
            <a:xfrm>
              <a:off x="5939632" y="3880777"/>
              <a:ext cx="85166" cy="8516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endParaRPr>
            </a:p>
          </p:txBody>
        </p:sp>
        <p:sp>
          <p:nvSpPr>
            <p:cNvPr id="23" name="Google Shape;108;p2">
              <a:extLst>
                <a:ext uri="{FF2B5EF4-FFF2-40B4-BE49-F238E27FC236}">
                  <a16:creationId xmlns:a16="http://schemas.microsoft.com/office/drawing/2014/main" id="{E12FE7FD-55A5-EDD6-2E70-5AFBAC4AC2F2}"/>
                </a:ext>
              </a:extLst>
            </p:cNvPr>
            <p:cNvSpPr/>
            <p:nvPr/>
          </p:nvSpPr>
          <p:spPr>
            <a:xfrm>
              <a:off x="5974322" y="3574462"/>
              <a:ext cx="85166" cy="8516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FC5CA7-F1B9-9D60-9858-16DEC4D2F39E}"/>
              </a:ext>
            </a:extLst>
          </p:cNvPr>
          <p:cNvSpPr/>
          <p:nvPr/>
        </p:nvSpPr>
        <p:spPr>
          <a:xfrm>
            <a:off x="1743214" y="5970706"/>
            <a:ext cx="2752792" cy="28129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FA2B1FE-F547-38A1-4288-07C479DEB275}"/>
              </a:ext>
            </a:extLst>
          </p:cNvPr>
          <p:cNvGrpSpPr/>
          <p:nvPr/>
        </p:nvGrpSpPr>
        <p:grpSpPr>
          <a:xfrm flipH="1">
            <a:off x="5791200" y="3769168"/>
            <a:ext cx="2262354" cy="2007188"/>
            <a:chOff x="1170570" y="3750684"/>
            <a:chExt cx="2376510" cy="2007188"/>
          </a:xfrm>
        </p:grpSpPr>
        <p:pic>
          <p:nvPicPr>
            <p:cNvPr id="26" name="Google Shape;275;p8" descr="Caliber-O">
              <a:extLst>
                <a:ext uri="{FF2B5EF4-FFF2-40B4-BE49-F238E27FC236}">
                  <a16:creationId xmlns:a16="http://schemas.microsoft.com/office/drawing/2014/main" id="{851A6CD7-8976-0082-2352-9AE3265CF60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70570" y="3750684"/>
              <a:ext cx="2376510" cy="2007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101;p2">
              <a:extLst>
                <a:ext uri="{FF2B5EF4-FFF2-40B4-BE49-F238E27FC236}">
                  <a16:creationId xmlns:a16="http://schemas.microsoft.com/office/drawing/2014/main" id="{CD30A81E-125C-C512-4122-390C2355ADA0}"/>
                </a:ext>
              </a:extLst>
            </p:cNvPr>
            <p:cNvSpPr/>
            <p:nvPr/>
          </p:nvSpPr>
          <p:spPr>
            <a:xfrm>
              <a:off x="2298622" y="5656530"/>
              <a:ext cx="85166" cy="8516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endParaRPr>
            </a:p>
          </p:txBody>
        </p:sp>
        <p:sp>
          <p:nvSpPr>
            <p:cNvPr id="28" name="Google Shape;108;p2">
              <a:extLst>
                <a:ext uri="{FF2B5EF4-FFF2-40B4-BE49-F238E27FC236}">
                  <a16:creationId xmlns:a16="http://schemas.microsoft.com/office/drawing/2014/main" id="{582D86B9-4286-F931-2938-A6431C454519}"/>
                </a:ext>
              </a:extLst>
            </p:cNvPr>
            <p:cNvSpPr/>
            <p:nvPr/>
          </p:nvSpPr>
          <p:spPr>
            <a:xfrm>
              <a:off x="2316242" y="4856462"/>
              <a:ext cx="85166" cy="8516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endParaRPr>
            </a:p>
          </p:txBody>
        </p:sp>
        <p:sp>
          <p:nvSpPr>
            <p:cNvPr id="30" name="Google Shape;108;p2">
              <a:extLst>
                <a:ext uri="{FF2B5EF4-FFF2-40B4-BE49-F238E27FC236}">
                  <a16:creationId xmlns:a16="http://schemas.microsoft.com/office/drawing/2014/main" id="{B2775384-96E0-09F2-46E0-058FB855322F}"/>
                </a:ext>
              </a:extLst>
            </p:cNvPr>
            <p:cNvSpPr/>
            <p:nvPr/>
          </p:nvSpPr>
          <p:spPr>
            <a:xfrm>
              <a:off x="2358825" y="4358739"/>
              <a:ext cx="85166" cy="8516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Arial"/>
              </a:endParaRPr>
            </a:p>
          </p:txBody>
        </p:sp>
      </p:grpSp>
      <p:sp>
        <p:nvSpPr>
          <p:cNvPr id="31" name="Google Shape;102;p2">
            <a:extLst>
              <a:ext uri="{FF2B5EF4-FFF2-40B4-BE49-F238E27FC236}">
                <a16:creationId xmlns:a16="http://schemas.microsoft.com/office/drawing/2014/main" id="{51B9F5D5-8FE1-1A8F-075D-E6253925252E}"/>
              </a:ext>
            </a:extLst>
          </p:cNvPr>
          <p:cNvSpPr/>
          <p:nvPr/>
        </p:nvSpPr>
        <p:spPr>
          <a:xfrm flipH="1">
            <a:off x="2151427" y="3689226"/>
            <a:ext cx="81075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683" name="Google Shape;102;p2">
            <a:extLst>
              <a:ext uri="{FF2B5EF4-FFF2-40B4-BE49-F238E27FC236}">
                <a16:creationId xmlns:a16="http://schemas.microsoft.com/office/drawing/2014/main" id="{87FB71FD-977B-1F1D-DCF0-B94670CED264}"/>
              </a:ext>
            </a:extLst>
          </p:cNvPr>
          <p:cNvSpPr/>
          <p:nvPr/>
        </p:nvSpPr>
        <p:spPr>
          <a:xfrm flipH="1">
            <a:off x="2173492" y="5605754"/>
            <a:ext cx="81075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684" name="Google Shape;99;p2">
            <a:extLst>
              <a:ext uri="{FF2B5EF4-FFF2-40B4-BE49-F238E27FC236}">
                <a16:creationId xmlns:a16="http://schemas.microsoft.com/office/drawing/2014/main" id="{FAAD98FD-B2ED-78B6-73A5-5877D719F665}"/>
              </a:ext>
            </a:extLst>
          </p:cNvPr>
          <p:cNvSpPr txBox="1"/>
          <p:nvPr/>
        </p:nvSpPr>
        <p:spPr>
          <a:xfrm>
            <a:off x="330200" y="3101472"/>
            <a:ext cx="2743201" cy="3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SkillType</a:t>
            </a:r>
            <a:r>
              <a:rPr lang="en-US" altLang="ko-KR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== 1 || 3</a:t>
            </a:r>
          </a:p>
        </p:txBody>
      </p:sp>
      <p:sp>
        <p:nvSpPr>
          <p:cNvPr id="685" name="Google Shape;99;p2">
            <a:extLst>
              <a:ext uri="{FF2B5EF4-FFF2-40B4-BE49-F238E27FC236}">
                <a16:creationId xmlns:a16="http://schemas.microsoft.com/office/drawing/2014/main" id="{2D16ECE7-D17C-FABD-63F7-8B5E0F034941}"/>
              </a:ext>
            </a:extLst>
          </p:cNvPr>
          <p:cNvSpPr txBox="1"/>
          <p:nvPr/>
        </p:nvSpPr>
        <p:spPr>
          <a:xfrm>
            <a:off x="330200" y="4967855"/>
            <a:ext cx="2743201" cy="3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SkillType</a:t>
            </a:r>
            <a:r>
              <a:rPr lang="en-US" altLang="ko-KR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== 2 || 4</a:t>
            </a:r>
          </a:p>
        </p:txBody>
      </p:sp>
      <p:cxnSp>
        <p:nvCxnSpPr>
          <p:cNvPr id="686" name="직선 화살표 연결선 685">
            <a:extLst>
              <a:ext uri="{FF2B5EF4-FFF2-40B4-BE49-F238E27FC236}">
                <a16:creationId xmlns:a16="http://schemas.microsoft.com/office/drawing/2014/main" id="{BEAA6E44-6E34-42D9-E1F0-4E9372D90765}"/>
              </a:ext>
            </a:extLst>
          </p:cNvPr>
          <p:cNvCxnSpPr>
            <a:cxnSpLocks/>
            <a:stCxn id="31" idx="2"/>
            <a:endCxn id="28" idx="6"/>
          </p:cNvCxnSpPr>
          <p:nvPr/>
        </p:nvCxnSpPr>
        <p:spPr>
          <a:xfrm>
            <a:off x="2232502" y="3731809"/>
            <a:ext cx="4649337" cy="11857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Google Shape;99;p2">
            <a:extLst>
              <a:ext uri="{FF2B5EF4-FFF2-40B4-BE49-F238E27FC236}">
                <a16:creationId xmlns:a16="http://schemas.microsoft.com/office/drawing/2014/main" id="{72AEDDD2-DA60-40B5-C0D1-A1E705509B43}"/>
              </a:ext>
            </a:extLst>
          </p:cNvPr>
          <p:cNvSpPr txBox="1"/>
          <p:nvPr/>
        </p:nvSpPr>
        <p:spPr>
          <a:xfrm>
            <a:off x="385645" y="4195869"/>
            <a:ext cx="27432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기본과</a:t>
            </a:r>
            <a:r>
              <a:rPr lang="en-US" altLang="ko-KR" sz="1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동일하게 </a:t>
            </a:r>
            <a:r>
              <a:rPr lang="en-US" altLang="ko-KR" sz="1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PosAtk</a:t>
            </a:r>
            <a:r>
              <a:rPr lang="ko-KR" altLang="en-US" sz="1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에서 상대의 </a:t>
            </a:r>
            <a:r>
              <a:rPr lang="en-US" altLang="ko-KR" sz="1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PosBody</a:t>
            </a:r>
            <a:r>
              <a:rPr lang="ko-KR" altLang="en-US" sz="1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로 </a:t>
            </a:r>
            <a:r>
              <a:rPr lang="en-US" altLang="ko-KR" sz="1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FirePrefb</a:t>
            </a:r>
            <a:r>
              <a:rPr lang="ko-KR" altLang="en-US" sz="1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를 발사</a:t>
            </a:r>
            <a:endParaRPr lang="en-US" altLang="ko-KR" sz="10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690" name="Google Shape;99;p2">
            <a:extLst>
              <a:ext uri="{FF2B5EF4-FFF2-40B4-BE49-F238E27FC236}">
                <a16:creationId xmlns:a16="http://schemas.microsoft.com/office/drawing/2014/main" id="{601359CA-7992-8306-8BDD-773A18CDDC38}"/>
              </a:ext>
            </a:extLst>
          </p:cNvPr>
          <p:cNvSpPr txBox="1"/>
          <p:nvPr/>
        </p:nvSpPr>
        <p:spPr>
          <a:xfrm>
            <a:off x="385645" y="6274130"/>
            <a:ext cx="27432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자신의 </a:t>
            </a:r>
            <a:r>
              <a:rPr lang="en-US" altLang="ko-KR" sz="1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PosLeg</a:t>
            </a:r>
            <a:r>
              <a:rPr lang="ko-KR" altLang="en-US" sz="1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에 해당하는 지점에 </a:t>
            </a:r>
            <a:r>
              <a:rPr lang="en-US" altLang="ko-KR" sz="10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FirePrefb</a:t>
            </a:r>
            <a:r>
              <a:rPr lang="ko-KR" altLang="en-US" sz="10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를 생성해 장판 처럼 보이게 한다</a:t>
            </a:r>
            <a:endParaRPr lang="en-US" altLang="ko-KR" sz="10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653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1836EA9-DE36-DCA8-B5D6-A061BD93AFE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D5E4DF-C727-4BD4-B478-5304F9D470E3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08B816-8FE4-13BD-17E3-92C23D07CBEB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10B67-479C-A693-A48C-CE3FB74677C7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376259-C2D0-EE24-2E7E-2F9A16E1BCA9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버프 </a:t>
              </a:r>
              <a:r>
                <a:rPr lang="ko-KR" altLang="en-US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프리팹</a:t>
              </a:r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위치</a:t>
              </a:r>
              <a:endParaRPr lang="en-US" altLang="ko-KR" sz="36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F6562F9-1E15-A748-FCB1-12433DAAE03F}"/>
              </a:ext>
            </a:extLst>
          </p:cNvPr>
          <p:cNvCxnSpPr>
            <a:cxnSpLocks/>
          </p:cNvCxnSpPr>
          <p:nvPr/>
        </p:nvCxnSpPr>
        <p:spPr>
          <a:xfrm flipV="1">
            <a:off x="9348749" y="1073885"/>
            <a:ext cx="0" cy="5784115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1">
            <a:extLst>
              <a:ext uri="{FF2B5EF4-FFF2-40B4-BE49-F238E27FC236}">
                <a16:creationId xmlns:a16="http://schemas.microsoft.com/office/drawing/2014/main" id="{7AA5912E-4FB8-C5BC-A5AD-0FD399400ACB}"/>
              </a:ext>
            </a:extLst>
          </p:cNvPr>
          <p:cNvSpPr txBox="1">
            <a:spLocks/>
          </p:cNvSpPr>
          <p:nvPr/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6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DCFBA2-ED23-4123-DC63-60DA4CA213BA}"/>
              </a:ext>
            </a:extLst>
          </p:cNvPr>
          <p:cNvSpPr txBox="1"/>
          <p:nvPr/>
        </p:nvSpPr>
        <p:spPr>
          <a:xfrm>
            <a:off x="609600" y="1126393"/>
            <a:ext cx="7675809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버프 </a:t>
            </a:r>
            <a:r>
              <a:rPr lang="en-US" altLang="ko-KR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– Effect</a:t>
            </a:r>
            <a:r>
              <a:rPr lang="ko-KR" altLang="en-US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전반</a:t>
            </a:r>
            <a:endParaRPr lang="en-US" altLang="ko-KR"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적용되는 버프는 항상 합연산을 우선으로 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버프에 적용되는 이펙트는 </a:t>
            </a:r>
            <a:r>
              <a:rPr lang="en-US" altLang="ko-KR" sz="1200" dirty="0" err="1">
                <a:latin typeface="+mn-ea"/>
                <a:ea typeface="+mn-ea"/>
              </a:rPr>
              <a:t>EffPosApp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dirty="0" err="1">
                <a:latin typeface="+mn-ea"/>
                <a:ea typeface="+mn-ea"/>
              </a:rPr>
              <a:t>EffAppealPrf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dirty="0" err="1">
                <a:latin typeface="+mn-ea"/>
                <a:ea typeface="+mn-ea"/>
              </a:rPr>
              <a:t>EffPosDelay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en-US" altLang="ko-KR" sz="1200" dirty="0" err="1">
                <a:latin typeface="+mn-ea"/>
                <a:ea typeface="+mn-ea"/>
              </a:rPr>
              <a:t>EffDelayPrf</a:t>
            </a:r>
            <a:r>
              <a:rPr lang="ko-KR" altLang="en-US" sz="1200" dirty="0">
                <a:latin typeface="+mn-ea"/>
                <a:ea typeface="+mn-ea"/>
              </a:rPr>
              <a:t>로 관리한다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Pos</a:t>
            </a:r>
            <a:r>
              <a:rPr lang="ko-KR" altLang="en-US" sz="1200" dirty="0">
                <a:latin typeface="+mn-ea"/>
                <a:ea typeface="+mn-ea"/>
              </a:rPr>
              <a:t>가 포함된 </a:t>
            </a:r>
            <a:r>
              <a:rPr lang="en-US" altLang="ko-KR" sz="1200" dirty="0">
                <a:latin typeface="+mn-ea"/>
                <a:ea typeface="+mn-ea"/>
              </a:rPr>
              <a:t>2</a:t>
            </a:r>
            <a:r>
              <a:rPr lang="ko-KR" altLang="en-US" sz="1200" dirty="0">
                <a:latin typeface="+mn-ea"/>
                <a:ea typeface="+mn-ea"/>
              </a:rPr>
              <a:t>개는 </a:t>
            </a:r>
            <a:r>
              <a:rPr lang="en-US" altLang="ko-KR" sz="1200" dirty="0">
                <a:latin typeface="+mn-ea"/>
                <a:ea typeface="+mn-ea"/>
              </a:rPr>
              <a:t>1~3</a:t>
            </a:r>
            <a:r>
              <a:rPr lang="ko-KR" altLang="en-US" sz="1200" dirty="0">
                <a:latin typeface="+mn-ea"/>
                <a:ea typeface="+mn-ea"/>
              </a:rPr>
              <a:t>으로 구분되며 구분된 위치에 </a:t>
            </a:r>
            <a:r>
              <a:rPr lang="en-US" altLang="ko-KR" sz="1200" dirty="0" err="1">
                <a:latin typeface="+mn-ea"/>
                <a:ea typeface="+mn-ea"/>
              </a:rPr>
              <a:t>Prf</a:t>
            </a:r>
            <a:r>
              <a:rPr lang="ko-KR" altLang="en-US" sz="1200" dirty="0">
                <a:latin typeface="+mn-ea"/>
                <a:ea typeface="+mn-ea"/>
              </a:rPr>
              <a:t>에 해당하는 이펙트가 지속시간 동안 유지된다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*</a:t>
            </a:r>
            <a:r>
              <a:rPr lang="en-US" altLang="ko-KR" sz="1200" dirty="0" err="1">
                <a:latin typeface="+mn-ea"/>
                <a:ea typeface="+mn-ea"/>
              </a:rPr>
              <a:t>Prf</a:t>
            </a:r>
            <a:r>
              <a:rPr lang="ko-KR" altLang="en-US" sz="1200" dirty="0">
                <a:latin typeface="+mn-ea"/>
                <a:ea typeface="+mn-ea"/>
              </a:rPr>
              <a:t>에 해당하는 </a:t>
            </a:r>
            <a:r>
              <a:rPr lang="ko-KR" altLang="en-US" sz="1200" dirty="0" err="1">
                <a:latin typeface="+mn-ea"/>
                <a:ea typeface="+mn-ea"/>
              </a:rPr>
              <a:t>이펙트트</a:t>
            </a:r>
            <a:r>
              <a:rPr lang="ko-KR" altLang="en-US" sz="1200" dirty="0">
                <a:latin typeface="+mn-ea"/>
                <a:ea typeface="+mn-ea"/>
              </a:rPr>
              <a:t> 인덱스를 가져 온다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pic>
        <p:nvPicPr>
          <p:cNvPr id="23" name="Google Shape;272;p8" descr="Jax Truesight">
            <a:extLst>
              <a:ext uri="{FF2B5EF4-FFF2-40B4-BE49-F238E27FC236}">
                <a16:creationId xmlns:a16="http://schemas.microsoft.com/office/drawing/2014/main" id="{FCA35935-FB96-835F-B253-3A634A2419C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1631" t="35604" r="16774" b="1885"/>
          <a:stretch/>
        </p:blipFill>
        <p:spPr>
          <a:xfrm>
            <a:off x="1158598" y="2933714"/>
            <a:ext cx="2704207" cy="231789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5A444F6-EFEB-24B9-FC30-7049FA10CF82}"/>
              </a:ext>
            </a:extLst>
          </p:cNvPr>
          <p:cNvSpPr txBox="1"/>
          <p:nvPr/>
        </p:nvSpPr>
        <p:spPr>
          <a:xfrm>
            <a:off x="9406940" y="1186314"/>
            <a:ext cx="2826919" cy="5596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기능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EffPosApp</a:t>
            </a:r>
            <a:r>
              <a:rPr lang="ko-KR" altLang="en-US" sz="1200" dirty="0">
                <a:latin typeface="+mn-ea"/>
                <a:ea typeface="+mn-ea"/>
              </a:rPr>
              <a:t>는 즉발형 이펙트로 </a:t>
            </a:r>
            <a:r>
              <a:rPr lang="ko-KR" altLang="en-US" sz="1200" dirty="0" err="1">
                <a:latin typeface="+mn-ea"/>
                <a:ea typeface="+mn-ea"/>
              </a:rPr>
              <a:t>디버프가</a:t>
            </a:r>
            <a:r>
              <a:rPr lang="ko-KR" altLang="en-US" sz="1200" dirty="0">
                <a:latin typeface="+mn-ea"/>
                <a:ea typeface="+mn-ea"/>
              </a:rPr>
              <a:t> 적용될 때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회성으로 발현하고 사라지는 이펙트의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위치를 지정한다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EffAppealPrf</a:t>
            </a:r>
            <a:r>
              <a:rPr lang="ko-KR" altLang="en-US" sz="1200" dirty="0">
                <a:latin typeface="+mn-ea"/>
                <a:ea typeface="+mn-ea"/>
              </a:rPr>
              <a:t>는 위의 </a:t>
            </a:r>
            <a:r>
              <a:rPr lang="en-US" altLang="ko-KR" sz="1200" dirty="0" err="1">
                <a:latin typeface="+mn-ea"/>
                <a:ea typeface="+mn-ea"/>
              </a:rPr>
              <a:t>EffPosApp</a:t>
            </a:r>
            <a:r>
              <a:rPr lang="ko-KR" altLang="en-US" sz="1200" dirty="0">
                <a:latin typeface="+mn-ea"/>
                <a:ea typeface="+mn-ea"/>
              </a:rPr>
              <a:t>의 위치에 해당 이펙트를 플레이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EffPosDelay</a:t>
            </a:r>
            <a:r>
              <a:rPr lang="ko-KR" altLang="en-US" sz="1200" dirty="0">
                <a:latin typeface="+mn-ea"/>
                <a:ea typeface="+mn-ea"/>
              </a:rPr>
              <a:t>는 지속형 이펙트로 </a:t>
            </a:r>
            <a:r>
              <a:rPr lang="ko-KR" altLang="en-US" sz="1200" dirty="0" err="1">
                <a:latin typeface="+mn-ea"/>
                <a:ea typeface="+mn-ea"/>
              </a:rPr>
              <a:t>디버프가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적용중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EffTime</a:t>
            </a:r>
            <a:r>
              <a:rPr lang="ko-KR" altLang="en-US" sz="1200" dirty="0">
                <a:latin typeface="+mn-ea"/>
                <a:ea typeface="+mn-ea"/>
              </a:rPr>
              <a:t>과 </a:t>
            </a:r>
            <a:r>
              <a:rPr lang="en-US" altLang="ko-KR" sz="1200" dirty="0" err="1">
                <a:latin typeface="+mn-ea"/>
                <a:ea typeface="+mn-ea"/>
              </a:rPr>
              <a:t>EffTrun</a:t>
            </a:r>
            <a:r>
              <a:rPr lang="ko-KR" altLang="en-US" sz="1200" dirty="0">
                <a:latin typeface="+mn-ea"/>
                <a:ea typeface="+mn-ea"/>
              </a:rPr>
              <a:t>이 끝나지 않았을 때 적용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되는 </a:t>
            </a:r>
            <a:r>
              <a:rPr lang="en-US" altLang="ko-KR" sz="1200" dirty="0" err="1">
                <a:latin typeface="+mn-ea"/>
                <a:ea typeface="+mn-ea"/>
              </a:rPr>
              <a:t>EffDelayPrf</a:t>
            </a:r>
            <a:r>
              <a:rPr lang="ko-KR" altLang="en-US" sz="1200" dirty="0">
                <a:latin typeface="+mn-ea"/>
                <a:ea typeface="+mn-ea"/>
              </a:rPr>
              <a:t>가 플레이 되는 위치를 지정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EffDelayPrf</a:t>
            </a:r>
            <a:r>
              <a:rPr lang="ko-KR" altLang="en-US" sz="1200" dirty="0">
                <a:latin typeface="+mn-ea"/>
                <a:ea typeface="+mn-ea"/>
              </a:rPr>
              <a:t>에 지정된 이펙트는 </a:t>
            </a:r>
            <a:r>
              <a:rPr lang="en-US" altLang="ko-KR" sz="1200" dirty="0" err="1">
                <a:latin typeface="+mn-ea"/>
                <a:ea typeface="+mn-ea"/>
              </a:rPr>
              <a:t>EffTime</a:t>
            </a:r>
            <a:r>
              <a:rPr lang="ko-KR" altLang="en-US" sz="1200" dirty="0">
                <a:latin typeface="+mn-ea"/>
                <a:ea typeface="+mn-ea"/>
              </a:rPr>
              <a:t>과 </a:t>
            </a:r>
            <a:r>
              <a:rPr lang="en-US" altLang="ko-KR" sz="1200" dirty="0" err="1">
                <a:latin typeface="+mn-ea"/>
                <a:ea typeface="+mn-ea"/>
              </a:rPr>
              <a:t>EffTrun</a:t>
            </a:r>
            <a:r>
              <a:rPr lang="ko-KR" altLang="en-US" sz="1200" dirty="0">
                <a:latin typeface="+mn-ea"/>
                <a:ea typeface="+mn-ea"/>
              </a:rPr>
              <a:t>이 종료 </a:t>
            </a:r>
            <a:r>
              <a:rPr lang="ko-KR" altLang="en-US" sz="1200" dirty="0" err="1">
                <a:latin typeface="+mn-ea"/>
                <a:ea typeface="+mn-ea"/>
              </a:rPr>
              <a:t>될때</a:t>
            </a:r>
            <a:r>
              <a:rPr lang="ko-KR" altLang="en-US" sz="1200" dirty="0">
                <a:latin typeface="+mn-ea"/>
                <a:ea typeface="+mn-ea"/>
              </a:rPr>
              <a:t> 까지 이펙트가 유지된다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추가 버프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버프 적용과 동시에 추가에 표시된 버프를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바로 적용한다</a:t>
            </a:r>
            <a:r>
              <a:rPr lang="en-US" altLang="ko-KR" sz="1200" dirty="0">
                <a:latin typeface="+mn-ea"/>
                <a:ea typeface="+mn-ea"/>
              </a:rPr>
              <a:t>. [</a:t>
            </a:r>
            <a:r>
              <a:rPr lang="ko-KR" altLang="en-US" sz="1200" dirty="0">
                <a:latin typeface="+mn-ea"/>
                <a:ea typeface="+mn-ea"/>
              </a:rPr>
              <a:t>추가 스킬과 동일</a:t>
            </a:r>
            <a:r>
              <a:rPr lang="en-US" altLang="ko-KR" sz="1200" dirty="0">
                <a:latin typeface="+mn-ea"/>
                <a:ea typeface="+mn-ea"/>
              </a:rPr>
              <a:t>]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483CAD1-81B8-0593-A8F5-577A3A546E48}"/>
              </a:ext>
            </a:extLst>
          </p:cNvPr>
          <p:cNvSpPr/>
          <p:nvPr/>
        </p:nvSpPr>
        <p:spPr>
          <a:xfrm>
            <a:off x="2445843" y="5066964"/>
            <a:ext cx="83998" cy="839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4A3C2EE-FEC0-CA76-76C8-C62DAEB682D0}"/>
              </a:ext>
            </a:extLst>
          </p:cNvPr>
          <p:cNvSpPr/>
          <p:nvPr/>
        </p:nvSpPr>
        <p:spPr>
          <a:xfrm>
            <a:off x="2426703" y="3960604"/>
            <a:ext cx="83998" cy="839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3FBD38D-AA48-BF84-3778-7AFA8C6023D8}"/>
              </a:ext>
            </a:extLst>
          </p:cNvPr>
          <p:cNvSpPr/>
          <p:nvPr/>
        </p:nvSpPr>
        <p:spPr>
          <a:xfrm>
            <a:off x="2468702" y="3189063"/>
            <a:ext cx="83998" cy="839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612618-9D3A-8B49-CF79-AA30B7A52840}"/>
              </a:ext>
            </a:extLst>
          </p:cNvPr>
          <p:cNvSpPr txBox="1"/>
          <p:nvPr/>
        </p:nvSpPr>
        <p:spPr>
          <a:xfrm>
            <a:off x="3872123" y="3064251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  <a:ea typeface="+mn-ea"/>
              </a:rPr>
              <a:t>1. </a:t>
            </a:r>
            <a:r>
              <a:rPr lang="ko-KR" altLang="en-US" sz="1200" b="1" dirty="0">
                <a:latin typeface="+mn-ea"/>
                <a:ea typeface="+mn-ea"/>
              </a:rPr>
              <a:t>머리 </a:t>
            </a:r>
            <a:r>
              <a:rPr lang="ko-KR" altLang="en-US" sz="1200" b="1" dirty="0" err="1">
                <a:latin typeface="+mn-ea"/>
                <a:ea typeface="+mn-ea"/>
              </a:rPr>
              <a:t>피봇</a:t>
            </a:r>
            <a:r>
              <a:rPr lang="ko-KR" altLang="en-US" sz="1200" b="1" dirty="0"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latin typeface="+mn-ea"/>
                <a:ea typeface="+mn-ea"/>
              </a:rPr>
              <a:t>PosHead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2638FC-7E7D-94FD-170B-368B24178864}"/>
              </a:ext>
            </a:extLst>
          </p:cNvPr>
          <p:cNvSpPr txBox="1"/>
          <p:nvPr/>
        </p:nvSpPr>
        <p:spPr>
          <a:xfrm>
            <a:off x="3872123" y="3841417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  <a:ea typeface="+mn-ea"/>
              </a:rPr>
              <a:t>2. </a:t>
            </a:r>
            <a:r>
              <a:rPr lang="ko-KR" altLang="en-US" sz="1200" b="1" dirty="0">
                <a:latin typeface="+mn-ea"/>
                <a:ea typeface="+mn-ea"/>
              </a:rPr>
              <a:t>몸통 </a:t>
            </a:r>
            <a:r>
              <a:rPr lang="ko-KR" altLang="en-US" sz="1200" b="1" dirty="0" err="1">
                <a:latin typeface="+mn-ea"/>
                <a:ea typeface="+mn-ea"/>
              </a:rPr>
              <a:t>피봇</a:t>
            </a:r>
            <a:r>
              <a:rPr lang="ko-KR" altLang="en-US" sz="1200" b="1" dirty="0"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latin typeface="+mn-ea"/>
                <a:ea typeface="+mn-ea"/>
              </a:rPr>
              <a:t>PosBody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BAF9F-87F5-DC03-2B92-4F530E28F0B9}"/>
              </a:ext>
            </a:extLst>
          </p:cNvPr>
          <p:cNvSpPr txBox="1"/>
          <p:nvPr/>
        </p:nvSpPr>
        <p:spPr>
          <a:xfrm>
            <a:off x="3872123" y="4947175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  <a:ea typeface="+mn-ea"/>
              </a:rPr>
              <a:t>3. </a:t>
            </a:r>
            <a:r>
              <a:rPr lang="ko-KR" altLang="en-US" sz="1200" b="1" dirty="0">
                <a:latin typeface="+mn-ea"/>
                <a:ea typeface="+mn-ea"/>
              </a:rPr>
              <a:t>다리 </a:t>
            </a:r>
            <a:r>
              <a:rPr lang="ko-KR" altLang="en-US" sz="1200" b="1" dirty="0" err="1">
                <a:latin typeface="+mn-ea"/>
                <a:ea typeface="+mn-ea"/>
              </a:rPr>
              <a:t>피봇</a:t>
            </a:r>
            <a:r>
              <a:rPr lang="ko-KR" altLang="en-US" sz="1200" b="1" dirty="0"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latin typeface="+mn-ea"/>
                <a:ea typeface="+mn-ea"/>
              </a:rPr>
              <a:t>PosLeg</a:t>
            </a:r>
            <a:endParaRPr lang="en-US" altLang="ko-KR" sz="1200" dirty="0">
              <a:latin typeface="+mn-ea"/>
              <a:ea typeface="+mn-ea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FECBCC4-2C69-0A69-857C-08BD92FD53F3}"/>
              </a:ext>
            </a:extLst>
          </p:cNvPr>
          <p:cNvCxnSpPr>
            <a:cxnSpLocks/>
            <a:stCxn id="27" idx="6"/>
            <a:endCxn id="28" idx="1"/>
          </p:cNvCxnSpPr>
          <p:nvPr/>
        </p:nvCxnSpPr>
        <p:spPr>
          <a:xfrm>
            <a:off x="2552700" y="3231060"/>
            <a:ext cx="131942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직선 화살표 연결선 682">
            <a:extLst>
              <a:ext uri="{FF2B5EF4-FFF2-40B4-BE49-F238E27FC236}">
                <a16:creationId xmlns:a16="http://schemas.microsoft.com/office/drawing/2014/main" id="{78A3A794-DB7A-FE52-4E75-0F97B7B2DC49}"/>
              </a:ext>
            </a:extLst>
          </p:cNvPr>
          <p:cNvCxnSpPr>
            <a:cxnSpLocks/>
            <a:stCxn id="26" idx="6"/>
            <a:endCxn id="29" idx="1"/>
          </p:cNvCxnSpPr>
          <p:nvPr/>
        </p:nvCxnSpPr>
        <p:spPr>
          <a:xfrm>
            <a:off x="2510701" y="4002601"/>
            <a:ext cx="1361422" cy="56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직선 화살표 연결선 683">
            <a:extLst>
              <a:ext uri="{FF2B5EF4-FFF2-40B4-BE49-F238E27FC236}">
                <a16:creationId xmlns:a16="http://schemas.microsoft.com/office/drawing/2014/main" id="{6C053C4D-E4A2-8945-C0D5-4EC96478D97E}"/>
              </a:ext>
            </a:extLst>
          </p:cNvPr>
          <p:cNvCxnSpPr>
            <a:cxnSpLocks/>
            <a:stCxn id="25" idx="6"/>
            <a:endCxn id="30" idx="1"/>
          </p:cNvCxnSpPr>
          <p:nvPr/>
        </p:nvCxnSpPr>
        <p:spPr>
          <a:xfrm>
            <a:off x="2529841" y="5108961"/>
            <a:ext cx="1342282" cy="50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TextBox 684">
            <a:extLst>
              <a:ext uri="{FF2B5EF4-FFF2-40B4-BE49-F238E27FC236}">
                <a16:creationId xmlns:a16="http://schemas.microsoft.com/office/drawing/2014/main" id="{4D2E911D-2221-B53E-ADF3-6DA33B5F8CFC}"/>
              </a:ext>
            </a:extLst>
          </p:cNvPr>
          <p:cNvSpPr txBox="1"/>
          <p:nvPr/>
        </p:nvSpPr>
        <p:spPr>
          <a:xfrm>
            <a:off x="893394" y="2733421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>
                <a:latin typeface="+mn-ea"/>
                <a:ea typeface="+mn-ea"/>
              </a:rPr>
              <a:t>피봇</a:t>
            </a:r>
            <a:r>
              <a:rPr lang="ko-KR" altLang="en-US" sz="1200" b="1" dirty="0">
                <a:latin typeface="+mn-ea"/>
                <a:ea typeface="+mn-ea"/>
              </a:rPr>
              <a:t> 위치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7275A2AF-A0DF-D3DD-2806-D1CFC86823D9}"/>
              </a:ext>
            </a:extLst>
          </p:cNvPr>
          <p:cNvSpPr txBox="1"/>
          <p:nvPr/>
        </p:nvSpPr>
        <p:spPr>
          <a:xfrm>
            <a:off x="893394" y="5324768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추가 버프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E181A85F-81BC-1A3A-14C0-078A37204CFE}"/>
              </a:ext>
            </a:extLst>
          </p:cNvPr>
          <p:cNvSpPr txBox="1"/>
          <p:nvPr/>
        </p:nvSpPr>
        <p:spPr>
          <a:xfrm>
            <a:off x="609600" y="5614545"/>
            <a:ext cx="7675809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ea typeface="+mn-ea"/>
              </a:rPr>
              <a:t>EffAdded</a:t>
            </a:r>
            <a:r>
              <a:rPr lang="ko-KR" altLang="en-US" sz="1200" dirty="0">
                <a:latin typeface="+mn-ea"/>
                <a:ea typeface="+mn-ea"/>
              </a:rPr>
              <a:t>는 추가로 적용되는 버프로 한번에 다수의 버프를 적용할 때 사용된다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버프가 종료 되지 않더라도 적용 될 때 같이 </a:t>
            </a:r>
            <a:r>
              <a:rPr lang="en-US" altLang="ko-KR" sz="1200" dirty="0" err="1">
                <a:latin typeface="+mn-ea"/>
                <a:ea typeface="+mn-ea"/>
              </a:rPr>
              <a:t>EffAdded</a:t>
            </a:r>
            <a:r>
              <a:rPr lang="ko-KR" altLang="en-US" sz="1200" dirty="0">
                <a:latin typeface="+mn-ea"/>
                <a:ea typeface="+mn-ea"/>
              </a:rPr>
              <a:t>에 있는 버프가 같이 적용된다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sp>
        <p:nvSpPr>
          <p:cNvPr id="688" name="Google Shape;101;p2">
            <a:extLst>
              <a:ext uri="{FF2B5EF4-FFF2-40B4-BE49-F238E27FC236}">
                <a16:creationId xmlns:a16="http://schemas.microsoft.com/office/drawing/2014/main" id="{C0E6BDA7-2D9A-D349-6675-A3531AC5FF49}"/>
              </a:ext>
            </a:extLst>
          </p:cNvPr>
          <p:cNvSpPr/>
          <p:nvPr/>
        </p:nvSpPr>
        <p:spPr>
          <a:xfrm>
            <a:off x="2444675" y="5073401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689" name="Google Shape;108;p2">
            <a:extLst>
              <a:ext uri="{FF2B5EF4-FFF2-40B4-BE49-F238E27FC236}">
                <a16:creationId xmlns:a16="http://schemas.microsoft.com/office/drawing/2014/main" id="{69182A5E-58AC-6EFA-31F7-472EE0A4FA84}"/>
              </a:ext>
            </a:extLst>
          </p:cNvPr>
          <p:cNvSpPr/>
          <p:nvPr/>
        </p:nvSpPr>
        <p:spPr>
          <a:xfrm>
            <a:off x="2433560" y="3949289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  <p:sp>
        <p:nvSpPr>
          <p:cNvPr id="690" name="Google Shape;108;p2">
            <a:extLst>
              <a:ext uri="{FF2B5EF4-FFF2-40B4-BE49-F238E27FC236}">
                <a16:creationId xmlns:a16="http://schemas.microsoft.com/office/drawing/2014/main" id="{D281E516-8261-5557-02B1-452ACA64B9F9}"/>
              </a:ext>
            </a:extLst>
          </p:cNvPr>
          <p:cNvSpPr/>
          <p:nvPr/>
        </p:nvSpPr>
        <p:spPr>
          <a:xfrm>
            <a:off x="2458216" y="3172833"/>
            <a:ext cx="85166" cy="85166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619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6302</TotalTime>
  <Words>752</Words>
  <Application>Microsoft Office PowerPoint</Application>
  <PresentationFormat>와이드스크린</PresentationFormat>
  <Paragraphs>113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맑은 고딕</vt:lpstr>
      <vt:lpstr>에스코어 드림 4 Regular</vt:lpstr>
      <vt:lpstr>에스코어 드림 7 ExtraBold</vt:lpstr>
      <vt:lpstr>에스코어 드림 9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[Path To Yggdrasil]</dc:title>
  <dc:creator>kimland4646@gmail.com</dc:creator>
  <cp:lastModifiedBy>kimland46@gmail.com</cp:lastModifiedBy>
  <cp:revision>244</cp:revision>
  <dcterms:created xsi:type="dcterms:W3CDTF">2021-10-11T05:06:49Z</dcterms:created>
  <dcterms:modified xsi:type="dcterms:W3CDTF">2022-09-08T07:30:00Z</dcterms:modified>
</cp:coreProperties>
</file>