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65" r:id="rId4"/>
    <p:sldId id="266" r:id="rId5"/>
    <p:sldId id="268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5E4E11F4-89A1-40A8-80CD-A72BBD6E225A}">
          <p14:sldIdLst>
            <p14:sldId id="256"/>
          </p14:sldIdLst>
        </p14:section>
        <p14:section name="전투 우선순위" id="{DA88B1F3-29C2-4CBC-A3D8-FA1D4EB70CAC}">
          <p14:sldIdLst>
            <p14:sldId id="264"/>
            <p14:sldId id="265"/>
            <p14:sldId id="266"/>
          </p14:sldIdLst>
        </p14:section>
        <p14:section name="데미지 우선순위" id="{EF301C74-7E31-4C08-B1AE-CAD3CF760E1C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oc8yIVULp6K+dfz3fr5kxV1yK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BE5D6"/>
    <a:srgbClr val="FBE4D4"/>
    <a:srgbClr val="FF8080"/>
    <a:srgbClr val="D5E3CF"/>
    <a:srgbClr val="EAEFF7"/>
    <a:srgbClr val="D2DEEF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1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32" y="10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58630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5841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0321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7012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9215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800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9448800" y="64810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9448800" y="64810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9448800" y="648924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[Path To Yggdrasil]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ko-KR" dirty="0"/>
              <a:t>PYG </a:t>
            </a:r>
            <a:r>
              <a:rPr lang="ko-KR" altLang="en-US" dirty="0"/>
              <a:t>보스 시스템 문서이다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90" name="Google Shape;90;p1"/>
          <p:cNvGrpSpPr/>
          <p:nvPr/>
        </p:nvGrpSpPr>
        <p:grpSpPr>
          <a:xfrm>
            <a:off x="297565" y="931168"/>
            <a:ext cx="11632320" cy="5017829"/>
            <a:chOff x="358525" y="1486615"/>
            <a:chExt cx="11632320" cy="5017829"/>
          </a:xfrm>
        </p:grpSpPr>
        <p:cxnSp>
          <p:nvCxnSpPr>
            <p:cNvPr id="91" name="Google Shape;91;p1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" name="Google Shape;92;p1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" name="Google Shape;93;p1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" name="Google Shape;94;p1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" name="Google Shape;95;p1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전투 우선순위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2826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보스 대상 우선순위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보스 몬스터는 </a:t>
            </a:r>
            <a:r>
              <a:rPr lang="ko-KR" altLang="en-US" sz="1200" b="1" dirty="0">
                <a:solidFill>
                  <a:srgbClr val="00B0F0"/>
                </a:solidFill>
                <a:latin typeface="+mn-ea"/>
                <a:ea typeface="+mn-ea"/>
              </a:rPr>
              <a:t>스킬을 사용하고 난 뒤 제일 </a:t>
            </a:r>
            <a:br>
              <a:rPr lang="en-US" altLang="ko-KR" sz="1200" b="1" dirty="0">
                <a:solidFill>
                  <a:srgbClr val="00B0F0"/>
                </a:solidFill>
                <a:latin typeface="+mn-ea"/>
                <a:ea typeface="+mn-ea"/>
              </a:rPr>
            </a:br>
            <a:r>
              <a:rPr lang="ko-KR" altLang="en-US" sz="1200" b="1" dirty="0">
                <a:solidFill>
                  <a:srgbClr val="00B0F0"/>
                </a:solidFill>
                <a:latin typeface="+mn-ea"/>
                <a:ea typeface="+mn-ea"/>
              </a:rPr>
              <a:t>가까이 있는 플레이어</a:t>
            </a:r>
            <a:r>
              <a:rPr lang="ko-KR" altLang="en-US" sz="1200" dirty="0">
                <a:latin typeface="+mn-ea"/>
                <a:ea typeface="+mn-ea"/>
              </a:rPr>
              <a:t>를 다음 스킬의 대상을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지정한다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이후 대상을 명중 할 수 없는 범위 까지 도망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가면 보스는 대상을 향해 두 턴간 이동한다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두 번째 이동을 하면 어그로 대상을 변경하고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대상에게 바로 스킬을 사용 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보스와 플레이어의 거리는 </a:t>
            </a:r>
            <a:r>
              <a:rPr lang="en-US" altLang="ko-KR" sz="1200" dirty="0">
                <a:latin typeface="+mn-ea"/>
                <a:ea typeface="+mn-ea"/>
              </a:rPr>
              <a:t>M</a:t>
            </a:r>
            <a:r>
              <a:rPr lang="ko-KR" altLang="en-US" sz="1200" dirty="0">
                <a:latin typeface="+mn-ea"/>
                <a:ea typeface="+mn-ea"/>
              </a:rPr>
              <a:t>단위로 계산 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  <a:ea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9096C94-4C8A-86DF-B42E-6C809C3B170C}"/>
              </a:ext>
            </a:extLst>
          </p:cNvPr>
          <p:cNvGrpSpPr/>
          <p:nvPr/>
        </p:nvGrpSpPr>
        <p:grpSpPr>
          <a:xfrm>
            <a:off x="838200" y="2244324"/>
            <a:ext cx="4809562" cy="3522733"/>
            <a:chOff x="838200" y="1686944"/>
            <a:chExt cx="6436078" cy="4714065"/>
          </a:xfrm>
        </p:grpSpPr>
        <p:sp>
          <p:nvSpPr>
            <p:cNvPr id="100" name="육각형 99">
              <a:extLst>
                <a:ext uri="{FF2B5EF4-FFF2-40B4-BE49-F238E27FC236}">
                  <a16:creationId xmlns:a16="http://schemas.microsoft.com/office/drawing/2014/main" id="{506A4B36-6BFE-9554-BC8C-9CDA9C143FAD}"/>
                </a:ext>
              </a:extLst>
            </p:cNvPr>
            <p:cNvSpPr/>
            <p:nvPr/>
          </p:nvSpPr>
          <p:spPr>
            <a:xfrm rot="16200000">
              <a:off x="766894" y="1761983"/>
              <a:ext cx="1088069" cy="937991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1" name="육각형 100">
              <a:extLst>
                <a:ext uri="{FF2B5EF4-FFF2-40B4-BE49-F238E27FC236}">
                  <a16:creationId xmlns:a16="http://schemas.microsoft.com/office/drawing/2014/main" id="{3C782660-0B02-BF2D-627A-52C8A43B3965}"/>
                </a:ext>
              </a:extLst>
            </p:cNvPr>
            <p:cNvSpPr/>
            <p:nvPr/>
          </p:nvSpPr>
          <p:spPr>
            <a:xfrm rot="16200000">
              <a:off x="1764871" y="1761983"/>
              <a:ext cx="1088069" cy="937991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>
              <a:extLst>
                <a:ext uri="{FF2B5EF4-FFF2-40B4-BE49-F238E27FC236}">
                  <a16:creationId xmlns:a16="http://schemas.microsoft.com/office/drawing/2014/main" id="{ECD93A45-4929-2658-07A4-FBCEB5580A17}"/>
                </a:ext>
              </a:extLst>
            </p:cNvPr>
            <p:cNvSpPr/>
            <p:nvPr/>
          </p:nvSpPr>
          <p:spPr>
            <a:xfrm rot="16200000">
              <a:off x="2762844" y="1761983"/>
              <a:ext cx="1088070" cy="937991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>
              <a:extLst>
                <a:ext uri="{FF2B5EF4-FFF2-40B4-BE49-F238E27FC236}">
                  <a16:creationId xmlns:a16="http://schemas.microsoft.com/office/drawing/2014/main" id="{4E1D6E09-9752-0613-D261-51BF5911F235}"/>
                </a:ext>
              </a:extLst>
            </p:cNvPr>
            <p:cNvSpPr/>
            <p:nvPr/>
          </p:nvSpPr>
          <p:spPr>
            <a:xfrm rot="16200000">
              <a:off x="3760822" y="1761983"/>
              <a:ext cx="1088070" cy="937991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>
              <a:extLst>
                <a:ext uri="{FF2B5EF4-FFF2-40B4-BE49-F238E27FC236}">
                  <a16:creationId xmlns:a16="http://schemas.microsoft.com/office/drawing/2014/main" id="{7B62C15B-94FB-664C-8DD2-4EDC1CBC1675}"/>
                </a:ext>
              </a:extLst>
            </p:cNvPr>
            <p:cNvSpPr/>
            <p:nvPr/>
          </p:nvSpPr>
          <p:spPr>
            <a:xfrm rot="16200000">
              <a:off x="4758795" y="1761983"/>
              <a:ext cx="1088070" cy="937991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>
              <a:extLst>
                <a:ext uri="{FF2B5EF4-FFF2-40B4-BE49-F238E27FC236}">
                  <a16:creationId xmlns:a16="http://schemas.microsoft.com/office/drawing/2014/main" id="{42B2CC72-0561-AAD1-FF38-8D86C803E45D}"/>
                </a:ext>
              </a:extLst>
            </p:cNvPr>
            <p:cNvSpPr/>
            <p:nvPr/>
          </p:nvSpPr>
          <p:spPr>
            <a:xfrm rot="16200000">
              <a:off x="5756773" y="1761983"/>
              <a:ext cx="1088069" cy="937991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>
              <a:extLst>
                <a:ext uri="{FF2B5EF4-FFF2-40B4-BE49-F238E27FC236}">
                  <a16:creationId xmlns:a16="http://schemas.microsoft.com/office/drawing/2014/main" id="{7F5A7BF6-E0EA-91CE-78B7-307FD26EFDCF}"/>
                </a:ext>
              </a:extLst>
            </p:cNvPr>
            <p:cNvSpPr/>
            <p:nvPr/>
          </p:nvSpPr>
          <p:spPr>
            <a:xfrm rot="16200000">
              <a:off x="1271373" y="2653608"/>
              <a:ext cx="1088069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>
              <a:extLst>
                <a:ext uri="{FF2B5EF4-FFF2-40B4-BE49-F238E27FC236}">
                  <a16:creationId xmlns:a16="http://schemas.microsoft.com/office/drawing/2014/main" id="{94BCBB2F-B8CC-94E2-1CB1-A8F18224BE67}"/>
                </a:ext>
              </a:extLst>
            </p:cNvPr>
            <p:cNvSpPr/>
            <p:nvPr/>
          </p:nvSpPr>
          <p:spPr>
            <a:xfrm rot="16200000">
              <a:off x="2269348" y="2653608"/>
              <a:ext cx="1088069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>
              <a:extLst>
                <a:ext uri="{FF2B5EF4-FFF2-40B4-BE49-F238E27FC236}">
                  <a16:creationId xmlns:a16="http://schemas.microsoft.com/office/drawing/2014/main" id="{19D18324-664C-2796-237D-D84974A0B082}"/>
                </a:ext>
              </a:extLst>
            </p:cNvPr>
            <p:cNvSpPr/>
            <p:nvPr/>
          </p:nvSpPr>
          <p:spPr>
            <a:xfrm rot="16200000">
              <a:off x="3267323" y="2653608"/>
              <a:ext cx="1088069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>
              <a:extLst>
                <a:ext uri="{FF2B5EF4-FFF2-40B4-BE49-F238E27FC236}">
                  <a16:creationId xmlns:a16="http://schemas.microsoft.com/office/drawing/2014/main" id="{60A7F297-CACC-46A3-56D2-4732E6603128}"/>
                </a:ext>
              </a:extLst>
            </p:cNvPr>
            <p:cNvSpPr/>
            <p:nvPr/>
          </p:nvSpPr>
          <p:spPr>
            <a:xfrm rot="16200000">
              <a:off x="4265298" y="2653608"/>
              <a:ext cx="1088069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>
              <a:extLst>
                <a:ext uri="{FF2B5EF4-FFF2-40B4-BE49-F238E27FC236}">
                  <a16:creationId xmlns:a16="http://schemas.microsoft.com/office/drawing/2014/main" id="{381A6176-7E80-083E-53B0-5F09E4A0E58C}"/>
                </a:ext>
              </a:extLst>
            </p:cNvPr>
            <p:cNvSpPr/>
            <p:nvPr/>
          </p:nvSpPr>
          <p:spPr>
            <a:xfrm rot="16200000">
              <a:off x="5263273" y="2653608"/>
              <a:ext cx="1088069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>
              <a:extLst>
                <a:ext uri="{FF2B5EF4-FFF2-40B4-BE49-F238E27FC236}">
                  <a16:creationId xmlns:a16="http://schemas.microsoft.com/office/drawing/2014/main" id="{BC75B784-51F1-8365-C4F6-99AEECCEA30C}"/>
                </a:ext>
              </a:extLst>
            </p:cNvPr>
            <p:cNvSpPr/>
            <p:nvPr/>
          </p:nvSpPr>
          <p:spPr>
            <a:xfrm rot="16200000">
              <a:off x="6261248" y="2653608"/>
              <a:ext cx="1088069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>
              <a:extLst>
                <a:ext uri="{FF2B5EF4-FFF2-40B4-BE49-F238E27FC236}">
                  <a16:creationId xmlns:a16="http://schemas.microsoft.com/office/drawing/2014/main" id="{7E94EA46-07D4-D4A5-F7E7-2E343B994CE1}"/>
                </a:ext>
              </a:extLst>
            </p:cNvPr>
            <p:cNvSpPr/>
            <p:nvPr/>
          </p:nvSpPr>
          <p:spPr>
            <a:xfrm rot="16200000">
              <a:off x="763162" y="3567546"/>
              <a:ext cx="1088065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>
              <a:extLst>
                <a:ext uri="{FF2B5EF4-FFF2-40B4-BE49-F238E27FC236}">
                  <a16:creationId xmlns:a16="http://schemas.microsoft.com/office/drawing/2014/main" id="{0396CECB-F810-5682-4D47-26657CECC81F}"/>
                </a:ext>
              </a:extLst>
            </p:cNvPr>
            <p:cNvSpPr/>
            <p:nvPr/>
          </p:nvSpPr>
          <p:spPr>
            <a:xfrm rot="16200000">
              <a:off x="1761138" y="3567546"/>
              <a:ext cx="1088065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>
              <a:extLst>
                <a:ext uri="{FF2B5EF4-FFF2-40B4-BE49-F238E27FC236}">
                  <a16:creationId xmlns:a16="http://schemas.microsoft.com/office/drawing/2014/main" id="{95AA54F4-0011-5556-E91B-CCCFC5397687}"/>
                </a:ext>
              </a:extLst>
            </p:cNvPr>
            <p:cNvSpPr/>
            <p:nvPr/>
          </p:nvSpPr>
          <p:spPr>
            <a:xfrm rot="16200000">
              <a:off x="2759114" y="3567546"/>
              <a:ext cx="1088065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>
              <a:extLst>
                <a:ext uri="{FF2B5EF4-FFF2-40B4-BE49-F238E27FC236}">
                  <a16:creationId xmlns:a16="http://schemas.microsoft.com/office/drawing/2014/main" id="{717E3EF4-52E4-D610-AEDD-07F122054DD0}"/>
                </a:ext>
              </a:extLst>
            </p:cNvPr>
            <p:cNvSpPr/>
            <p:nvPr/>
          </p:nvSpPr>
          <p:spPr>
            <a:xfrm rot="16200000">
              <a:off x="3757087" y="3567546"/>
              <a:ext cx="1088065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>
              <a:extLst>
                <a:ext uri="{FF2B5EF4-FFF2-40B4-BE49-F238E27FC236}">
                  <a16:creationId xmlns:a16="http://schemas.microsoft.com/office/drawing/2014/main" id="{29FCE219-6252-D47E-F8C0-482D15881134}"/>
                </a:ext>
              </a:extLst>
            </p:cNvPr>
            <p:cNvSpPr/>
            <p:nvPr/>
          </p:nvSpPr>
          <p:spPr>
            <a:xfrm rot="16200000">
              <a:off x="4755064" y="3567545"/>
              <a:ext cx="1088066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>
              <a:extLst>
                <a:ext uri="{FF2B5EF4-FFF2-40B4-BE49-F238E27FC236}">
                  <a16:creationId xmlns:a16="http://schemas.microsoft.com/office/drawing/2014/main" id="{6F74D291-9FBB-F78C-89BD-0B9BD80EE7A4}"/>
                </a:ext>
              </a:extLst>
            </p:cNvPr>
            <p:cNvSpPr/>
            <p:nvPr/>
          </p:nvSpPr>
          <p:spPr>
            <a:xfrm rot="16200000">
              <a:off x="5753037" y="3567546"/>
              <a:ext cx="1088068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육각형 79">
              <a:extLst>
                <a:ext uri="{FF2B5EF4-FFF2-40B4-BE49-F238E27FC236}">
                  <a16:creationId xmlns:a16="http://schemas.microsoft.com/office/drawing/2014/main" id="{D0F601D9-B0A2-EF61-8F85-EC1723606E5C}"/>
                </a:ext>
              </a:extLst>
            </p:cNvPr>
            <p:cNvSpPr/>
            <p:nvPr/>
          </p:nvSpPr>
          <p:spPr>
            <a:xfrm rot="16200000">
              <a:off x="1267642" y="4466830"/>
              <a:ext cx="1088068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>
              <a:extLst>
                <a:ext uri="{FF2B5EF4-FFF2-40B4-BE49-F238E27FC236}">
                  <a16:creationId xmlns:a16="http://schemas.microsoft.com/office/drawing/2014/main" id="{465A1247-7340-6950-638B-928D3D7A4B2D}"/>
                </a:ext>
              </a:extLst>
            </p:cNvPr>
            <p:cNvSpPr/>
            <p:nvPr/>
          </p:nvSpPr>
          <p:spPr>
            <a:xfrm rot="16200000">
              <a:off x="2265616" y="4466829"/>
              <a:ext cx="1088066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>
              <a:extLst>
                <a:ext uri="{FF2B5EF4-FFF2-40B4-BE49-F238E27FC236}">
                  <a16:creationId xmlns:a16="http://schemas.microsoft.com/office/drawing/2014/main" id="{4764017A-EECF-B422-9496-2FAD89D5413F}"/>
                </a:ext>
              </a:extLst>
            </p:cNvPr>
            <p:cNvSpPr/>
            <p:nvPr/>
          </p:nvSpPr>
          <p:spPr>
            <a:xfrm rot="16200000">
              <a:off x="3263591" y="4466830"/>
              <a:ext cx="1088065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>
              <a:extLst>
                <a:ext uri="{FF2B5EF4-FFF2-40B4-BE49-F238E27FC236}">
                  <a16:creationId xmlns:a16="http://schemas.microsoft.com/office/drawing/2014/main" id="{5FCAAA39-6577-0A2C-1A8E-104D72307ECA}"/>
                </a:ext>
              </a:extLst>
            </p:cNvPr>
            <p:cNvSpPr/>
            <p:nvPr/>
          </p:nvSpPr>
          <p:spPr>
            <a:xfrm rot="16200000">
              <a:off x="4261565" y="4466830"/>
              <a:ext cx="1088065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>
              <a:extLst>
                <a:ext uri="{FF2B5EF4-FFF2-40B4-BE49-F238E27FC236}">
                  <a16:creationId xmlns:a16="http://schemas.microsoft.com/office/drawing/2014/main" id="{D784101C-7020-2448-DF6E-C2DFCD892D18}"/>
                </a:ext>
              </a:extLst>
            </p:cNvPr>
            <p:cNvSpPr/>
            <p:nvPr/>
          </p:nvSpPr>
          <p:spPr>
            <a:xfrm rot="16200000">
              <a:off x="5259540" y="4466830"/>
              <a:ext cx="1088065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>
              <a:extLst>
                <a:ext uri="{FF2B5EF4-FFF2-40B4-BE49-F238E27FC236}">
                  <a16:creationId xmlns:a16="http://schemas.microsoft.com/office/drawing/2014/main" id="{BF8BDF5F-B6D0-2C20-E01F-D2B920227E42}"/>
                </a:ext>
              </a:extLst>
            </p:cNvPr>
            <p:cNvSpPr/>
            <p:nvPr/>
          </p:nvSpPr>
          <p:spPr>
            <a:xfrm rot="16200000">
              <a:off x="6257515" y="4466830"/>
              <a:ext cx="1088065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>
              <a:extLst>
                <a:ext uri="{FF2B5EF4-FFF2-40B4-BE49-F238E27FC236}">
                  <a16:creationId xmlns:a16="http://schemas.microsoft.com/office/drawing/2014/main" id="{3AB9CB6C-963A-833F-851E-E3D283418C74}"/>
                </a:ext>
              </a:extLst>
            </p:cNvPr>
            <p:cNvSpPr/>
            <p:nvPr/>
          </p:nvSpPr>
          <p:spPr>
            <a:xfrm rot="16200000">
              <a:off x="763164" y="5387976"/>
              <a:ext cx="1088065" cy="937991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>
              <a:extLst>
                <a:ext uri="{FF2B5EF4-FFF2-40B4-BE49-F238E27FC236}">
                  <a16:creationId xmlns:a16="http://schemas.microsoft.com/office/drawing/2014/main" id="{4C9850CA-32CA-25F9-7149-E56DD62DAD7F}"/>
                </a:ext>
              </a:extLst>
            </p:cNvPr>
            <p:cNvSpPr/>
            <p:nvPr/>
          </p:nvSpPr>
          <p:spPr>
            <a:xfrm rot="16200000">
              <a:off x="1761136" y="5387976"/>
              <a:ext cx="1088065" cy="937991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>
              <a:extLst>
                <a:ext uri="{FF2B5EF4-FFF2-40B4-BE49-F238E27FC236}">
                  <a16:creationId xmlns:a16="http://schemas.microsoft.com/office/drawing/2014/main" id="{04A3A022-02FB-B363-AC91-36FA6809F28A}"/>
                </a:ext>
              </a:extLst>
            </p:cNvPr>
            <p:cNvSpPr/>
            <p:nvPr/>
          </p:nvSpPr>
          <p:spPr>
            <a:xfrm rot="16200000">
              <a:off x="2759116" y="5387976"/>
              <a:ext cx="1088065" cy="937991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>
              <a:extLst>
                <a:ext uri="{FF2B5EF4-FFF2-40B4-BE49-F238E27FC236}">
                  <a16:creationId xmlns:a16="http://schemas.microsoft.com/office/drawing/2014/main" id="{67FC1963-4EA1-5853-8AF7-7B806DACF43C}"/>
                </a:ext>
              </a:extLst>
            </p:cNvPr>
            <p:cNvSpPr/>
            <p:nvPr/>
          </p:nvSpPr>
          <p:spPr>
            <a:xfrm rot="16200000">
              <a:off x="3757091" y="5387980"/>
              <a:ext cx="1088067" cy="937991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>
              <a:extLst>
                <a:ext uri="{FF2B5EF4-FFF2-40B4-BE49-F238E27FC236}">
                  <a16:creationId xmlns:a16="http://schemas.microsoft.com/office/drawing/2014/main" id="{61C061D0-0990-1CF8-2E5C-6502C7AB3DE8}"/>
                </a:ext>
              </a:extLst>
            </p:cNvPr>
            <p:cNvSpPr/>
            <p:nvPr/>
          </p:nvSpPr>
          <p:spPr>
            <a:xfrm rot="16200000">
              <a:off x="4755065" y="5387976"/>
              <a:ext cx="1088067" cy="937991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>
              <a:extLst>
                <a:ext uri="{FF2B5EF4-FFF2-40B4-BE49-F238E27FC236}">
                  <a16:creationId xmlns:a16="http://schemas.microsoft.com/office/drawing/2014/main" id="{DB57609F-EE0B-BA52-31C0-14A6CCF1D870}"/>
                </a:ext>
              </a:extLst>
            </p:cNvPr>
            <p:cNvSpPr/>
            <p:nvPr/>
          </p:nvSpPr>
          <p:spPr>
            <a:xfrm rot="16200000">
              <a:off x="5753038" y="5387977"/>
              <a:ext cx="1088068" cy="937991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B6CF988E-0FDC-45AC-AE29-A91246C62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3264" y="2701413"/>
              <a:ext cx="758876" cy="758876"/>
            </a:xfrm>
            <a:prstGeom prst="rect">
              <a:avLst/>
            </a:prstGeom>
          </p:spPr>
        </p:pic>
      </p:grpSp>
      <p:sp>
        <p:nvSpPr>
          <p:cNvPr id="45" name="타원 44">
            <a:extLst>
              <a:ext uri="{FF2B5EF4-FFF2-40B4-BE49-F238E27FC236}">
                <a16:creationId xmlns:a16="http://schemas.microsoft.com/office/drawing/2014/main" id="{81DBB9D7-4A70-D129-19FA-FF4D57C59B15}"/>
              </a:ext>
            </a:extLst>
          </p:cNvPr>
          <p:cNvSpPr/>
          <p:nvPr/>
        </p:nvSpPr>
        <p:spPr>
          <a:xfrm>
            <a:off x="6922731" y="1632146"/>
            <a:ext cx="278680" cy="2863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B1B6011-AD15-384A-199A-ED0D59942E7B}"/>
              </a:ext>
            </a:extLst>
          </p:cNvPr>
          <p:cNvSpPr/>
          <p:nvPr/>
        </p:nvSpPr>
        <p:spPr>
          <a:xfrm>
            <a:off x="6922731" y="2140223"/>
            <a:ext cx="278680" cy="271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E1A2CC-0095-B6FF-9AA8-9C2CBF114AB1}"/>
              </a:ext>
            </a:extLst>
          </p:cNvPr>
          <p:cNvSpPr txBox="1"/>
          <p:nvPr/>
        </p:nvSpPr>
        <p:spPr>
          <a:xfrm>
            <a:off x="7156955" y="1600403"/>
            <a:ext cx="1105977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몬스터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F7DF97-F064-8238-CAEA-78BD5E011088}"/>
              </a:ext>
            </a:extLst>
          </p:cNvPr>
          <p:cNvSpPr txBox="1"/>
          <p:nvPr/>
        </p:nvSpPr>
        <p:spPr>
          <a:xfrm>
            <a:off x="7156955" y="2070326"/>
            <a:ext cx="1105977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0FD4E23-878F-13CA-2836-950C032CF615}"/>
              </a:ext>
            </a:extLst>
          </p:cNvPr>
          <p:cNvSpPr/>
          <p:nvPr/>
        </p:nvSpPr>
        <p:spPr>
          <a:xfrm>
            <a:off x="2947252" y="3189606"/>
            <a:ext cx="278680" cy="271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80813BE-87C5-79CF-0009-E2715A1E6839}"/>
              </a:ext>
            </a:extLst>
          </p:cNvPr>
          <p:cNvSpPr/>
          <p:nvPr/>
        </p:nvSpPr>
        <p:spPr>
          <a:xfrm>
            <a:off x="3015486" y="4627678"/>
            <a:ext cx="278680" cy="271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887EE20-C744-232D-C8DF-AFEEA7D637DA}"/>
              </a:ext>
            </a:extLst>
          </p:cNvPr>
          <p:cNvSpPr/>
          <p:nvPr/>
        </p:nvSpPr>
        <p:spPr>
          <a:xfrm>
            <a:off x="3704768" y="4627678"/>
            <a:ext cx="278680" cy="271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BEAB43D-B3DA-B322-88B0-B4F01B2A8AF1}"/>
              </a:ext>
            </a:extLst>
          </p:cNvPr>
          <p:cNvSpPr/>
          <p:nvPr/>
        </p:nvSpPr>
        <p:spPr>
          <a:xfrm>
            <a:off x="3016405" y="2987038"/>
            <a:ext cx="140374" cy="1403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50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전투 우선순위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3657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쫄 대상 우선순위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쫄 몬스터는 </a:t>
            </a:r>
            <a:r>
              <a:rPr lang="ko-KR" altLang="en-US" sz="1200" b="1" dirty="0">
                <a:solidFill>
                  <a:srgbClr val="00B0F0"/>
                </a:solidFill>
                <a:latin typeface="+mn-ea"/>
                <a:ea typeface="+mn-ea"/>
              </a:rPr>
              <a:t>스킬을 사용하고 난 뒤 제일 </a:t>
            </a:r>
            <a:br>
              <a:rPr lang="en-US" altLang="ko-KR" sz="1200" b="1" dirty="0">
                <a:solidFill>
                  <a:srgbClr val="00B0F0"/>
                </a:solidFill>
                <a:latin typeface="+mn-ea"/>
                <a:ea typeface="+mn-ea"/>
              </a:rPr>
            </a:br>
            <a:r>
              <a:rPr lang="ko-KR" altLang="en-US" sz="1200" b="1" dirty="0">
                <a:solidFill>
                  <a:srgbClr val="00B0F0"/>
                </a:solidFill>
                <a:latin typeface="+mn-ea"/>
                <a:ea typeface="+mn-ea"/>
              </a:rPr>
              <a:t>가까이 있는 플레이어</a:t>
            </a:r>
            <a:r>
              <a:rPr lang="ko-KR" altLang="en-US" sz="1200" dirty="0">
                <a:latin typeface="+mn-ea"/>
                <a:ea typeface="+mn-ea"/>
              </a:rPr>
              <a:t>를 공격한다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처음 소환 되었을 때는 자신과 제일 가까이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있는 대상을 공격한다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이후 다음 스킬을 사용할 때 까지 대상에게 </a:t>
            </a:r>
            <a:r>
              <a:rPr lang="ko-KR" altLang="en-US" sz="1200" dirty="0" err="1">
                <a:latin typeface="+mn-ea"/>
                <a:ea typeface="+mn-ea"/>
              </a:rPr>
              <a:t>어그로가</a:t>
            </a:r>
            <a:r>
              <a:rPr lang="ko-KR" altLang="en-US" sz="1200" dirty="0">
                <a:latin typeface="+mn-ea"/>
                <a:ea typeface="+mn-ea"/>
              </a:rPr>
              <a:t> 끌려 있으며 다음 스킬을 사용하고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대상을 변경한다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옆 이미지 </a:t>
            </a:r>
            <a:r>
              <a:rPr lang="ko-KR" altLang="en-US" sz="1200" dirty="0" err="1">
                <a:latin typeface="+mn-ea"/>
                <a:ea typeface="+mn-ea"/>
              </a:rPr>
              <a:t>처럼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2</a:t>
            </a:r>
            <a:r>
              <a:rPr lang="ko-KR" altLang="en-US" sz="1200" dirty="0">
                <a:latin typeface="+mn-ea"/>
                <a:ea typeface="+mn-ea"/>
              </a:rPr>
              <a:t>번을 전투 대상으로 하다가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스킬을 쓰고 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>
                <a:latin typeface="+mn-ea"/>
                <a:ea typeface="+mn-ea"/>
              </a:rPr>
              <a:t>번이 가까이 오면 대상을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플레이어 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>
                <a:latin typeface="+mn-ea"/>
                <a:ea typeface="+mn-ea"/>
              </a:rPr>
              <a:t>번으로 변경한다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  <a:ea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9096C94-4C8A-86DF-B42E-6C809C3B170C}"/>
              </a:ext>
            </a:extLst>
          </p:cNvPr>
          <p:cNvGrpSpPr/>
          <p:nvPr/>
        </p:nvGrpSpPr>
        <p:grpSpPr>
          <a:xfrm>
            <a:off x="838200" y="2244324"/>
            <a:ext cx="4809562" cy="3522733"/>
            <a:chOff x="838200" y="1686944"/>
            <a:chExt cx="6436078" cy="4714065"/>
          </a:xfrm>
        </p:grpSpPr>
        <p:sp>
          <p:nvSpPr>
            <p:cNvPr id="100" name="육각형 99">
              <a:extLst>
                <a:ext uri="{FF2B5EF4-FFF2-40B4-BE49-F238E27FC236}">
                  <a16:creationId xmlns:a16="http://schemas.microsoft.com/office/drawing/2014/main" id="{506A4B36-6BFE-9554-BC8C-9CDA9C143FAD}"/>
                </a:ext>
              </a:extLst>
            </p:cNvPr>
            <p:cNvSpPr/>
            <p:nvPr/>
          </p:nvSpPr>
          <p:spPr>
            <a:xfrm rot="16200000">
              <a:off x="766894" y="1761983"/>
              <a:ext cx="1088069" cy="937991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1" name="육각형 100">
              <a:extLst>
                <a:ext uri="{FF2B5EF4-FFF2-40B4-BE49-F238E27FC236}">
                  <a16:creationId xmlns:a16="http://schemas.microsoft.com/office/drawing/2014/main" id="{3C782660-0B02-BF2D-627A-52C8A43B3965}"/>
                </a:ext>
              </a:extLst>
            </p:cNvPr>
            <p:cNvSpPr/>
            <p:nvPr/>
          </p:nvSpPr>
          <p:spPr>
            <a:xfrm rot="16200000">
              <a:off x="1764871" y="1761983"/>
              <a:ext cx="1088069" cy="937991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>
              <a:extLst>
                <a:ext uri="{FF2B5EF4-FFF2-40B4-BE49-F238E27FC236}">
                  <a16:creationId xmlns:a16="http://schemas.microsoft.com/office/drawing/2014/main" id="{ECD93A45-4929-2658-07A4-FBCEB5580A17}"/>
                </a:ext>
              </a:extLst>
            </p:cNvPr>
            <p:cNvSpPr/>
            <p:nvPr/>
          </p:nvSpPr>
          <p:spPr>
            <a:xfrm rot="16200000">
              <a:off x="2762844" y="1761983"/>
              <a:ext cx="1088070" cy="937991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>
              <a:extLst>
                <a:ext uri="{FF2B5EF4-FFF2-40B4-BE49-F238E27FC236}">
                  <a16:creationId xmlns:a16="http://schemas.microsoft.com/office/drawing/2014/main" id="{4E1D6E09-9752-0613-D261-51BF5911F235}"/>
                </a:ext>
              </a:extLst>
            </p:cNvPr>
            <p:cNvSpPr/>
            <p:nvPr/>
          </p:nvSpPr>
          <p:spPr>
            <a:xfrm rot="16200000">
              <a:off x="3760822" y="1761983"/>
              <a:ext cx="1088070" cy="937991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>
              <a:extLst>
                <a:ext uri="{FF2B5EF4-FFF2-40B4-BE49-F238E27FC236}">
                  <a16:creationId xmlns:a16="http://schemas.microsoft.com/office/drawing/2014/main" id="{7B62C15B-94FB-664C-8DD2-4EDC1CBC1675}"/>
                </a:ext>
              </a:extLst>
            </p:cNvPr>
            <p:cNvSpPr/>
            <p:nvPr/>
          </p:nvSpPr>
          <p:spPr>
            <a:xfrm rot="16200000">
              <a:off x="4758795" y="1761983"/>
              <a:ext cx="1088070" cy="937991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>
              <a:extLst>
                <a:ext uri="{FF2B5EF4-FFF2-40B4-BE49-F238E27FC236}">
                  <a16:creationId xmlns:a16="http://schemas.microsoft.com/office/drawing/2014/main" id="{42B2CC72-0561-AAD1-FF38-8D86C803E45D}"/>
                </a:ext>
              </a:extLst>
            </p:cNvPr>
            <p:cNvSpPr/>
            <p:nvPr/>
          </p:nvSpPr>
          <p:spPr>
            <a:xfrm rot="16200000">
              <a:off x="5756773" y="1761983"/>
              <a:ext cx="1088069" cy="937991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>
              <a:extLst>
                <a:ext uri="{FF2B5EF4-FFF2-40B4-BE49-F238E27FC236}">
                  <a16:creationId xmlns:a16="http://schemas.microsoft.com/office/drawing/2014/main" id="{7F5A7BF6-E0EA-91CE-78B7-307FD26EFDCF}"/>
                </a:ext>
              </a:extLst>
            </p:cNvPr>
            <p:cNvSpPr/>
            <p:nvPr/>
          </p:nvSpPr>
          <p:spPr>
            <a:xfrm rot="16200000">
              <a:off x="1271373" y="2653608"/>
              <a:ext cx="1088069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>
              <a:extLst>
                <a:ext uri="{FF2B5EF4-FFF2-40B4-BE49-F238E27FC236}">
                  <a16:creationId xmlns:a16="http://schemas.microsoft.com/office/drawing/2014/main" id="{94BCBB2F-B8CC-94E2-1CB1-A8F18224BE67}"/>
                </a:ext>
              </a:extLst>
            </p:cNvPr>
            <p:cNvSpPr/>
            <p:nvPr/>
          </p:nvSpPr>
          <p:spPr>
            <a:xfrm rot="16200000">
              <a:off x="2269348" y="2653608"/>
              <a:ext cx="1088069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>
              <a:extLst>
                <a:ext uri="{FF2B5EF4-FFF2-40B4-BE49-F238E27FC236}">
                  <a16:creationId xmlns:a16="http://schemas.microsoft.com/office/drawing/2014/main" id="{19D18324-664C-2796-237D-D84974A0B082}"/>
                </a:ext>
              </a:extLst>
            </p:cNvPr>
            <p:cNvSpPr/>
            <p:nvPr/>
          </p:nvSpPr>
          <p:spPr>
            <a:xfrm rot="16200000">
              <a:off x="3267323" y="2653608"/>
              <a:ext cx="1088069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>
              <a:extLst>
                <a:ext uri="{FF2B5EF4-FFF2-40B4-BE49-F238E27FC236}">
                  <a16:creationId xmlns:a16="http://schemas.microsoft.com/office/drawing/2014/main" id="{60A7F297-CACC-46A3-56D2-4732E6603128}"/>
                </a:ext>
              </a:extLst>
            </p:cNvPr>
            <p:cNvSpPr/>
            <p:nvPr/>
          </p:nvSpPr>
          <p:spPr>
            <a:xfrm rot="16200000">
              <a:off x="4265298" y="2653608"/>
              <a:ext cx="1088069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>
              <a:extLst>
                <a:ext uri="{FF2B5EF4-FFF2-40B4-BE49-F238E27FC236}">
                  <a16:creationId xmlns:a16="http://schemas.microsoft.com/office/drawing/2014/main" id="{381A6176-7E80-083E-53B0-5F09E4A0E58C}"/>
                </a:ext>
              </a:extLst>
            </p:cNvPr>
            <p:cNvSpPr/>
            <p:nvPr/>
          </p:nvSpPr>
          <p:spPr>
            <a:xfrm rot="16200000">
              <a:off x="5263273" y="2653608"/>
              <a:ext cx="1088069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>
              <a:extLst>
                <a:ext uri="{FF2B5EF4-FFF2-40B4-BE49-F238E27FC236}">
                  <a16:creationId xmlns:a16="http://schemas.microsoft.com/office/drawing/2014/main" id="{BC75B784-51F1-8365-C4F6-99AEECCEA30C}"/>
                </a:ext>
              </a:extLst>
            </p:cNvPr>
            <p:cNvSpPr/>
            <p:nvPr/>
          </p:nvSpPr>
          <p:spPr>
            <a:xfrm rot="16200000">
              <a:off x="6261248" y="2653608"/>
              <a:ext cx="1088069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>
              <a:extLst>
                <a:ext uri="{FF2B5EF4-FFF2-40B4-BE49-F238E27FC236}">
                  <a16:creationId xmlns:a16="http://schemas.microsoft.com/office/drawing/2014/main" id="{7E94EA46-07D4-D4A5-F7E7-2E343B994CE1}"/>
                </a:ext>
              </a:extLst>
            </p:cNvPr>
            <p:cNvSpPr/>
            <p:nvPr/>
          </p:nvSpPr>
          <p:spPr>
            <a:xfrm rot="16200000">
              <a:off x="763162" y="3567546"/>
              <a:ext cx="1088065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>
              <a:extLst>
                <a:ext uri="{FF2B5EF4-FFF2-40B4-BE49-F238E27FC236}">
                  <a16:creationId xmlns:a16="http://schemas.microsoft.com/office/drawing/2014/main" id="{0396CECB-F810-5682-4D47-26657CECC81F}"/>
                </a:ext>
              </a:extLst>
            </p:cNvPr>
            <p:cNvSpPr/>
            <p:nvPr/>
          </p:nvSpPr>
          <p:spPr>
            <a:xfrm rot="16200000">
              <a:off x="1761138" y="3567546"/>
              <a:ext cx="1088065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>
              <a:extLst>
                <a:ext uri="{FF2B5EF4-FFF2-40B4-BE49-F238E27FC236}">
                  <a16:creationId xmlns:a16="http://schemas.microsoft.com/office/drawing/2014/main" id="{95AA54F4-0011-5556-E91B-CCCFC5397687}"/>
                </a:ext>
              </a:extLst>
            </p:cNvPr>
            <p:cNvSpPr/>
            <p:nvPr/>
          </p:nvSpPr>
          <p:spPr>
            <a:xfrm rot="16200000">
              <a:off x="2759114" y="3567546"/>
              <a:ext cx="1088065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>
              <a:extLst>
                <a:ext uri="{FF2B5EF4-FFF2-40B4-BE49-F238E27FC236}">
                  <a16:creationId xmlns:a16="http://schemas.microsoft.com/office/drawing/2014/main" id="{717E3EF4-52E4-D610-AEDD-07F122054DD0}"/>
                </a:ext>
              </a:extLst>
            </p:cNvPr>
            <p:cNvSpPr/>
            <p:nvPr/>
          </p:nvSpPr>
          <p:spPr>
            <a:xfrm rot="16200000">
              <a:off x="3757087" y="3567546"/>
              <a:ext cx="1088065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>
              <a:extLst>
                <a:ext uri="{FF2B5EF4-FFF2-40B4-BE49-F238E27FC236}">
                  <a16:creationId xmlns:a16="http://schemas.microsoft.com/office/drawing/2014/main" id="{29FCE219-6252-D47E-F8C0-482D15881134}"/>
                </a:ext>
              </a:extLst>
            </p:cNvPr>
            <p:cNvSpPr/>
            <p:nvPr/>
          </p:nvSpPr>
          <p:spPr>
            <a:xfrm rot="16200000">
              <a:off x="4755064" y="3567545"/>
              <a:ext cx="1088066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>
              <a:extLst>
                <a:ext uri="{FF2B5EF4-FFF2-40B4-BE49-F238E27FC236}">
                  <a16:creationId xmlns:a16="http://schemas.microsoft.com/office/drawing/2014/main" id="{6F74D291-9FBB-F78C-89BD-0B9BD80EE7A4}"/>
                </a:ext>
              </a:extLst>
            </p:cNvPr>
            <p:cNvSpPr/>
            <p:nvPr/>
          </p:nvSpPr>
          <p:spPr>
            <a:xfrm rot="16200000">
              <a:off x="5753037" y="3567546"/>
              <a:ext cx="1088068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육각형 79">
              <a:extLst>
                <a:ext uri="{FF2B5EF4-FFF2-40B4-BE49-F238E27FC236}">
                  <a16:creationId xmlns:a16="http://schemas.microsoft.com/office/drawing/2014/main" id="{D0F601D9-B0A2-EF61-8F85-EC1723606E5C}"/>
                </a:ext>
              </a:extLst>
            </p:cNvPr>
            <p:cNvSpPr/>
            <p:nvPr/>
          </p:nvSpPr>
          <p:spPr>
            <a:xfrm rot="16200000">
              <a:off x="1267642" y="4466830"/>
              <a:ext cx="1088068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>
              <a:extLst>
                <a:ext uri="{FF2B5EF4-FFF2-40B4-BE49-F238E27FC236}">
                  <a16:creationId xmlns:a16="http://schemas.microsoft.com/office/drawing/2014/main" id="{465A1247-7340-6950-638B-928D3D7A4B2D}"/>
                </a:ext>
              </a:extLst>
            </p:cNvPr>
            <p:cNvSpPr/>
            <p:nvPr/>
          </p:nvSpPr>
          <p:spPr>
            <a:xfrm rot="16200000">
              <a:off x="2265616" y="4466829"/>
              <a:ext cx="1088066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>
              <a:extLst>
                <a:ext uri="{FF2B5EF4-FFF2-40B4-BE49-F238E27FC236}">
                  <a16:creationId xmlns:a16="http://schemas.microsoft.com/office/drawing/2014/main" id="{4764017A-EECF-B422-9496-2FAD89D5413F}"/>
                </a:ext>
              </a:extLst>
            </p:cNvPr>
            <p:cNvSpPr/>
            <p:nvPr/>
          </p:nvSpPr>
          <p:spPr>
            <a:xfrm rot="16200000">
              <a:off x="3263591" y="4466830"/>
              <a:ext cx="1088065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>
              <a:extLst>
                <a:ext uri="{FF2B5EF4-FFF2-40B4-BE49-F238E27FC236}">
                  <a16:creationId xmlns:a16="http://schemas.microsoft.com/office/drawing/2014/main" id="{5FCAAA39-6577-0A2C-1A8E-104D72307ECA}"/>
                </a:ext>
              </a:extLst>
            </p:cNvPr>
            <p:cNvSpPr/>
            <p:nvPr/>
          </p:nvSpPr>
          <p:spPr>
            <a:xfrm rot="16200000">
              <a:off x="4261565" y="4466830"/>
              <a:ext cx="1088065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>
              <a:extLst>
                <a:ext uri="{FF2B5EF4-FFF2-40B4-BE49-F238E27FC236}">
                  <a16:creationId xmlns:a16="http://schemas.microsoft.com/office/drawing/2014/main" id="{D784101C-7020-2448-DF6E-C2DFCD892D18}"/>
                </a:ext>
              </a:extLst>
            </p:cNvPr>
            <p:cNvSpPr/>
            <p:nvPr/>
          </p:nvSpPr>
          <p:spPr>
            <a:xfrm rot="16200000">
              <a:off x="5259540" y="4466830"/>
              <a:ext cx="1088065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>
              <a:extLst>
                <a:ext uri="{FF2B5EF4-FFF2-40B4-BE49-F238E27FC236}">
                  <a16:creationId xmlns:a16="http://schemas.microsoft.com/office/drawing/2014/main" id="{BF8BDF5F-B6D0-2C20-E01F-D2B920227E42}"/>
                </a:ext>
              </a:extLst>
            </p:cNvPr>
            <p:cNvSpPr/>
            <p:nvPr/>
          </p:nvSpPr>
          <p:spPr>
            <a:xfrm rot="16200000">
              <a:off x="6257515" y="4466830"/>
              <a:ext cx="1088065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>
              <a:extLst>
                <a:ext uri="{FF2B5EF4-FFF2-40B4-BE49-F238E27FC236}">
                  <a16:creationId xmlns:a16="http://schemas.microsoft.com/office/drawing/2014/main" id="{3AB9CB6C-963A-833F-851E-E3D283418C74}"/>
                </a:ext>
              </a:extLst>
            </p:cNvPr>
            <p:cNvSpPr/>
            <p:nvPr/>
          </p:nvSpPr>
          <p:spPr>
            <a:xfrm rot="16200000">
              <a:off x="763164" y="5387976"/>
              <a:ext cx="1088065" cy="937991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>
              <a:extLst>
                <a:ext uri="{FF2B5EF4-FFF2-40B4-BE49-F238E27FC236}">
                  <a16:creationId xmlns:a16="http://schemas.microsoft.com/office/drawing/2014/main" id="{4C9850CA-32CA-25F9-7149-E56DD62DAD7F}"/>
                </a:ext>
              </a:extLst>
            </p:cNvPr>
            <p:cNvSpPr/>
            <p:nvPr/>
          </p:nvSpPr>
          <p:spPr>
            <a:xfrm rot="16200000">
              <a:off x="1761136" y="5387976"/>
              <a:ext cx="1088065" cy="937991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>
              <a:extLst>
                <a:ext uri="{FF2B5EF4-FFF2-40B4-BE49-F238E27FC236}">
                  <a16:creationId xmlns:a16="http://schemas.microsoft.com/office/drawing/2014/main" id="{04A3A022-02FB-B363-AC91-36FA6809F28A}"/>
                </a:ext>
              </a:extLst>
            </p:cNvPr>
            <p:cNvSpPr/>
            <p:nvPr/>
          </p:nvSpPr>
          <p:spPr>
            <a:xfrm rot="16200000">
              <a:off x="2759116" y="5387976"/>
              <a:ext cx="1088065" cy="937991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>
              <a:extLst>
                <a:ext uri="{FF2B5EF4-FFF2-40B4-BE49-F238E27FC236}">
                  <a16:creationId xmlns:a16="http://schemas.microsoft.com/office/drawing/2014/main" id="{67FC1963-4EA1-5853-8AF7-7B806DACF43C}"/>
                </a:ext>
              </a:extLst>
            </p:cNvPr>
            <p:cNvSpPr/>
            <p:nvPr/>
          </p:nvSpPr>
          <p:spPr>
            <a:xfrm rot="16200000">
              <a:off x="3757091" y="5387980"/>
              <a:ext cx="1088067" cy="937991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>
              <a:extLst>
                <a:ext uri="{FF2B5EF4-FFF2-40B4-BE49-F238E27FC236}">
                  <a16:creationId xmlns:a16="http://schemas.microsoft.com/office/drawing/2014/main" id="{61C061D0-0990-1CF8-2E5C-6502C7AB3DE8}"/>
                </a:ext>
              </a:extLst>
            </p:cNvPr>
            <p:cNvSpPr/>
            <p:nvPr/>
          </p:nvSpPr>
          <p:spPr>
            <a:xfrm rot="16200000">
              <a:off x="4755065" y="5387976"/>
              <a:ext cx="1088067" cy="937991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>
              <a:extLst>
                <a:ext uri="{FF2B5EF4-FFF2-40B4-BE49-F238E27FC236}">
                  <a16:creationId xmlns:a16="http://schemas.microsoft.com/office/drawing/2014/main" id="{DB57609F-EE0B-BA52-31C0-14A6CCF1D870}"/>
                </a:ext>
              </a:extLst>
            </p:cNvPr>
            <p:cNvSpPr/>
            <p:nvPr/>
          </p:nvSpPr>
          <p:spPr>
            <a:xfrm rot="16200000">
              <a:off x="5753038" y="5387977"/>
              <a:ext cx="1088068" cy="937991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B6CF988E-0FDC-45AC-AE29-A91246C62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3264" y="2701413"/>
              <a:ext cx="758876" cy="758876"/>
            </a:xfrm>
            <a:prstGeom prst="rect">
              <a:avLst/>
            </a:prstGeom>
          </p:spPr>
        </p:pic>
      </p:grpSp>
      <p:sp>
        <p:nvSpPr>
          <p:cNvPr id="45" name="타원 44">
            <a:extLst>
              <a:ext uri="{FF2B5EF4-FFF2-40B4-BE49-F238E27FC236}">
                <a16:creationId xmlns:a16="http://schemas.microsoft.com/office/drawing/2014/main" id="{81DBB9D7-4A70-D129-19FA-FF4D57C59B15}"/>
              </a:ext>
            </a:extLst>
          </p:cNvPr>
          <p:cNvSpPr/>
          <p:nvPr/>
        </p:nvSpPr>
        <p:spPr>
          <a:xfrm>
            <a:off x="6922731" y="1632146"/>
            <a:ext cx="278680" cy="2863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B1B6011-AD15-384A-199A-ED0D59942E7B}"/>
              </a:ext>
            </a:extLst>
          </p:cNvPr>
          <p:cNvSpPr/>
          <p:nvPr/>
        </p:nvSpPr>
        <p:spPr>
          <a:xfrm>
            <a:off x="6922731" y="2140223"/>
            <a:ext cx="278680" cy="271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E1A2CC-0095-B6FF-9AA8-9C2CBF114AB1}"/>
              </a:ext>
            </a:extLst>
          </p:cNvPr>
          <p:cNvSpPr txBox="1"/>
          <p:nvPr/>
        </p:nvSpPr>
        <p:spPr>
          <a:xfrm>
            <a:off x="7156955" y="1600403"/>
            <a:ext cx="1105977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몬스터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F7DF97-F064-8238-CAEA-78BD5E011088}"/>
              </a:ext>
            </a:extLst>
          </p:cNvPr>
          <p:cNvSpPr txBox="1"/>
          <p:nvPr/>
        </p:nvSpPr>
        <p:spPr>
          <a:xfrm>
            <a:off x="7156955" y="2070326"/>
            <a:ext cx="1105977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0FD4E23-878F-13CA-2836-950C032CF615}"/>
              </a:ext>
            </a:extLst>
          </p:cNvPr>
          <p:cNvSpPr/>
          <p:nvPr/>
        </p:nvSpPr>
        <p:spPr>
          <a:xfrm>
            <a:off x="2947252" y="3189606"/>
            <a:ext cx="278680" cy="2712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80813BE-87C5-79CF-0009-E2715A1E6839}"/>
              </a:ext>
            </a:extLst>
          </p:cNvPr>
          <p:cNvSpPr/>
          <p:nvPr/>
        </p:nvSpPr>
        <p:spPr>
          <a:xfrm>
            <a:off x="3015486" y="4627678"/>
            <a:ext cx="278680" cy="271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887EE20-C744-232D-C8DF-AFEEA7D637DA}"/>
              </a:ext>
            </a:extLst>
          </p:cNvPr>
          <p:cNvSpPr/>
          <p:nvPr/>
        </p:nvSpPr>
        <p:spPr>
          <a:xfrm>
            <a:off x="3704768" y="4627678"/>
            <a:ext cx="278680" cy="271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BEAB43D-B3DA-B322-88B0-B4F01B2A8AF1}"/>
              </a:ext>
            </a:extLst>
          </p:cNvPr>
          <p:cNvSpPr/>
          <p:nvPr/>
        </p:nvSpPr>
        <p:spPr>
          <a:xfrm>
            <a:off x="3072002" y="4426374"/>
            <a:ext cx="140374" cy="1403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F7BAAEB-4785-2E2E-198D-EC99446592A6}"/>
              </a:ext>
            </a:extLst>
          </p:cNvPr>
          <p:cNvSpPr/>
          <p:nvPr/>
        </p:nvSpPr>
        <p:spPr>
          <a:xfrm>
            <a:off x="3202940" y="4013705"/>
            <a:ext cx="278680" cy="2863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DCE370B-A210-73B8-373B-849D1494EE26}"/>
              </a:ext>
            </a:extLst>
          </p:cNvPr>
          <p:cNvSpPr/>
          <p:nvPr/>
        </p:nvSpPr>
        <p:spPr>
          <a:xfrm>
            <a:off x="3459611" y="3665036"/>
            <a:ext cx="278680" cy="271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C18F4C9-892C-38A4-C996-035024FE14BC}"/>
              </a:ext>
            </a:extLst>
          </p:cNvPr>
          <p:cNvCxnSpPr>
            <a:stCxn id="49" idx="5"/>
            <a:endCxn id="55" idx="1"/>
          </p:cNvCxnSpPr>
          <p:nvPr/>
        </p:nvCxnSpPr>
        <p:spPr>
          <a:xfrm>
            <a:off x="3185120" y="3421139"/>
            <a:ext cx="315303" cy="283622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22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전투 우선순위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2826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정령 대상 우선순위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정령 몬스터는 </a:t>
            </a:r>
            <a:r>
              <a:rPr lang="ko-KR" altLang="en-US" sz="1200" b="1" dirty="0">
                <a:solidFill>
                  <a:srgbClr val="00B0F0"/>
                </a:solidFill>
                <a:latin typeface="+mn-ea"/>
                <a:ea typeface="+mn-ea"/>
              </a:rPr>
              <a:t>대상자에 지정된 대상을</a:t>
            </a:r>
            <a:r>
              <a:rPr lang="ko-KR" altLang="en-US" sz="1200" dirty="0">
                <a:latin typeface="+mn-ea"/>
                <a:ea typeface="+mn-ea"/>
              </a:rPr>
              <a:t> 지정한다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지정된 대상자 이외의 적은 공격하지 않는다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대상이 </a:t>
            </a:r>
            <a:r>
              <a:rPr lang="en-US" altLang="ko-KR" sz="1200" b="1" dirty="0">
                <a:latin typeface="+mn-ea"/>
                <a:ea typeface="+mn-ea"/>
              </a:rPr>
              <a:t>“</a:t>
            </a:r>
            <a:r>
              <a:rPr lang="ko-KR" altLang="en-US" sz="1200" b="1" dirty="0">
                <a:latin typeface="+mn-ea"/>
                <a:ea typeface="+mn-ea"/>
              </a:rPr>
              <a:t>전부</a:t>
            </a:r>
            <a:r>
              <a:rPr lang="en-US" altLang="ko-KR" sz="1200" b="1" dirty="0">
                <a:latin typeface="+mn-ea"/>
                <a:ea typeface="+mn-ea"/>
              </a:rPr>
              <a:t>”</a:t>
            </a:r>
            <a:r>
              <a:rPr lang="ko-KR" altLang="en-US" sz="1200" dirty="0">
                <a:latin typeface="+mn-ea"/>
                <a:ea typeface="+mn-ea"/>
              </a:rPr>
              <a:t>일 경우 정령과 가까이 있는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대상을 타겟으로 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대상이 </a:t>
            </a:r>
            <a:r>
              <a:rPr lang="en-US" altLang="ko-KR" sz="1200" b="1" dirty="0">
                <a:latin typeface="+mn-ea"/>
                <a:ea typeface="+mn-ea"/>
              </a:rPr>
              <a:t>“</a:t>
            </a:r>
            <a:r>
              <a:rPr lang="ko-KR" altLang="en-US" sz="1200" b="1" dirty="0">
                <a:latin typeface="+mn-ea"/>
                <a:ea typeface="+mn-ea"/>
              </a:rPr>
              <a:t>없을</a:t>
            </a:r>
            <a:r>
              <a:rPr lang="en-US" altLang="ko-KR" sz="1200" b="1" dirty="0">
                <a:latin typeface="+mn-ea"/>
                <a:ea typeface="+mn-ea"/>
              </a:rPr>
              <a:t>“</a:t>
            </a:r>
            <a:r>
              <a:rPr lang="ko-KR" altLang="en-US" sz="1200" dirty="0">
                <a:latin typeface="+mn-ea"/>
                <a:ea typeface="+mn-ea"/>
              </a:rPr>
              <a:t>경우 </a:t>
            </a:r>
            <a:r>
              <a:rPr lang="ko-KR" altLang="en-US" sz="1200" dirty="0" err="1">
                <a:latin typeface="+mn-ea"/>
                <a:ea typeface="+mn-ea"/>
              </a:rPr>
              <a:t>쿨타임에</a:t>
            </a:r>
            <a:r>
              <a:rPr lang="ko-KR" altLang="en-US" sz="1200" dirty="0">
                <a:latin typeface="+mn-ea"/>
                <a:ea typeface="+mn-ea"/>
              </a:rPr>
              <a:t> 맞춰 스킬을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계속 사용 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대상이 </a:t>
            </a:r>
            <a:r>
              <a:rPr lang="en-US" altLang="ko-KR" sz="1200" dirty="0">
                <a:latin typeface="+mn-ea"/>
                <a:ea typeface="+mn-ea"/>
              </a:rPr>
              <a:t>“</a:t>
            </a:r>
            <a:r>
              <a:rPr lang="ko-KR" altLang="en-US" sz="1200" dirty="0">
                <a:latin typeface="+mn-ea"/>
                <a:ea typeface="+mn-ea"/>
              </a:rPr>
              <a:t>쫄</a:t>
            </a:r>
            <a:r>
              <a:rPr lang="en-US" altLang="ko-KR" sz="1200" dirty="0">
                <a:latin typeface="+mn-ea"/>
                <a:ea typeface="+mn-ea"/>
              </a:rPr>
              <a:t>“</a:t>
            </a:r>
            <a:r>
              <a:rPr lang="ko-KR" altLang="en-US" sz="1200" dirty="0">
                <a:latin typeface="+mn-ea"/>
                <a:ea typeface="+mn-ea"/>
              </a:rPr>
              <a:t>일 경우 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  <a:ea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9096C94-4C8A-86DF-B42E-6C809C3B170C}"/>
              </a:ext>
            </a:extLst>
          </p:cNvPr>
          <p:cNvGrpSpPr/>
          <p:nvPr/>
        </p:nvGrpSpPr>
        <p:grpSpPr>
          <a:xfrm>
            <a:off x="838200" y="2244324"/>
            <a:ext cx="4809562" cy="3522733"/>
            <a:chOff x="838200" y="1686944"/>
            <a:chExt cx="6436078" cy="4714065"/>
          </a:xfrm>
        </p:grpSpPr>
        <p:sp>
          <p:nvSpPr>
            <p:cNvPr id="100" name="육각형 99">
              <a:extLst>
                <a:ext uri="{FF2B5EF4-FFF2-40B4-BE49-F238E27FC236}">
                  <a16:creationId xmlns:a16="http://schemas.microsoft.com/office/drawing/2014/main" id="{506A4B36-6BFE-9554-BC8C-9CDA9C143FAD}"/>
                </a:ext>
              </a:extLst>
            </p:cNvPr>
            <p:cNvSpPr/>
            <p:nvPr/>
          </p:nvSpPr>
          <p:spPr>
            <a:xfrm rot="16200000">
              <a:off x="766894" y="1761983"/>
              <a:ext cx="1088069" cy="937991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1" name="육각형 100">
              <a:extLst>
                <a:ext uri="{FF2B5EF4-FFF2-40B4-BE49-F238E27FC236}">
                  <a16:creationId xmlns:a16="http://schemas.microsoft.com/office/drawing/2014/main" id="{3C782660-0B02-BF2D-627A-52C8A43B3965}"/>
                </a:ext>
              </a:extLst>
            </p:cNvPr>
            <p:cNvSpPr/>
            <p:nvPr/>
          </p:nvSpPr>
          <p:spPr>
            <a:xfrm rot="16200000">
              <a:off x="1764871" y="1761983"/>
              <a:ext cx="1088069" cy="937991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>
              <a:extLst>
                <a:ext uri="{FF2B5EF4-FFF2-40B4-BE49-F238E27FC236}">
                  <a16:creationId xmlns:a16="http://schemas.microsoft.com/office/drawing/2014/main" id="{ECD93A45-4929-2658-07A4-FBCEB5580A17}"/>
                </a:ext>
              </a:extLst>
            </p:cNvPr>
            <p:cNvSpPr/>
            <p:nvPr/>
          </p:nvSpPr>
          <p:spPr>
            <a:xfrm rot="16200000">
              <a:off x="2762844" y="1761983"/>
              <a:ext cx="1088070" cy="937991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>
              <a:extLst>
                <a:ext uri="{FF2B5EF4-FFF2-40B4-BE49-F238E27FC236}">
                  <a16:creationId xmlns:a16="http://schemas.microsoft.com/office/drawing/2014/main" id="{4E1D6E09-9752-0613-D261-51BF5911F235}"/>
                </a:ext>
              </a:extLst>
            </p:cNvPr>
            <p:cNvSpPr/>
            <p:nvPr/>
          </p:nvSpPr>
          <p:spPr>
            <a:xfrm rot="16200000">
              <a:off x="3760822" y="1761983"/>
              <a:ext cx="1088070" cy="937991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>
              <a:extLst>
                <a:ext uri="{FF2B5EF4-FFF2-40B4-BE49-F238E27FC236}">
                  <a16:creationId xmlns:a16="http://schemas.microsoft.com/office/drawing/2014/main" id="{7B62C15B-94FB-664C-8DD2-4EDC1CBC1675}"/>
                </a:ext>
              </a:extLst>
            </p:cNvPr>
            <p:cNvSpPr/>
            <p:nvPr/>
          </p:nvSpPr>
          <p:spPr>
            <a:xfrm rot="16200000">
              <a:off x="4758795" y="1761983"/>
              <a:ext cx="1088070" cy="937991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>
              <a:extLst>
                <a:ext uri="{FF2B5EF4-FFF2-40B4-BE49-F238E27FC236}">
                  <a16:creationId xmlns:a16="http://schemas.microsoft.com/office/drawing/2014/main" id="{42B2CC72-0561-AAD1-FF38-8D86C803E45D}"/>
                </a:ext>
              </a:extLst>
            </p:cNvPr>
            <p:cNvSpPr/>
            <p:nvPr/>
          </p:nvSpPr>
          <p:spPr>
            <a:xfrm rot="16200000">
              <a:off x="5756773" y="1761983"/>
              <a:ext cx="1088069" cy="937991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>
              <a:extLst>
                <a:ext uri="{FF2B5EF4-FFF2-40B4-BE49-F238E27FC236}">
                  <a16:creationId xmlns:a16="http://schemas.microsoft.com/office/drawing/2014/main" id="{7F5A7BF6-E0EA-91CE-78B7-307FD26EFDCF}"/>
                </a:ext>
              </a:extLst>
            </p:cNvPr>
            <p:cNvSpPr/>
            <p:nvPr/>
          </p:nvSpPr>
          <p:spPr>
            <a:xfrm rot="16200000">
              <a:off x="1271373" y="2653608"/>
              <a:ext cx="1088069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>
              <a:extLst>
                <a:ext uri="{FF2B5EF4-FFF2-40B4-BE49-F238E27FC236}">
                  <a16:creationId xmlns:a16="http://schemas.microsoft.com/office/drawing/2014/main" id="{94BCBB2F-B8CC-94E2-1CB1-A8F18224BE67}"/>
                </a:ext>
              </a:extLst>
            </p:cNvPr>
            <p:cNvSpPr/>
            <p:nvPr/>
          </p:nvSpPr>
          <p:spPr>
            <a:xfrm rot="16200000">
              <a:off x="2269348" y="2653608"/>
              <a:ext cx="1088069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>
              <a:extLst>
                <a:ext uri="{FF2B5EF4-FFF2-40B4-BE49-F238E27FC236}">
                  <a16:creationId xmlns:a16="http://schemas.microsoft.com/office/drawing/2014/main" id="{19D18324-664C-2796-237D-D84974A0B082}"/>
                </a:ext>
              </a:extLst>
            </p:cNvPr>
            <p:cNvSpPr/>
            <p:nvPr/>
          </p:nvSpPr>
          <p:spPr>
            <a:xfrm rot="16200000">
              <a:off x="3267323" y="2653608"/>
              <a:ext cx="1088069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>
              <a:extLst>
                <a:ext uri="{FF2B5EF4-FFF2-40B4-BE49-F238E27FC236}">
                  <a16:creationId xmlns:a16="http://schemas.microsoft.com/office/drawing/2014/main" id="{60A7F297-CACC-46A3-56D2-4732E6603128}"/>
                </a:ext>
              </a:extLst>
            </p:cNvPr>
            <p:cNvSpPr/>
            <p:nvPr/>
          </p:nvSpPr>
          <p:spPr>
            <a:xfrm rot="16200000">
              <a:off x="4265298" y="2653608"/>
              <a:ext cx="1088069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>
              <a:extLst>
                <a:ext uri="{FF2B5EF4-FFF2-40B4-BE49-F238E27FC236}">
                  <a16:creationId xmlns:a16="http://schemas.microsoft.com/office/drawing/2014/main" id="{381A6176-7E80-083E-53B0-5F09E4A0E58C}"/>
                </a:ext>
              </a:extLst>
            </p:cNvPr>
            <p:cNvSpPr/>
            <p:nvPr/>
          </p:nvSpPr>
          <p:spPr>
            <a:xfrm rot="16200000">
              <a:off x="5263273" y="2653608"/>
              <a:ext cx="1088069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>
              <a:extLst>
                <a:ext uri="{FF2B5EF4-FFF2-40B4-BE49-F238E27FC236}">
                  <a16:creationId xmlns:a16="http://schemas.microsoft.com/office/drawing/2014/main" id="{BC75B784-51F1-8365-C4F6-99AEECCEA30C}"/>
                </a:ext>
              </a:extLst>
            </p:cNvPr>
            <p:cNvSpPr/>
            <p:nvPr/>
          </p:nvSpPr>
          <p:spPr>
            <a:xfrm rot="16200000">
              <a:off x="6261248" y="2653608"/>
              <a:ext cx="1088069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>
              <a:extLst>
                <a:ext uri="{FF2B5EF4-FFF2-40B4-BE49-F238E27FC236}">
                  <a16:creationId xmlns:a16="http://schemas.microsoft.com/office/drawing/2014/main" id="{7E94EA46-07D4-D4A5-F7E7-2E343B994CE1}"/>
                </a:ext>
              </a:extLst>
            </p:cNvPr>
            <p:cNvSpPr/>
            <p:nvPr/>
          </p:nvSpPr>
          <p:spPr>
            <a:xfrm rot="16200000">
              <a:off x="763162" y="3567546"/>
              <a:ext cx="1088065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>
              <a:extLst>
                <a:ext uri="{FF2B5EF4-FFF2-40B4-BE49-F238E27FC236}">
                  <a16:creationId xmlns:a16="http://schemas.microsoft.com/office/drawing/2014/main" id="{0396CECB-F810-5682-4D47-26657CECC81F}"/>
                </a:ext>
              </a:extLst>
            </p:cNvPr>
            <p:cNvSpPr/>
            <p:nvPr/>
          </p:nvSpPr>
          <p:spPr>
            <a:xfrm rot="16200000">
              <a:off x="1761138" y="3567546"/>
              <a:ext cx="1088065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>
              <a:extLst>
                <a:ext uri="{FF2B5EF4-FFF2-40B4-BE49-F238E27FC236}">
                  <a16:creationId xmlns:a16="http://schemas.microsoft.com/office/drawing/2014/main" id="{95AA54F4-0011-5556-E91B-CCCFC5397687}"/>
                </a:ext>
              </a:extLst>
            </p:cNvPr>
            <p:cNvSpPr/>
            <p:nvPr/>
          </p:nvSpPr>
          <p:spPr>
            <a:xfrm rot="16200000">
              <a:off x="2759114" y="3567546"/>
              <a:ext cx="1088065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>
              <a:extLst>
                <a:ext uri="{FF2B5EF4-FFF2-40B4-BE49-F238E27FC236}">
                  <a16:creationId xmlns:a16="http://schemas.microsoft.com/office/drawing/2014/main" id="{717E3EF4-52E4-D610-AEDD-07F122054DD0}"/>
                </a:ext>
              </a:extLst>
            </p:cNvPr>
            <p:cNvSpPr/>
            <p:nvPr/>
          </p:nvSpPr>
          <p:spPr>
            <a:xfrm rot="16200000">
              <a:off x="3757087" y="3567546"/>
              <a:ext cx="1088065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>
              <a:extLst>
                <a:ext uri="{FF2B5EF4-FFF2-40B4-BE49-F238E27FC236}">
                  <a16:creationId xmlns:a16="http://schemas.microsoft.com/office/drawing/2014/main" id="{29FCE219-6252-D47E-F8C0-482D15881134}"/>
                </a:ext>
              </a:extLst>
            </p:cNvPr>
            <p:cNvSpPr/>
            <p:nvPr/>
          </p:nvSpPr>
          <p:spPr>
            <a:xfrm rot="16200000">
              <a:off x="4755064" y="3567545"/>
              <a:ext cx="1088066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>
              <a:extLst>
                <a:ext uri="{FF2B5EF4-FFF2-40B4-BE49-F238E27FC236}">
                  <a16:creationId xmlns:a16="http://schemas.microsoft.com/office/drawing/2014/main" id="{6F74D291-9FBB-F78C-89BD-0B9BD80EE7A4}"/>
                </a:ext>
              </a:extLst>
            </p:cNvPr>
            <p:cNvSpPr/>
            <p:nvPr/>
          </p:nvSpPr>
          <p:spPr>
            <a:xfrm rot="16200000">
              <a:off x="5753037" y="3567546"/>
              <a:ext cx="1088068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육각형 79">
              <a:extLst>
                <a:ext uri="{FF2B5EF4-FFF2-40B4-BE49-F238E27FC236}">
                  <a16:creationId xmlns:a16="http://schemas.microsoft.com/office/drawing/2014/main" id="{D0F601D9-B0A2-EF61-8F85-EC1723606E5C}"/>
                </a:ext>
              </a:extLst>
            </p:cNvPr>
            <p:cNvSpPr/>
            <p:nvPr/>
          </p:nvSpPr>
          <p:spPr>
            <a:xfrm rot="16200000">
              <a:off x="1267642" y="4466830"/>
              <a:ext cx="1088068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>
              <a:extLst>
                <a:ext uri="{FF2B5EF4-FFF2-40B4-BE49-F238E27FC236}">
                  <a16:creationId xmlns:a16="http://schemas.microsoft.com/office/drawing/2014/main" id="{465A1247-7340-6950-638B-928D3D7A4B2D}"/>
                </a:ext>
              </a:extLst>
            </p:cNvPr>
            <p:cNvSpPr/>
            <p:nvPr/>
          </p:nvSpPr>
          <p:spPr>
            <a:xfrm rot="16200000">
              <a:off x="2265616" y="4466829"/>
              <a:ext cx="1088066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>
              <a:extLst>
                <a:ext uri="{FF2B5EF4-FFF2-40B4-BE49-F238E27FC236}">
                  <a16:creationId xmlns:a16="http://schemas.microsoft.com/office/drawing/2014/main" id="{4764017A-EECF-B422-9496-2FAD89D5413F}"/>
                </a:ext>
              </a:extLst>
            </p:cNvPr>
            <p:cNvSpPr/>
            <p:nvPr/>
          </p:nvSpPr>
          <p:spPr>
            <a:xfrm rot="16200000">
              <a:off x="3263591" y="4466830"/>
              <a:ext cx="1088065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>
              <a:extLst>
                <a:ext uri="{FF2B5EF4-FFF2-40B4-BE49-F238E27FC236}">
                  <a16:creationId xmlns:a16="http://schemas.microsoft.com/office/drawing/2014/main" id="{5FCAAA39-6577-0A2C-1A8E-104D72307ECA}"/>
                </a:ext>
              </a:extLst>
            </p:cNvPr>
            <p:cNvSpPr/>
            <p:nvPr/>
          </p:nvSpPr>
          <p:spPr>
            <a:xfrm rot="16200000">
              <a:off x="4261565" y="4466830"/>
              <a:ext cx="1088065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>
              <a:extLst>
                <a:ext uri="{FF2B5EF4-FFF2-40B4-BE49-F238E27FC236}">
                  <a16:creationId xmlns:a16="http://schemas.microsoft.com/office/drawing/2014/main" id="{D784101C-7020-2448-DF6E-C2DFCD892D18}"/>
                </a:ext>
              </a:extLst>
            </p:cNvPr>
            <p:cNvSpPr/>
            <p:nvPr/>
          </p:nvSpPr>
          <p:spPr>
            <a:xfrm rot="16200000">
              <a:off x="5259540" y="4466830"/>
              <a:ext cx="1088065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>
              <a:extLst>
                <a:ext uri="{FF2B5EF4-FFF2-40B4-BE49-F238E27FC236}">
                  <a16:creationId xmlns:a16="http://schemas.microsoft.com/office/drawing/2014/main" id="{BF8BDF5F-B6D0-2C20-E01F-D2B920227E42}"/>
                </a:ext>
              </a:extLst>
            </p:cNvPr>
            <p:cNvSpPr/>
            <p:nvPr/>
          </p:nvSpPr>
          <p:spPr>
            <a:xfrm rot="16200000">
              <a:off x="6257515" y="4466830"/>
              <a:ext cx="1088065" cy="93799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>
              <a:extLst>
                <a:ext uri="{FF2B5EF4-FFF2-40B4-BE49-F238E27FC236}">
                  <a16:creationId xmlns:a16="http://schemas.microsoft.com/office/drawing/2014/main" id="{3AB9CB6C-963A-833F-851E-E3D283418C74}"/>
                </a:ext>
              </a:extLst>
            </p:cNvPr>
            <p:cNvSpPr/>
            <p:nvPr/>
          </p:nvSpPr>
          <p:spPr>
            <a:xfrm rot="16200000">
              <a:off x="763164" y="5387976"/>
              <a:ext cx="1088065" cy="937991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>
              <a:extLst>
                <a:ext uri="{FF2B5EF4-FFF2-40B4-BE49-F238E27FC236}">
                  <a16:creationId xmlns:a16="http://schemas.microsoft.com/office/drawing/2014/main" id="{4C9850CA-32CA-25F9-7149-E56DD62DAD7F}"/>
                </a:ext>
              </a:extLst>
            </p:cNvPr>
            <p:cNvSpPr/>
            <p:nvPr/>
          </p:nvSpPr>
          <p:spPr>
            <a:xfrm rot="16200000">
              <a:off x="1761136" y="5387976"/>
              <a:ext cx="1088065" cy="937991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>
              <a:extLst>
                <a:ext uri="{FF2B5EF4-FFF2-40B4-BE49-F238E27FC236}">
                  <a16:creationId xmlns:a16="http://schemas.microsoft.com/office/drawing/2014/main" id="{04A3A022-02FB-B363-AC91-36FA6809F28A}"/>
                </a:ext>
              </a:extLst>
            </p:cNvPr>
            <p:cNvSpPr/>
            <p:nvPr/>
          </p:nvSpPr>
          <p:spPr>
            <a:xfrm rot="16200000">
              <a:off x="2759116" y="5387976"/>
              <a:ext cx="1088065" cy="937991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>
              <a:extLst>
                <a:ext uri="{FF2B5EF4-FFF2-40B4-BE49-F238E27FC236}">
                  <a16:creationId xmlns:a16="http://schemas.microsoft.com/office/drawing/2014/main" id="{67FC1963-4EA1-5853-8AF7-7B806DACF43C}"/>
                </a:ext>
              </a:extLst>
            </p:cNvPr>
            <p:cNvSpPr/>
            <p:nvPr/>
          </p:nvSpPr>
          <p:spPr>
            <a:xfrm rot="16200000">
              <a:off x="3757091" y="5387980"/>
              <a:ext cx="1088067" cy="937991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>
              <a:extLst>
                <a:ext uri="{FF2B5EF4-FFF2-40B4-BE49-F238E27FC236}">
                  <a16:creationId xmlns:a16="http://schemas.microsoft.com/office/drawing/2014/main" id="{61C061D0-0990-1CF8-2E5C-6502C7AB3DE8}"/>
                </a:ext>
              </a:extLst>
            </p:cNvPr>
            <p:cNvSpPr/>
            <p:nvPr/>
          </p:nvSpPr>
          <p:spPr>
            <a:xfrm rot="16200000">
              <a:off x="4755065" y="5387976"/>
              <a:ext cx="1088067" cy="937991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>
              <a:extLst>
                <a:ext uri="{FF2B5EF4-FFF2-40B4-BE49-F238E27FC236}">
                  <a16:creationId xmlns:a16="http://schemas.microsoft.com/office/drawing/2014/main" id="{DB57609F-EE0B-BA52-31C0-14A6CCF1D870}"/>
                </a:ext>
              </a:extLst>
            </p:cNvPr>
            <p:cNvSpPr/>
            <p:nvPr/>
          </p:nvSpPr>
          <p:spPr>
            <a:xfrm rot="16200000">
              <a:off x="5753038" y="5387977"/>
              <a:ext cx="1088068" cy="937991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B6CF988E-0FDC-45AC-AE29-A91246C62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3264" y="2701413"/>
              <a:ext cx="758876" cy="758876"/>
            </a:xfrm>
            <a:prstGeom prst="rect">
              <a:avLst/>
            </a:prstGeom>
          </p:spPr>
        </p:pic>
      </p:grpSp>
      <p:sp>
        <p:nvSpPr>
          <p:cNvPr id="45" name="타원 44">
            <a:extLst>
              <a:ext uri="{FF2B5EF4-FFF2-40B4-BE49-F238E27FC236}">
                <a16:creationId xmlns:a16="http://schemas.microsoft.com/office/drawing/2014/main" id="{81DBB9D7-4A70-D129-19FA-FF4D57C59B15}"/>
              </a:ext>
            </a:extLst>
          </p:cNvPr>
          <p:cNvSpPr/>
          <p:nvPr/>
        </p:nvSpPr>
        <p:spPr>
          <a:xfrm>
            <a:off x="6922731" y="1632146"/>
            <a:ext cx="278680" cy="2863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B1B6011-AD15-384A-199A-ED0D59942E7B}"/>
              </a:ext>
            </a:extLst>
          </p:cNvPr>
          <p:cNvSpPr/>
          <p:nvPr/>
        </p:nvSpPr>
        <p:spPr>
          <a:xfrm>
            <a:off x="6922731" y="2140223"/>
            <a:ext cx="278680" cy="271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E1A2CC-0095-B6FF-9AA8-9C2CBF114AB1}"/>
              </a:ext>
            </a:extLst>
          </p:cNvPr>
          <p:cNvSpPr txBox="1"/>
          <p:nvPr/>
        </p:nvSpPr>
        <p:spPr>
          <a:xfrm>
            <a:off x="7156955" y="1600403"/>
            <a:ext cx="1105977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몬스터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F7DF97-F064-8238-CAEA-78BD5E011088}"/>
              </a:ext>
            </a:extLst>
          </p:cNvPr>
          <p:cNvSpPr txBox="1"/>
          <p:nvPr/>
        </p:nvSpPr>
        <p:spPr>
          <a:xfrm>
            <a:off x="7156955" y="2070326"/>
            <a:ext cx="1105977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0FD4E23-878F-13CA-2836-950C032CF615}"/>
              </a:ext>
            </a:extLst>
          </p:cNvPr>
          <p:cNvSpPr/>
          <p:nvPr/>
        </p:nvSpPr>
        <p:spPr>
          <a:xfrm>
            <a:off x="3080145" y="3065233"/>
            <a:ext cx="278680" cy="2712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80813BE-87C5-79CF-0009-E2715A1E6839}"/>
              </a:ext>
            </a:extLst>
          </p:cNvPr>
          <p:cNvSpPr/>
          <p:nvPr/>
        </p:nvSpPr>
        <p:spPr>
          <a:xfrm>
            <a:off x="3015486" y="4627678"/>
            <a:ext cx="278680" cy="271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887EE20-C744-232D-C8DF-AFEEA7D637DA}"/>
              </a:ext>
            </a:extLst>
          </p:cNvPr>
          <p:cNvSpPr/>
          <p:nvPr/>
        </p:nvSpPr>
        <p:spPr>
          <a:xfrm>
            <a:off x="3704768" y="4627678"/>
            <a:ext cx="278680" cy="271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F7BAAEB-4785-2E2E-198D-EC99446592A6}"/>
              </a:ext>
            </a:extLst>
          </p:cNvPr>
          <p:cNvSpPr/>
          <p:nvPr/>
        </p:nvSpPr>
        <p:spPr>
          <a:xfrm>
            <a:off x="2582014" y="3681186"/>
            <a:ext cx="278680" cy="2863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DCE370B-A210-73B8-373B-849D1494EE26}"/>
              </a:ext>
            </a:extLst>
          </p:cNvPr>
          <p:cNvSpPr/>
          <p:nvPr/>
        </p:nvSpPr>
        <p:spPr>
          <a:xfrm>
            <a:off x="3648196" y="3250178"/>
            <a:ext cx="278680" cy="271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C18F4C9-892C-38A4-C996-035024FE14BC}"/>
              </a:ext>
            </a:extLst>
          </p:cNvPr>
          <p:cNvCxnSpPr>
            <a:cxnSpLocks/>
            <a:stCxn id="49" idx="6"/>
            <a:endCxn id="55" idx="2"/>
          </p:cNvCxnSpPr>
          <p:nvPr/>
        </p:nvCxnSpPr>
        <p:spPr>
          <a:xfrm>
            <a:off x="3358825" y="3200862"/>
            <a:ext cx="289371" cy="184945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A8761970-41BE-192D-875D-DAA005DD241B}"/>
              </a:ext>
            </a:extLst>
          </p:cNvPr>
          <p:cNvSpPr/>
          <p:nvPr/>
        </p:nvSpPr>
        <p:spPr>
          <a:xfrm>
            <a:off x="6922731" y="2687581"/>
            <a:ext cx="278680" cy="2712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A0211F-61A4-B30A-4434-1730EF957FA1}"/>
              </a:ext>
            </a:extLst>
          </p:cNvPr>
          <p:cNvSpPr txBox="1"/>
          <p:nvPr/>
        </p:nvSpPr>
        <p:spPr>
          <a:xfrm>
            <a:off x="7156955" y="2617684"/>
            <a:ext cx="1105977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정령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1D3840B-1A64-C3BB-4A06-0625A16D2207}"/>
              </a:ext>
            </a:extLst>
          </p:cNvPr>
          <p:cNvSpPr/>
          <p:nvPr/>
        </p:nvSpPr>
        <p:spPr>
          <a:xfrm>
            <a:off x="2909007" y="3225520"/>
            <a:ext cx="278680" cy="2712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E9B00BF-B740-A616-148F-3B5E648746BE}"/>
              </a:ext>
            </a:extLst>
          </p:cNvPr>
          <p:cNvSpPr/>
          <p:nvPr/>
        </p:nvSpPr>
        <p:spPr>
          <a:xfrm>
            <a:off x="3227742" y="3914423"/>
            <a:ext cx="278680" cy="2863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59ABE7B8-9A0F-A2AC-7BFB-22A6A1778B8C}"/>
              </a:ext>
            </a:extLst>
          </p:cNvPr>
          <p:cNvSpPr/>
          <p:nvPr/>
        </p:nvSpPr>
        <p:spPr>
          <a:xfrm>
            <a:off x="2228754" y="2820969"/>
            <a:ext cx="140374" cy="1403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FABD15AC-1BC1-F1E4-34F4-5280BBB3DF8F}"/>
              </a:ext>
            </a:extLst>
          </p:cNvPr>
          <p:cNvSpPr/>
          <p:nvPr/>
        </p:nvSpPr>
        <p:spPr>
          <a:xfrm>
            <a:off x="2642149" y="3450719"/>
            <a:ext cx="140374" cy="1403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EB9D4A51-F12A-AAEB-74F3-39FAF2169C27}"/>
              </a:ext>
            </a:extLst>
          </p:cNvPr>
          <p:cNvSpPr/>
          <p:nvPr/>
        </p:nvSpPr>
        <p:spPr>
          <a:xfrm>
            <a:off x="3288638" y="3729008"/>
            <a:ext cx="140374" cy="1403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3492107-833C-BE72-A137-10FC4CE7134F}"/>
              </a:ext>
            </a:extLst>
          </p:cNvPr>
          <p:cNvSpPr txBox="1"/>
          <p:nvPr/>
        </p:nvSpPr>
        <p:spPr>
          <a:xfrm>
            <a:off x="1236649" y="5953901"/>
            <a:ext cx="3655516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대상자에 정해진 내용에 따라 대상 변경</a:t>
            </a:r>
            <a:endParaRPr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715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데미지 우선순위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5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2826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정령 대상 우선순위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정령 몬스터는 </a:t>
            </a:r>
            <a:r>
              <a:rPr lang="ko-KR" altLang="en-US" sz="1200" b="1" dirty="0">
                <a:solidFill>
                  <a:srgbClr val="00B0F0"/>
                </a:solidFill>
                <a:latin typeface="+mn-ea"/>
                <a:ea typeface="+mn-ea"/>
              </a:rPr>
              <a:t>대상자에 지정된 대상을</a:t>
            </a:r>
            <a:r>
              <a:rPr lang="ko-KR" altLang="en-US" sz="1200" dirty="0">
                <a:latin typeface="+mn-ea"/>
                <a:ea typeface="+mn-ea"/>
              </a:rPr>
              <a:t> 지정한다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지정된 대상자 이외의 적은 공격하지 않는다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대상이 </a:t>
            </a:r>
            <a:r>
              <a:rPr lang="en-US" altLang="ko-KR" sz="1200" b="1" dirty="0">
                <a:latin typeface="+mn-ea"/>
                <a:ea typeface="+mn-ea"/>
              </a:rPr>
              <a:t>“</a:t>
            </a:r>
            <a:r>
              <a:rPr lang="ko-KR" altLang="en-US" sz="1200" b="1" dirty="0">
                <a:latin typeface="+mn-ea"/>
                <a:ea typeface="+mn-ea"/>
              </a:rPr>
              <a:t>전부</a:t>
            </a:r>
            <a:r>
              <a:rPr lang="en-US" altLang="ko-KR" sz="1200" b="1" dirty="0">
                <a:latin typeface="+mn-ea"/>
                <a:ea typeface="+mn-ea"/>
              </a:rPr>
              <a:t>”</a:t>
            </a:r>
            <a:r>
              <a:rPr lang="ko-KR" altLang="en-US" sz="1200" dirty="0">
                <a:latin typeface="+mn-ea"/>
                <a:ea typeface="+mn-ea"/>
              </a:rPr>
              <a:t>일 경우 정령과 가까이 있는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대상을 타겟으로 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대상이 </a:t>
            </a:r>
            <a:r>
              <a:rPr lang="en-US" altLang="ko-KR" sz="1200" b="1" dirty="0">
                <a:latin typeface="+mn-ea"/>
                <a:ea typeface="+mn-ea"/>
              </a:rPr>
              <a:t>“</a:t>
            </a:r>
            <a:r>
              <a:rPr lang="ko-KR" altLang="en-US" sz="1200" b="1" dirty="0">
                <a:latin typeface="+mn-ea"/>
                <a:ea typeface="+mn-ea"/>
              </a:rPr>
              <a:t>없을</a:t>
            </a:r>
            <a:r>
              <a:rPr lang="en-US" altLang="ko-KR" sz="1200" b="1" dirty="0">
                <a:latin typeface="+mn-ea"/>
                <a:ea typeface="+mn-ea"/>
              </a:rPr>
              <a:t>“</a:t>
            </a:r>
            <a:r>
              <a:rPr lang="ko-KR" altLang="en-US" sz="1200" dirty="0">
                <a:latin typeface="+mn-ea"/>
                <a:ea typeface="+mn-ea"/>
              </a:rPr>
              <a:t>경우 </a:t>
            </a:r>
            <a:r>
              <a:rPr lang="ko-KR" altLang="en-US" sz="1200" dirty="0" err="1">
                <a:latin typeface="+mn-ea"/>
                <a:ea typeface="+mn-ea"/>
              </a:rPr>
              <a:t>쿨타임에</a:t>
            </a:r>
            <a:r>
              <a:rPr lang="ko-KR" altLang="en-US" sz="1200" dirty="0">
                <a:latin typeface="+mn-ea"/>
                <a:ea typeface="+mn-ea"/>
              </a:rPr>
              <a:t> 맞춰 스킬을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계속 사용 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대상이 </a:t>
            </a:r>
            <a:r>
              <a:rPr lang="en-US" altLang="ko-KR" sz="1200" dirty="0">
                <a:latin typeface="+mn-ea"/>
                <a:ea typeface="+mn-ea"/>
              </a:rPr>
              <a:t>“</a:t>
            </a:r>
            <a:r>
              <a:rPr lang="ko-KR" altLang="en-US" sz="1200" dirty="0">
                <a:latin typeface="+mn-ea"/>
                <a:ea typeface="+mn-ea"/>
              </a:rPr>
              <a:t>쫄</a:t>
            </a:r>
            <a:r>
              <a:rPr lang="en-US" altLang="ko-KR" sz="1200" dirty="0">
                <a:latin typeface="+mn-ea"/>
                <a:ea typeface="+mn-ea"/>
              </a:rPr>
              <a:t>“</a:t>
            </a:r>
            <a:r>
              <a:rPr lang="ko-KR" altLang="en-US" sz="1200" dirty="0">
                <a:latin typeface="+mn-ea"/>
                <a:ea typeface="+mn-ea"/>
              </a:rPr>
              <a:t>일 경우 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1DBB9D7-4A70-D129-19FA-FF4D57C59B15}"/>
              </a:ext>
            </a:extLst>
          </p:cNvPr>
          <p:cNvSpPr/>
          <p:nvPr/>
        </p:nvSpPr>
        <p:spPr>
          <a:xfrm>
            <a:off x="6922731" y="1632146"/>
            <a:ext cx="278680" cy="2863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B1B6011-AD15-384A-199A-ED0D59942E7B}"/>
              </a:ext>
            </a:extLst>
          </p:cNvPr>
          <p:cNvSpPr/>
          <p:nvPr/>
        </p:nvSpPr>
        <p:spPr>
          <a:xfrm>
            <a:off x="6922731" y="2140223"/>
            <a:ext cx="278680" cy="271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E1A2CC-0095-B6FF-9AA8-9C2CBF114AB1}"/>
              </a:ext>
            </a:extLst>
          </p:cNvPr>
          <p:cNvSpPr txBox="1"/>
          <p:nvPr/>
        </p:nvSpPr>
        <p:spPr>
          <a:xfrm>
            <a:off x="7156955" y="1600403"/>
            <a:ext cx="1105977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몬스터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F7DF97-F064-8238-CAEA-78BD5E011088}"/>
              </a:ext>
            </a:extLst>
          </p:cNvPr>
          <p:cNvSpPr txBox="1"/>
          <p:nvPr/>
        </p:nvSpPr>
        <p:spPr>
          <a:xfrm>
            <a:off x="7156955" y="2070326"/>
            <a:ext cx="1105977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8761970-41BE-192D-875D-DAA005DD241B}"/>
              </a:ext>
            </a:extLst>
          </p:cNvPr>
          <p:cNvSpPr/>
          <p:nvPr/>
        </p:nvSpPr>
        <p:spPr>
          <a:xfrm>
            <a:off x="6922731" y="2687581"/>
            <a:ext cx="278680" cy="2712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A0211F-61A4-B30A-4434-1730EF957FA1}"/>
              </a:ext>
            </a:extLst>
          </p:cNvPr>
          <p:cNvSpPr txBox="1"/>
          <p:nvPr/>
        </p:nvSpPr>
        <p:spPr>
          <a:xfrm>
            <a:off x="7156955" y="2617684"/>
            <a:ext cx="1105977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정령</a:t>
            </a:r>
            <a:endParaRPr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9290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2275</TotalTime>
  <Words>362</Words>
  <Application>Microsoft Office PowerPoint</Application>
  <PresentationFormat>와이드스크린</PresentationFormat>
  <Paragraphs>77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Malgun Gothic</vt:lpstr>
      <vt:lpstr>Malgun Gothic</vt:lpstr>
      <vt:lpstr>Arial</vt:lpstr>
      <vt:lpstr>Office 테마</vt:lpstr>
      <vt:lpstr>[Path To Yggdrasil]</vt:lpstr>
      <vt:lpstr>전투 우선순위</vt:lpstr>
      <vt:lpstr>전투 우선순위</vt:lpstr>
      <vt:lpstr>전투 우선순위</vt:lpstr>
      <vt:lpstr>데미지 우선순위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[Path To Yggdrasil]</dc:title>
  <dc:creator>kimland4646@gmail.com</dc:creator>
  <cp:lastModifiedBy>kimland46@gmail.com</cp:lastModifiedBy>
  <cp:revision>210</cp:revision>
  <dcterms:created xsi:type="dcterms:W3CDTF">2021-10-11T05:06:49Z</dcterms:created>
  <dcterms:modified xsi:type="dcterms:W3CDTF">2022-07-27T11:19:22Z</dcterms:modified>
</cp:coreProperties>
</file>