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63" r:id="rId2"/>
    <p:sldId id="258" r:id="rId3"/>
    <p:sldId id="262" r:id="rId4"/>
    <p:sldId id="264" r:id="rId5"/>
    <p:sldId id="265" r:id="rId6"/>
    <p:sldId id="266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1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jAOoXwGU4J6hvVX4GYKTT7yqWF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5D6"/>
    <a:srgbClr val="F1A0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EEDC8F-ADFA-4C94-BC53-202D56256A59}">
  <a:tblStyle styleId="{8FEEDC8F-ADFA-4C94-BC53-202D56256A59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>
        <p:guide orient="horz" pos="311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23" Type="http://schemas.openxmlformats.org/officeDocument/2006/relationships/tableStyles" Target="tableStyles.xml"/><Relationship Id="rId19" Type="http://customschemas.google.com/relationships/presentationmetadata" Target="metadata"/><Relationship Id="rId4" Type="http://schemas.openxmlformats.org/officeDocument/2006/relationships/slide" Target="slides/slide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59035997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별(가치)에 대한 테이블 내용 추가</a:t>
            </a:r>
            <a:endParaRPr/>
          </a:p>
        </p:txBody>
      </p:sp>
      <p:sp>
        <p:nvSpPr>
          <p:cNvPr id="114" name="Google Shape;11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6653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버프를 위한 테이블 추가</a:t>
            </a:r>
            <a:endParaRPr/>
          </a:p>
        </p:txBody>
      </p:sp>
      <p:sp>
        <p:nvSpPr>
          <p:cNvPr id="174" name="Google Shape;174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8899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버프를 위한 테이블 추가</a:t>
            </a:r>
            <a:endParaRPr/>
          </a:p>
        </p:txBody>
      </p:sp>
      <p:sp>
        <p:nvSpPr>
          <p:cNvPr id="174" name="Google Shape;174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9109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버프를 위한 테이블 추가</a:t>
            </a:r>
            <a:endParaRPr/>
          </a:p>
        </p:txBody>
      </p:sp>
      <p:sp>
        <p:nvSpPr>
          <p:cNvPr id="174" name="Google Shape;174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145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버프를 위한 테이블 추가</a:t>
            </a:r>
            <a:endParaRPr/>
          </a:p>
        </p:txBody>
      </p:sp>
      <p:sp>
        <p:nvSpPr>
          <p:cNvPr id="174" name="Google Shape;174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7404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C10C0-980D-4787-B3D9-26DD5B1F1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/>
              <a:t>[</a:t>
            </a:r>
            <a:r>
              <a:rPr lang="ko-KR" altLang="en-US" sz="5400"/>
              <a:t>정령 데이터 </a:t>
            </a:r>
            <a:r>
              <a:rPr lang="ko-KR" altLang="en-US" sz="5400" dirty="0"/>
              <a:t>기획서</a:t>
            </a:r>
            <a:r>
              <a:rPr lang="en-US" altLang="ko-KR" sz="5400" dirty="0"/>
              <a:t>]</a:t>
            </a:r>
            <a:endParaRPr lang="ko-KR" altLang="en-US" sz="5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12054A-1739-4877-AD38-920E303D8C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6F6E4F6-4ECC-485D-9AE6-48F391234B2C}"/>
              </a:ext>
            </a:extLst>
          </p:cNvPr>
          <p:cNvGrpSpPr/>
          <p:nvPr/>
        </p:nvGrpSpPr>
        <p:grpSpPr>
          <a:xfrm>
            <a:off x="297565" y="931168"/>
            <a:ext cx="11632320" cy="5017829"/>
            <a:chOff x="358525" y="1486615"/>
            <a:chExt cx="11632320" cy="501782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6D79124A-F436-442B-A3B4-BD5CAA0BC997}"/>
                </a:ext>
              </a:extLst>
            </p:cNvPr>
            <p:cNvCxnSpPr/>
            <p:nvPr/>
          </p:nvCxnSpPr>
          <p:spPr>
            <a:xfrm>
              <a:off x="609600" y="1510747"/>
              <a:ext cx="1118483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FF9896F-E058-47F0-AC20-DFE9172A0659}"/>
                </a:ext>
              </a:extLst>
            </p:cNvPr>
            <p:cNvCxnSpPr/>
            <p:nvPr/>
          </p:nvCxnSpPr>
          <p:spPr>
            <a:xfrm>
              <a:off x="609600" y="6480312"/>
              <a:ext cx="1118483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29546E5-9235-40E5-9064-99A4F5B4A8C8}"/>
                </a:ext>
              </a:extLst>
            </p:cNvPr>
            <p:cNvCxnSpPr>
              <a:cxnSpLocks/>
            </p:cNvCxnSpPr>
            <p:nvPr/>
          </p:nvCxnSpPr>
          <p:spPr>
            <a:xfrm>
              <a:off x="384313" y="1690688"/>
              <a:ext cx="0" cy="459084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302C329-419E-488D-BFD5-9046DED9CD2A}"/>
                </a:ext>
              </a:extLst>
            </p:cNvPr>
            <p:cNvCxnSpPr>
              <a:cxnSpLocks/>
            </p:cNvCxnSpPr>
            <p:nvPr/>
          </p:nvCxnSpPr>
          <p:spPr>
            <a:xfrm>
              <a:off x="11966713" y="1690688"/>
              <a:ext cx="0" cy="459084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4F8A6EF-1C62-41A0-B75E-A5BE98E4489D}"/>
                </a:ext>
              </a:extLst>
            </p:cNvPr>
            <p:cNvSpPr/>
            <p:nvPr/>
          </p:nvSpPr>
          <p:spPr>
            <a:xfrm flipV="1">
              <a:off x="11942581" y="6456180"/>
              <a:ext cx="48264" cy="4826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6BB25D7-56E8-441F-8D4A-61FB9179D625}"/>
                </a:ext>
              </a:extLst>
            </p:cNvPr>
            <p:cNvSpPr/>
            <p:nvPr/>
          </p:nvSpPr>
          <p:spPr>
            <a:xfrm flipV="1">
              <a:off x="358525" y="1486615"/>
              <a:ext cx="48264" cy="4826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9204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oogle Shape;116;p3">
            <a:extLst>
              <a:ext uri="{FF2B5EF4-FFF2-40B4-BE49-F238E27FC236}">
                <a16:creationId xmlns:a16="http://schemas.microsoft.com/office/drawing/2014/main" id="{BDC39AD5-B958-4AAD-A4E2-B814021059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9501591"/>
              </p:ext>
            </p:extLst>
          </p:nvPr>
        </p:nvGraphicFramePr>
        <p:xfrm>
          <a:off x="323351" y="2078921"/>
          <a:ext cx="8255900" cy="2332408"/>
        </p:xfrm>
        <a:graphic>
          <a:graphicData uri="http://schemas.openxmlformats.org/drawingml/2006/table">
            <a:tbl>
              <a:tblPr>
                <a:noFill/>
                <a:tableStyleId>{8FEEDC8F-ADFA-4C94-BC53-202D56256A59}</a:tableStyleId>
              </a:tblPr>
              <a:tblGrid>
                <a:gridCol w="1281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03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5775">
                <a:tc rowSpan="10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/>
                        <a:t>Spirit</a:t>
                      </a:r>
                      <a:r>
                        <a:rPr lang="ko-KR" sz="1000" u="none" strike="noStrike" cap="none"/>
                        <a:t>_Table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번호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No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int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항목의 순차 번호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이름(한)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Name_KR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string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데이터의 한글명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이름(영)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Name_EN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string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데이터의 영문명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/>
                        <a:t>분류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/>
                        <a:t>type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int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/>
                        <a:t>해당 정령의 역할 분류 형태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5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사용 형태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 err="1"/>
                        <a:t>Usetype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정령의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="0" i="0" u="none" strike="noStrike" cap="none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분류 형태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/>
                        <a:t>능력치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이동 속도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Atk_spd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float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적에게 접근하는 접근 속도</a:t>
                      </a:r>
                      <a:r>
                        <a:rPr lang="en-US" altLang="ko-KR" sz="1000" u="none" strike="noStrike" cap="none" dirty="0"/>
                        <a:t>.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2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감지 범위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Atk</a:t>
                      </a:r>
                      <a:r>
                        <a:rPr lang="ko-KR" sz="1000" u="none" strike="noStrike" cap="none" dirty="0"/>
                        <a:t>_</a:t>
                      </a:r>
                      <a:r>
                        <a:rPr lang="en-US" altLang="ko-KR" sz="1000" u="none" strike="noStrike" cap="none" dirty="0"/>
                        <a:t>range</a:t>
                      </a:r>
                      <a:r>
                        <a:rPr lang="ko-KR" sz="1000" u="none" strike="noStrike" cap="none" dirty="0"/>
                        <a:t> 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float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Malgun Gothic"/>
                          <a:sym typeface="Arial"/>
                        </a:rPr>
                        <a:t>대상을 인식해</a:t>
                      </a:r>
                      <a:r>
                        <a:rPr lang="ko-KR" altLang="en-US" sz="1000" b="0" i="0" u="none" strike="noStrike" cap="none" baseline="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Malgun Gothic"/>
                          <a:sym typeface="Arial"/>
                        </a:rPr>
                        <a:t> 스킬을 적용 가능한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Malgun Gothic"/>
                          <a:sym typeface="Arial"/>
                        </a:rPr>
                        <a:t> 범위 값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감지 대상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u="none" strike="noStrike" cap="none" dirty="0" err="1"/>
                        <a:t>Atk_type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 dirty="0"/>
                        <a:t>int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스킬을 적용하게 하는 대상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50184020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/>
                        <a:t>스킬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스킬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 dirty="0"/>
                        <a:t>Skill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정령이 보유하게 되는 스킬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프리팹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Prefeb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정령</a:t>
                      </a:r>
                      <a:r>
                        <a:rPr lang="ko-KR" sz="1000" u="none" strike="noStrike" cap="none" dirty="0"/>
                        <a:t>의 </a:t>
                      </a:r>
                      <a:r>
                        <a:rPr lang="ko-KR" sz="1000" u="none" strike="noStrike" cap="none" dirty="0" err="1"/>
                        <a:t>프리팹</a:t>
                      </a:r>
                      <a:r>
                        <a:rPr lang="ko-KR" sz="1000" u="none" strike="noStrike" cap="none" dirty="0"/>
                        <a:t> 데이터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17" name="Google Shape;117;p3"/>
          <p:cNvSpPr txBox="1"/>
          <p:nvPr/>
        </p:nvSpPr>
        <p:spPr>
          <a:xfrm>
            <a:off x="118878" y="257917"/>
            <a:ext cx="343074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정령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 사용되는 능력치 테이블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125177" y="661432"/>
            <a:ext cx="11640459" cy="575475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9" name="Google Shape;119;p3"/>
          <p:cNvCxnSpPr/>
          <p:nvPr/>
        </p:nvCxnSpPr>
        <p:spPr>
          <a:xfrm>
            <a:off x="9245600" y="675105"/>
            <a:ext cx="0" cy="57547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0" name="Google Shape;120;p3"/>
          <p:cNvSpPr/>
          <p:nvPr/>
        </p:nvSpPr>
        <p:spPr>
          <a:xfrm>
            <a:off x="9376090" y="863058"/>
            <a:ext cx="232385" cy="220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9637588" y="863058"/>
            <a:ext cx="2077100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정령</a:t>
            </a:r>
            <a:r>
              <a:rPr lang="ko-KR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능력치에 관한 테이블</a:t>
            </a: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p3"/>
          <p:cNvSpPr/>
          <p:nvPr/>
        </p:nvSpPr>
        <p:spPr>
          <a:xfrm>
            <a:off x="205196" y="1968696"/>
            <a:ext cx="232385" cy="220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oogle Shape;116;p3">
            <a:extLst>
              <a:ext uri="{FF2B5EF4-FFF2-40B4-BE49-F238E27FC236}">
                <a16:creationId xmlns:a16="http://schemas.microsoft.com/office/drawing/2014/main" id="{64750F11-F4C8-484B-ACF5-82E0AE6746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9115981"/>
              </p:ext>
            </p:extLst>
          </p:nvPr>
        </p:nvGraphicFramePr>
        <p:xfrm>
          <a:off x="323351" y="814350"/>
          <a:ext cx="8255900" cy="2332408"/>
        </p:xfrm>
        <a:graphic>
          <a:graphicData uri="http://schemas.openxmlformats.org/drawingml/2006/table">
            <a:tbl>
              <a:tblPr>
                <a:noFill/>
                <a:tableStyleId>{8FEEDC8F-ADFA-4C94-BC53-202D56256A59}</a:tableStyleId>
              </a:tblPr>
              <a:tblGrid>
                <a:gridCol w="1281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03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5775">
                <a:tc rowSpan="10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/>
                        <a:t>Spirit</a:t>
                      </a:r>
                      <a:r>
                        <a:rPr lang="ko-KR" sz="1000" u="none" strike="noStrike" cap="none"/>
                        <a:t>_Table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번호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No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항목의 순차 번호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이름(한)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Name_KR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string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데이터의 한글명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이름(영)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Name_EN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string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데이터의 영문명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/>
                        <a:t>분류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/>
                        <a:t>type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int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/>
                        <a:t>해당 정령의 역할 분류 형태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5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/>
                        <a:t>사용 형태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 err="1"/>
                        <a:t>Usetype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int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정령의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="0" i="0" u="none" strike="noStrike" cap="none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분류 형태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/>
                        <a:t>능력치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이동 속도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Atk_spd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float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적에게 접근하는 접근 속도</a:t>
                      </a:r>
                      <a:r>
                        <a:rPr lang="en-US" altLang="ko-KR" sz="1000" u="none" strike="noStrike" cap="none" dirty="0"/>
                        <a:t>.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2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감지 범위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Atk</a:t>
                      </a:r>
                      <a:r>
                        <a:rPr lang="ko-KR" sz="1000" u="none" strike="noStrike" cap="none" dirty="0"/>
                        <a:t>_</a:t>
                      </a:r>
                      <a:r>
                        <a:rPr lang="en-US" altLang="ko-KR" sz="1000" u="none" strike="noStrike" cap="none" dirty="0"/>
                        <a:t>range</a:t>
                      </a:r>
                      <a:r>
                        <a:rPr lang="ko-KR" sz="1000" u="none" strike="noStrike" cap="none" dirty="0"/>
                        <a:t> 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float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Malgun Gothic"/>
                          <a:sym typeface="Arial"/>
                        </a:rPr>
                        <a:t>대상을 인식해</a:t>
                      </a:r>
                      <a:r>
                        <a:rPr lang="ko-KR" altLang="en-US" sz="1000" b="0" i="0" u="none" strike="noStrike" cap="none" baseline="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Malgun Gothic"/>
                          <a:sym typeface="Arial"/>
                        </a:rPr>
                        <a:t> 스킬을 적용 가능한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Malgun Gothic"/>
                          <a:sym typeface="Arial"/>
                        </a:rPr>
                        <a:t> 범위 값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감지 대상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u="none" strike="noStrike" cap="none" dirty="0" err="1"/>
                        <a:t>Atk_type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 dirty="0"/>
                        <a:t>float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스킬을 적용하게 하는 대상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50184020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/>
                        <a:t>스킬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스킬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 dirty="0"/>
                        <a:t>Skill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정령이 보유하게 되는 스킬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프리팹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Prefeb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정령</a:t>
                      </a:r>
                      <a:r>
                        <a:rPr lang="ko-KR" sz="1000" u="none" strike="noStrike" cap="none" dirty="0"/>
                        <a:t>의 </a:t>
                      </a:r>
                      <a:r>
                        <a:rPr lang="ko-KR" sz="1000" u="none" strike="noStrike" cap="none" dirty="0" err="1"/>
                        <a:t>프리팹</a:t>
                      </a:r>
                      <a:r>
                        <a:rPr lang="ko-KR" sz="1000" u="none" strike="noStrike" cap="none" dirty="0"/>
                        <a:t> 데이터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76" name="Google Shape;176;p7"/>
          <p:cNvSpPr txBox="1"/>
          <p:nvPr/>
        </p:nvSpPr>
        <p:spPr>
          <a:xfrm>
            <a:off x="118877" y="257917"/>
            <a:ext cx="610281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정령에 사용되는 능력치 테이블</a:t>
            </a:r>
          </a:p>
        </p:txBody>
      </p:sp>
      <p:sp>
        <p:nvSpPr>
          <p:cNvPr id="177" name="Google Shape;177;p7"/>
          <p:cNvSpPr/>
          <p:nvPr/>
        </p:nvSpPr>
        <p:spPr>
          <a:xfrm>
            <a:off x="125177" y="661432"/>
            <a:ext cx="11640459" cy="575475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8" name="Google Shape;178;p7"/>
          <p:cNvCxnSpPr/>
          <p:nvPr/>
        </p:nvCxnSpPr>
        <p:spPr>
          <a:xfrm>
            <a:off x="9245600" y="675105"/>
            <a:ext cx="0" cy="57547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9" name="Google Shape;179;p7"/>
          <p:cNvSpPr/>
          <p:nvPr/>
        </p:nvSpPr>
        <p:spPr>
          <a:xfrm>
            <a:off x="9376090" y="863058"/>
            <a:ext cx="232385" cy="220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7"/>
          <p:cNvSpPr txBox="1"/>
          <p:nvPr/>
        </p:nvSpPr>
        <p:spPr>
          <a:xfrm>
            <a:off x="9637587" y="863058"/>
            <a:ext cx="2258537" cy="170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 정령의 역할 분류 형태를 정한다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정령의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분류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type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은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생존형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,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요격형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,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지원형이 있으며</a:t>
            </a:r>
            <a:endParaRPr lang="en-US" altLang="ko-KR" dirty="0">
              <a:ea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멀티 플레이 환경에서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pPr lvl="0"/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각 유저들이 역할군에 정해진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pPr lvl="0"/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정령 분류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type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을 선택하기 위해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pPr lvl="0"/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사용된다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.</a:t>
            </a:r>
          </a:p>
        </p:txBody>
      </p:sp>
      <p:sp>
        <p:nvSpPr>
          <p:cNvPr id="30" name="Google Shape;179;p7"/>
          <p:cNvSpPr/>
          <p:nvPr/>
        </p:nvSpPr>
        <p:spPr>
          <a:xfrm>
            <a:off x="1539460" y="1317117"/>
            <a:ext cx="7039791" cy="210026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122;p3"/>
          <p:cNvSpPr/>
          <p:nvPr/>
        </p:nvSpPr>
        <p:spPr>
          <a:xfrm>
            <a:off x="1336621" y="1157887"/>
            <a:ext cx="232385" cy="220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AF68D58-4D77-4FF3-BA54-B819F17DF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180" y="3618824"/>
            <a:ext cx="2227642" cy="268580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194;p7">
            <a:extLst>
              <a:ext uri="{FF2B5EF4-FFF2-40B4-BE49-F238E27FC236}">
                <a16:creationId xmlns:a16="http://schemas.microsoft.com/office/drawing/2014/main" id="{F793D08C-F793-4966-9181-7C4A3DA3BB9E}"/>
              </a:ext>
            </a:extLst>
          </p:cNvPr>
          <p:cNvSpPr txBox="1"/>
          <p:nvPr/>
        </p:nvSpPr>
        <p:spPr>
          <a:xfrm>
            <a:off x="4677822" y="4238475"/>
            <a:ext cx="6612708" cy="161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캐릭터의 역할에 따라서 사용 가능한 정령의 분류 </a:t>
            </a: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type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정해진다</a:t>
            </a: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Type 1: 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방어 캐릭터는 생존형 정령을 사용</a:t>
            </a:r>
            <a:endParaRPr lang="en-US" altLang="ko-KR"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Type 2: 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지원 캐릭터는 지원형 정령을 사용</a:t>
            </a:r>
            <a:endParaRPr lang="en-US" altLang="ko-KR"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Type 3: 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공격 캐릭터는 요격형 정령을 사용</a:t>
            </a:r>
            <a:endParaRPr lang="en-US" altLang="ko-KR"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Type 4: 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솔로 캐릭터는 모든 정령을 사용</a:t>
            </a:r>
            <a:endParaRPr lang="en-US" altLang="ko-KR"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Google Shape;116;p3">
            <a:extLst>
              <a:ext uri="{FF2B5EF4-FFF2-40B4-BE49-F238E27FC236}">
                <a16:creationId xmlns:a16="http://schemas.microsoft.com/office/drawing/2014/main" id="{813A149D-C302-4C1D-A36C-C3E0992FED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0723961"/>
              </p:ext>
            </p:extLst>
          </p:nvPr>
        </p:nvGraphicFramePr>
        <p:xfrm>
          <a:off x="323351" y="773206"/>
          <a:ext cx="8255900" cy="2332408"/>
        </p:xfrm>
        <a:graphic>
          <a:graphicData uri="http://schemas.openxmlformats.org/drawingml/2006/table">
            <a:tbl>
              <a:tblPr>
                <a:noFill/>
                <a:tableStyleId>{8FEEDC8F-ADFA-4C94-BC53-202D56256A59}</a:tableStyleId>
              </a:tblPr>
              <a:tblGrid>
                <a:gridCol w="1281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03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5775">
                <a:tc rowSpan="10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/>
                        <a:t>Spirit</a:t>
                      </a:r>
                      <a:r>
                        <a:rPr lang="ko-KR" sz="1000" u="none" strike="noStrike" cap="none"/>
                        <a:t>_Table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번호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No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int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항목의 순차 번호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이름(한)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Name_KR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string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데이터의 한글명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이름(영)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Name_EN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string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데이터의 영문명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/>
                        <a:t>분류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/>
                        <a:t>type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int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/>
                        <a:t>해당 정령의 역할 분류 형태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5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사용 형태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 err="1"/>
                        <a:t>Usetype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int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정령의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="0" i="0" u="none" strike="noStrike" cap="none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분류 형태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/>
                        <a:t>능력치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이동 속도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Atk_spd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적에게 접근하는 접근 속도</a:t>
                      </a:r>
                      <a:r>
                        <a:rPr lang="en-US" altLang="ko-KR" sz="1000" u="none" strike="noStrike" cap="none" dirty="0"/>
                        <a:t>.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2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감지 범위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Atk</a:t>
                      </a:r>
                      <a:r>
                        <a:rPr lang="ko-KR" sz="1000" u="none" strike="noStrike" cap="none" dirty="0"/>
                        <a:t>_</a:t>
                      </a:r>
                      <a:r>
                        <a:rPr lang="en-US" altLang="ko-KR" sz="1000" u="none" strike="noStrike" cap="none" dirty="0"/>
                        <a:t>range</a:t>
                      </a:r>
                      <a:r>
                        <a:rPr lang="ko-KR" sz="1000" u="none" strike="noStrike" cap="none" dirty="0"/>
                        <a:t> 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Malgun Gothic"/>
                          <a:sym typeface="Arial"/>
                        </a:rPr>
                        <a:t>대상을 인식해</a:t>
                      </a:r>
                      <a:r>
                        <a:rPr lang="ko-KR" altLang="en-US" sz="1000" b="0" i="0" u="none" strike="noStrike" cap="none" baseline="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Malgun Gothic"/>
                          <a:sym typeface="Arial"/>
                        </a:rPr>
                        <a:t> 스킬을 적용 가능한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Malgun Gothic"/>
                          <a:sym typeface="Arial"/>
                        </a:rPr>
                        <a:t> 범위 값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감지 대상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u="none" strike="noStrike" cap="none" dirty="0" err="1"/>
                        <a:t>Atk_type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스킬을 적용하게 하는 대상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50184020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/>
                        <a:t>스킬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스킬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 dirty="0"/>
                        <a:t>Skill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정령이 보유하게 되는 스킬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프리팹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Prefeb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정령</a:t>
                      </a:r>
                      <a:r>
                        <a:rPr lang="ko-KR" sz="1000" u="none" strike="noStrike" cap="none" dirty="0"/>
                        <a:t>의 </a:t>
                      </a:r>
                      <a:r>
                        <a:rPr lang="ko-KR" sz="1000" u="none" strike="noStrike" cap="none" dirty="0" err="1"/>
                        <a:t>프리팹</a:t>
                      </a:r>
                      <a:r>
                        <a:rPr lang="ko-KR" sz="1000" u="none" strike="noStrike" cap="none" dirty="0"/>
                        <a:t> 데이터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76" name="Google Shape;176;p7"/>
          <p:cNvSpPr txBox="1"/>
          <p:nvPr/>
        </p:nvSpPr>
        <p:spPr>
          <a:xfrm>
            <a:off x="118878" y="257917"/>
            <a:ext cx="14205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스킬의 구성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p7"/>
          <p:cNvSpPr/>
          <p:nvPr/>
        </p:nvSpPr>
        <p:spPr>
          <a:xfrm>
            <a:off x="125177" y="661432"/>
            <a:ext cx="11640459" cy="575475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8" name="Google Shape;178;p7"/>
          <p:cNvCxnSpPr/>
          <p:nvPr/>
        </p:nvCxnSpPr>
        <p:spPr>
          <a:xfrm>
            <a:off x="9245600" y="675105"/>
            <a:ext cx="0" cy="57547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9" name="Google Shape;179;p7"/>
          <p:cNvSpPr/>
          <p:nvPr/>
        </p:nvSpPr>
        <p:spPr>
          <a:xfrm>
            <a:off x="9376090" y="863058"/>
            <a:ext cx="232385" cy="220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7"/>
          <p:cNvSpPr txBox="1"/>
          <p:nvPr/>
        </p:nvSpPr>
        <p:spPr>
          <a:xfrm>
            <a:off x="9637588" y="863058"/>
            <a:ext cx="2077200" cy="1869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사용되는 정령의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소환 형태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 정령의 생성되었을 때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어떤 형태로 작동 되는지 결정하는 함수이다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 형태는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설치형과 소환형이 있다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179;p7"/>
          <p:cNvSpPr/>
          <p:nvPr/>
        </p:nvSpPr>
        <p:spPr>
          <a:xfrm>
            <a:off x="1539460" y="1477375"/>
            <a:ext cx="7110361" cy="422245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122;p3"/>
          <p:cNvSpPr/>
          <p:nvPr/>
        </p:nvSpPr>
        <p:spPr>
          <a:xfrm>
            <a:off x="1336621" y="1318146"/>
            <a:ext cx="232385" cy="220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AAB76261-8B79-4437-AD8C-F2D9CB31FE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75" t="34842" r="64403" b="27429"/>
          <a:stretch/>
        </p:blipFill>
        <p:spPr>
          <a:xfrm>
            <a:off x="1031820" y="3627776"/>
            <a:ext cx="2847193" cy="18766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D9F16B63-7CB9-411E-B5B4-37DBE730DC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48" t="37034" r="69121" b="20954"/>
          <a:stretch/>
        </p:blipFill>
        <p:spPr>
          <a:xfrm>
            <a:off x="5551780" y="3627776"/>
            <a:ext cx="2382249" cy="18766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6" name="Google Shape;194;p7">
            <a:extLst>
              <a:ext uri="{FF2B5EF4-FFF2-40B4-BE49-F238E27FC236}">
                <a16:creationId xmlns:a16="http://schemas.microsoft.com/office/drawing/2014/main" id="{E90C8B06-383C-4F2B-9A56-555FF628D648}"/>
              </a:ext>
            </a:extLst>
          </p:cNvPr>
          <p:cNvSpPr txBox="1"/>
          <p:nvPr/>
        </p:nvSpPr>
        <p:spPr>
          <a:xfrm>
            <a:off x="906978" y="5504394"/>
            <a:ext cx="3333231" cy="938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 : 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설치형 정령의 경우</a:t>
            </a:r>
            <a:endParaRPr lang="en-US" altLang="ko-KR"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스킬을 시전한 유저가 서 있는 바닥 타일의 중앙에</a:t>
            </a:r>
            <a:endParaRPr lang="en-US" altLang="ko-KR"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소환되어 움직이지 않는다</a:t>
            </a: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</a:t>
            </a: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 해당 타일에 다른 설치형 정령이 소환되어 있을 경우 해당 정령을 소환할 수 없다</a:t>
            </a: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194;p7">
            <a:extLst>
              <a:ext uri="{FF2B5EF4-FFF2-40B4-BE49-F238E27FC236}">
                <a16:creationId xmlns:a16="http://schemas.microsoft.com/office/drawing/2014/main" id="{09548E0A-1343-411A-BC73-4D9F3E581645}"/>
              </a:ext>
            </a:extLst>
          </p:cNvPr>
          <p:cNvSpPr txBox="1"/>
          <p:nvPr/>
        </p:nvSpPr>
        <p:spPr>
          <a:xfrm>
            <a:off x="5437414" y="5498046"/>
            <a:ext cx="3333231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 : 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소환형 </a:t>
            </a: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고정</a:t>
            </a: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 // 3. 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소환형 </a:t>
            </a: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추격</a:t>
            </a: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바닥 타일에 영향 받지 않고 적을 추적해 공격한다</a:t>
            </a: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01353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Google Shape;116;p3"/>
          <p:cNvGraphicFramePr/>
          <p:nvPr>
            <p:extLst>
              <p:ext uri="{D42A27DB-BD31-4B8C-83A1-F6EECF244321}">
                <p14:modId xmlns:p14="http://schemas.microsoft.com/office/powerpoint/2010/main" val="574717054"/>
              </p:ext>
            </p:extLst>
          </p:nvPr>
        </p:nvGraphicFramePr>
        <p:xfrm>
          <a:off x="323351" y="773206"/>
          <a:ext cx="8255900" cy="2332408"/>
        </p:xfrm>
        <a:graphic>
          <a:graphicData uri="http://schemas.openxmlformats.org/drawingml/2006/table">
            <a:tbl>
              <a:tblPr>
                <a:noFill/>
                <a:tableStyleId>{8FEEDC8F-ADFA-4C94-BC53-202D56256A59}</a:tableStyleId>
              </a:tblPr>
              <a:tblGrid>
                <a:gridCol w="1281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03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5775">
                <a:tc rowSpan="10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/>
                        <a:t>Spirit</a:t>
                      </a:r>
                      <a:r>
                        <a:rPr lang="ko-KR" sz="1000" u="none" strike="noStrike" cap="none"/>
                        <a:t>_Table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번호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No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int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항목의 순차 번호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이름(한)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Name_KR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string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데이터의 한글명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이름(영)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Name_EN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string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데이터의 영문명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/>
                        <a:t>분류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/>
                        <a:t>type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int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/>
                        <a:t>해당 정령의 역할 분류 형태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5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/>
                        <a:t>사용 형태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/>
                        <a:t>Usetype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int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정령의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="0" i="0" u="none" strike="noStrike" cap="none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분류 형태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/>
                        <a:t>능력치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이동 속도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Atk_spd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적에게 접근하는 접근 속도</a:t>
                      </a:r>
                      <a:r>
                        <a:rPr lang="en-US" altLang="ko-KR" sz="1000" u="none" strike="noStrike" cap="none" dirty="0"/>
                        <a:t>.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2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감지 범위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Atk</a:t>
                      </a:r>
                      <a:r>
                        <a:rPr lang="ko-KR" sz="1000" u="none" strike="noStrike" cap="none" dirty="0"/>
                        <a:t>_</a:t>
                      </a:r>
                      <a:r>
                        <a:rPr lang="en-US" altLang="ko-KR" sz="1000" u="none" strike="noStrike" cap="none" dirty="0"/>
                        <a:t>range</a:t>
                      </a:r>
                      <a:r>
                        <a:rPr lang="ko-KR" sz="1000" u="none" strike="noStrike" cap="none" dirty="0"/>
                        <a:t> 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Malgun Gothic"/>
                          <a:sym typeface="Arial"/>
                        </a:rPr>
                        <a:t>대상을 인식해</a:t>
                      </a:r>
                      <a:r>
                        <a:rPr lang="ko-KR" altLang="en-US" sz="1000" b="0" i="0" u="none" strike="noStrike" cap="none" baseline="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Malgun Gothic"/>
                          <a:sym typeface="Arial"/>
                        </a:rPr>
                        <a:t> 스킬을 적용 가능한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Malgun Gothic"/>
                          <a:sym typeface="Arial"/>
                        </a:rPr>
                        <a:t> 범위 값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감지 대상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u="none" strike="noStrike" cap="none" dirty="0" err="1"/>
                        <a:t>Atk_type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스킬을 적용하게 하는 대상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50184020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/>
                        <a:t>스킬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스킬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 dirty="0"/>
                        <a:t>Skill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정령이 보유하게 되는 스킬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프리팹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Prefeb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정령</a:t>
                      </a:r>
                      <a:r>
                        <a:rPr lang="ko-KR" sz="1000" u="none" strike="noStrike" cap="none" dirty="0"/>
                        <a:t>의 </a:t>
                      </a:r>
                      <a:r>
                        <a:rPr lang="ko-KR" sz="1000" u="none" strike="noStrike" cap="none" dirty="0" err="1"/>
                        <a:t>프리팹</a:t>
                      </a:r>
                      <a:r>
                        <a:rPr lang="ko-KR" sz="1000" u="none" strike="noStrike" cap="none" dirty="0"/>
                        <a:t> 데이터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76" name="Google Shape;176;p7"/>
          <p:cNvSpPr txBox="1"/>
          <p:nvPr/>
        </p:nvSpPr>
        <p:spPr>
          <a:xfrm>
            <a:off x="118878" y="257917"/>
            <a:ext cx="14205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스킬의 구성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p7"/>
          <p:cNvSpPr/>
          <p:nvPr/>
        </p:nvSpPr>
        <p:spPr>
          <a:xfrm>
            <a:off x="125177" y="661432"/>
            <a:ext cx="11640459" cy="575475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8" name="Google Shape;178;p7"/>
          <p:cNvCxnSpPr/>
          <p:nvPr/>
        </p:nvCxnSpPr>
        <p:spPr>
          <a:xfrm>
            <a:off x="9245600" y="675105"/>
            <a:ext cx="0" cy="57547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9" name="Google Shape;179;p7"/>
          <p:cNvSpPr/>
          <p:nvPr/>
        </p:nvSpPr>
        <p:spPr>
          <a:xfrm>
            <a:off x="9376090" y="863058"/>
            <a:ext cx="232385" cy="220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7"/>
          <p:cNvSpPr txBox="1"/>
          <p:nvPr/>
        </p:nvSpPr>
        <p:spPr>
          <a:xfrm>
            <a:off x="9637588" y="863058"/>
            <a:ext cx="2077200" cy="3000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능력치는 정령 객체가 가진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능력치를 의미한다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이동 속도는 적을 감지한 정령이 적을 추적하기 위해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이동하는 속도를 의미하며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 수치는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m/s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의미한다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감지 범위는 정령이 적을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감지하기 위해 사용하는 범위이며 해당 범위 내에 스킬 적용 대상이 없다면 정령 사용이 불가능하다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감지 대상은 해당 스킬을 적용하게 하는 대상으로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대상으로는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시전자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잡몹이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있다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sp>
        <p:nvSpPr>
          <p:cNvPr id="30" name="Google Shape;179;p7"/>
          <p:cNvSpPr/>
          <p:nvPr/>
        </p:nvSpPr>
        <p:spPr>
          <a:xfrm>
            <a:off x="1539460" y="1856509"/>
            <a:ext cx="7039791" cy="899014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122;p3"/>
          <p:cNvSpPr/>
          <p:nvPr/>
        </p:nvSpPr>
        <p:spPr>
          <a:xfrm>
            <a:off x="1336621" y="1738292"/>
            <a:ext cx="232385" cy="220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5B6487C3-23AD-4D11-B6B4-052E7CB653C8}"/>
              </a:ext>
            </a:extLst>
          </p:cNvPr>
          <p:cNvSpPr/>
          <p:nvPr/>
        </p:nvSpPr>
        <p:spPr>
          <a:xfrm>
            <a:off x="1213261" y="3558666"/>
            <a:ext cx="3037427" cy="2236927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4" name="육각형 173">
            <a:extLst>
              <a:ext uri="{FF2B5EF4-FFF2-40B4-BE49-F238E27FC236}">
                <a16:creationId xmlns:a16="http://schemas.microsoft.com/office/drawing/2014/main" id="{0494E30E-3230-4313-B992-1CFA4E1473D7}"/>
              </a:ext>
            </a:extLst>
          </p:cNvPr>
          <p:cNvSpPr/>
          <p:nvPr/>
        </p:nvSpPr>
        <p:spPr>
          <a:xfrm rot="16200000">
            <a:off x="1408174" y="3702407"/>
            <a:ext cx="451953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5" name="육각형 174">
            <a:extLst>
              <a:ext uri="{FF2B5EF4-FFF2-40B4-BE49-F238E27FC236}">
                <a16:creationId xmlns:a16="http://schemas.microsoft.com/office/drawing/2014/main" id="{10F100B0-106B-46DB-A698-BB36A0FCA65C}"/>
              </a:ext>
            </a:extLst>
          </p:cNvPr>
          <p:cNvSpPr/>
          <p:nvPr/>
        </p:nvSpPr>
        <p:spPr>
          <a:xfrm rot="16200000">
            <a:off x="1813389" y="3702407"/>
            <a:ext cx="451953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1" name="육각형 180">
            <a:extLst>
              <a:ext uri="{FF2B5EF4-FFF2-40B4-BE49-F238E27FC236}">
                <a16:creationId xmlns:a16="http://schemas.microsoft.com/office/drawing/2014/main" id="{44D2D10C-A1F9-4893-ACBB-C9FEA7452438}"/>
              </a:ext>
            </a:extLst>
          </p:cNvPr>
          <p:cNvSpPr/>
          <p:nvPr/>
        </p:nvSpPr>
        <p:spPr>
          <a:xfrm rot="16200000">
            <a:off x="2218603" y="3702407"/>
            <a:ext cx="451953" cy="380859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1" name="육각형 200">
            <a:extLst>
              <a:ext uri="{FF2B5EF4-FFF2-40B4-BE49-F238E27FC236}">
                <a16:creationId xmlns:a16="http://schemas.microsoft.com/office/drawing/2014/main" id="{C064DA44-92ED-4462-A2A9-D9FA47D3B69D}"/>
              </a:ext>
            </a:extLst>
          </p:cNvPr>
          <p:cNvSpPr/>
          <p:nvPr/>
        </p:nvSpPr>
        <p:spPr>
          <a:xfrm rot="16200000">
            <a:off x="2623818" y="3702407"/>
            <a:ext cx="451953" cy="380859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2" name="육각형 201">
            <a:extLst>
              <a:ext uri="{FF2B5EF4-FFF2-40B4-BE49-F238E27FC236}">
                <a16:creationId xmlns:a16="http://schemas.microsoft.com/office/drawing/2014/main" id="{90DFD328-3465-4768-A605-B2EE3566E6CD}"/>
              </a:ext>
            </a:extLst>
          </p:cNvPr>
          <p:cNvSpPr/>
          <p:nvPr/>
        </p:nvSpPr>
        <p:spPr>
          <a:xfrm rot="16200000">
            <a:off x="3029032" y="3702407"/>
            <a:ext cx="451953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3" name="육각형 202">
            <a:extLst>
              <a:ext uri="{FF2B5EF4-FFF2-40B4-BE49-F238E27FC236}">
                <a16:creationId xmlns:a16="http://schemas.microsoft.com/office/drawing/2014/main" id="{478EEA2C-A08A-4463-921D-15824D5B2591}"/>
              </a:ext>
            </a:extLst>
          </p:cNvPr>
          <p:cNvSpPr/>
          <p:nvPr/>
        </p:nvSpPr>
        <p:spPr>
          <a:xfrm rot="16200000">
            <a:off x="3434247" y="3702406"/>
            <a:ext cx="451952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4" name="육각형 203">
            <a:extLst>
              <a:ext uri="{FF2B5EF4-FFF2-40B4-BE49-F238E27FC236}">
                <a16:creationId xmlns:a16="http://schemas.microsoft.com/office/drawing/2014/main" id="{77B9E116-4063-4C4D-9A3B-106F1E0299B0}"/>
              </a:ext>
            </a:extLst>
          </p:cNvPr>
          <p:cNvSpPr/>
          <p:nvPr/>
        </p:nvSpPr>
        <p:spPr>
          <a:xfrm rot="16200000">
            <a:off x="1613010" y="4086126"/>
            <a:ext cx="451952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5" name="육각형 204">
            <a:extLst>
              <a:ext uri="{FF2B5EF4-FFF2-40B4-BE49-F238E27FC236}">
                <a16:creationId xmlns:a16="http://schemas.microsoft.com/office/drawing/2014/main" id="{99C96727-7CD4-4462-A878-930D8322BFE6}"/>
              </a:ext>
            </a:extLst>
          </p:cNvPr>
          <p:cNvSpPr/>
          <p:nvPr/>
        </p:nvSpPr>
        <p:spPr>
          <a:xfrm rot="16200000">
            <a:off x="2018225" y="4086126"/>
            <a:ext cx="451952" cy="380859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6" name="육각형 205">
            <a:extLst>
              <a:ext uri="{FF2B5EF4-FFF2-40B4-BE49-F238E27FC236}">
                <a16:creationId xmlns:a16="http://schemas.microsoft.com/office/drawing/2014/main" id="{792EAC3C-B082-4636-86E5-8B0BA89EE448}"/>
              </a:ext>
            </a:extLst>
          </p:cNvPr>
          <p:cNvSpPr/>
          <p:nvPr/>
        </p:nvSpPr>
        <p:spPr>
          <a:xfrm rot="16200000">
            <a:off x="2423439" y="4086126"/>
            <a:ext cx="451952" cy="380859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7" name="육각형 206">
            <a:extLst>
              <a:ext uri="{FF2B5EF4-FFF2-40B4-BE49-F238E27FC236}">
                <a16:creationId xmlns:a16="http://schemas.microsoft.com/office/drawing/2014/main" id="{8F0966E7-5B0B-4ED9-A44C-606724EED3DB}"/>
              </a:ext>
            </a:extLst>
          </p:cNvPr>
          <p:cNvSpPr/>
          <p:nvPr/>
        </p:nvSpPr>
        <p:spPr>
          <a:xfrm rot="16200000">
            <a:off x="2828654" y="4086126"/>
            <a:ext cx="451952" cy="380859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8" name="육각형 207">
            <a:extLst>
              <a:ext uri="{FF2B5EF4-FFF2-40B4-BE49-F238E27FC236}">
                <a16:creationId xmlns:a16="http://schemas.microsoft.com/office/drawing/2014/main" id="{7C94DA51-9ECB-40B8-9998-BF32C38D8E5F}"/>
              </a:ext>
            </a:extLst>
          </p:cNvPr>
          <p:cNvSpPr/>
          <p:nvPr/>
        </p:nvSpPr>
        <p:spPr>
          <a:xfrm rot="16200000">
            <a:off x="3233868" y="4086126"/>
            <a:ext cx="451952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9" name="육각형 208">
            <a:extLst>
              <a:ext uri="{FF2B5EF4-FFF2-40B4-BE49-F238E27FC236}">
                <a16:creationId xmlns:a16="http://schemas.microsoft.com/office/drawing/2014/main" id="{4EE7A0FE-F084-4CDB-ADED-CEDAB1A12FE7}"/>
              </a:ext>
            </a:extLst>
          </p:cNvPr>
          <p:cNvSpPr/>
          <p:nvPr/>
        </p:nvSpPr>
        <p:spPr>
          <a:xfrm rot="16200000">
            <a:off x="3639083" y="4086126"/>
            <a:ext cx="451952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0" name="육각형 209">
            <a:extLst>
              <a:ext uri="{FF2B5EF4-FFF2-40B4-BE49-F238E27FC236}">
                <a16:creationId xmlns:a16="http://schemas.microsoft.com/office/drawing/2014/main" id="{9D519654-2632-4C07-A47A-FA14700A05BB}"/>
              </a:ext>
            </a:extLst>
          </p:cNvPr>
          <p:cNvSpPr/>
          <p:nvPr/>
        </p:nvSpPr>
        <p:spPr>
          <a:xfrm rot="16200000">
            <a:off x="1406659" y="4465749"/>
            <a:ext cx="451951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1" name="육각형 210">
            <a:extLst>
              <a:ext uri="{FF2B5EF4-FFF2-40B4-BE49-F238E27FC236}">
                <a16:creationId xmlns:a16="http://schemas.microsoft.com/office/drawing/2014/main" id="{79B1D371-9EDA-4213-B8D1-EBEA69B46452}"/>
              </a:ext>
            </a:extLst>
          </p:cNvPr>
          <p:cNvSpPr/>
          <p:nvPr/>
        </p:nvSpPr>
        <p:spPr>
          <a:xfrm rot="16200000">
            <a:off x="1811873" y="4465749"/>
            <a:ext cx="451951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2" name="육각형 211">
            <a:extLst>
              <a:ext uri="{FF2B5EF4-FFF2-40B4-BE49-F238E27FC236}">
                <a16:creationId xmlns:a16="http://schemas.microsoft.com/office/drawing/2014/main" id="{340716B6-D234-4FD1-85E6-952F655FD78B}"/>
              </a:ext>
            </a:extLst>
          </p:cNvPr>
          <p:cNvSpPr/>
          <p:nvPr/>
        </p:nvSpPr>
        <p:spPr>
          <a:xfrm rot="16200000">
            <a:off x="2217087" y="4465749"/>
            <a:ext cx="451951" cy="380859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3" name="육각형 212">
            <a:extLst>
              <a:ext uri="{FF2B5EF4-FFF2-40B4-BE49-F238E27FC236}">
                <a16:creationId xmlns:a16="http://schemas.microsoft.com/office/drawing/2014/main" id="{68239BD3-7106-4767-8366-77BA3EF57DA7}"/>
              </a:ext>
            </a:extLst>
          </p:cNvPr>
          <p:cNvSpPr/>
          <p:nvPr/>
        </p:nvSpPr>
        <p:spPr>
          <a:xfrm rot="16200000">
            <a:off x="2622301" y="4465749"/>
            <a:ext cx="451951" cy="380859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4" name="육각형 213">
            <a:extLst>
              <a:ext uri="{FF2B5EF4-FFF2-40B4-BE49-F238E27FC236}">
                <a16:creationId xmlns:a16="http://schemas.microsoft.com/office/drawing/2014/main" id="{693ED86F-2997-45BD-AA37-80C2A83C8678}"/>
              </a:ext>
            </a:extLst>
          </p:cNvPr>
          <p:cNvSpPr/>
          <p:nvPr/>
        </p:nvSpPr>
        <p:spPr>
          <a:xfrm rot="16200000">
            <a:off x="3027517" y="4465749"/>
            <a:ext cx="451951" cy="380859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5" name="육각형 214">
            <a:extLst>
              <a:ext uri="{FF2B5EF4-FFF2-40B4-BE49-F238E27FC236}">
                <a16:creationId xmlns:a16="http://schemas.microsoft.com/office/drawing/2014/main" id="{21114191-55BA-40B1-ADD7-0993382C1B3D}"/>
              </a:ext>
            </a:extLst>
          </p:cNvPr>
          <p:cNvSpPr/>
          <p:nvPr/>
        </p:nvSpPr>
        <p:spPr>
          <a:xfrm rot="16200000">
            <a:off x="3432730" y="4465749"/>
            <a:ext cx="451952" cy="380858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6" name="육각형 215">
            <a:extLst>
              <a:ext uri="{FF2B5EF4-FFF2-40B4-BE49-F238E27FC236}">
                <a16:creationId xmlns:a16="http://schemas.microsoft.com/office/drawing/2014/main" id="{E393354E-6717-46DC-A3D2-25EA9296B12E}"/>
              </a:ext>
            </a:extLst>
          </p:cNvPr>
          <p:cNvSpPr/>
          <p:nvPr/>
        </p:nvSpPr>
        <p:spPr>
          <a:xfrm rot="16200000">
            <a:off x="1611495" y="4839285"/>
            <a:ext cx="451952" cy="380858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7" name="육각형 216">
            <a:extLst>
              <a:ext uri="{FF2B5EF4-FFF2-40B4-BE49-F238E27FC236}">
                <a16:creationId xmlns:a16="http://schemas.microsoft.com/office/drawing/2014/main" id="{563E3514-CDE1-4C27-821D-CE18401C1983}"/>
              </a:ext>
            </a:extLst>
          </p:cNvPr>
          <p:cNvSpPr/>
          <p:nvPr/>
        </p:nvSpPr>
        <p:spPr>
          <a:xfrm rot="16200000">
            <a:off x="2016709" y="4839285"/>
            <a:ext cx="451951" cy="380858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8" name="육각형 217">
            <a:extLst>
              <a:ext uri="{FF2B5EF4-FFF2-40B4-BE49-F238E27FC236}">
                <a16:creationId xmlns:a16="http://schemas.microsoft.com/office/drawing/2014/main" id="{EC93E1CB-1164-46C2-BEE1-C5763A2F7612}"/>
              </a:ext>
            </a:extLst>
          </p:cNvPr>
          <p:cNvSpPr/>
          <p:nvPr/>
        </p:nvSpPr>
        <p:spPr>
          <a:xfrm rot="16200000">
            <a:off x="2421924" y="4839285"/>
            <a:ext cx="451951" cy="380858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9" name="육각형 218">
            <a:extLst>
              <a:ext uri="{FF2B5EF4-FFF2-40B4-BE49-F238E27FC236}">
                <a16:creationId xmlns:a16="http://schemas.microsoft.com/office/drawing/2014/main" id="{18BBE693-7075-472C-9FB7-1E2CFB29B0FD}"/>
              </a:ext>
            </a:extLst>
          </p:cNvPr>
          <p:cNvSpPr/>
          <p:nvPr/>
        </p:nvSpPr>
        <p:spPr>
          <a:xfrm rot="16200000">
            <a:off x="2827138" y="4839285"/>
            <a:ext cx="451951" cy="380858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0" name="육각형 219">
            <a:extLst>
              <a:ext uri="{FF2B5EF4-FFF2-40B4-BE49-F238E27FC236}">
                <a16:creationId xmlns:a16="http://schemas.microsoft.com/office/drawing/2014/main" id="{8D64816D-5234-4626-8671-752AE66D6067}"/>
              </a:ext>
            </a:extLst>
          </p:cNvPr>
          <p:cNvSpPr/>
          <p:nvPr/>
        </p:nvSpPr>
        <p:spPr>
          <a:xfrm rot="16200000">
            <a:off x="3232352" y="4839285"/>
            <a:ext cx="451951" cy="380858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1" name="육각형 220">
            <a:extLst>
              <a:ext uri="{FF2B5EF4-FFF2-40B4-BE49-F238E27FC236}">
                <a16:creationId xmlns:a16="http://schemas.microsoft.com/office/drawing/2014/main" id="{F4C88F76-C614-490B-AC2D-BC93B8E71989}"/>
              </a:ext>
            </a:extLst>
          </p:cNvPr>
          <p:cNvSpPr/>
          <p:nvPr/>
        </p:nvSpPr>
        <p:spPr>
          <a:xfrm rot="16200000">
            <a:off x="3637567" y="4839285"/>
            <a:ext cx="451951" cy="380858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2" name="육각형 221">
            <a:extLst>
              <a:ext uri="{FF2B5EF4-FFF2-40B4-BE49-F238E27FC236}">
                <a16:creationId xmlns:a16="http://schemas.microsoft.com/office/drawing/2014/main" id="{65FEBCD8-BD11-4A53-843C-3E8CE95D253E}"/>
              </a:ext>
            </a:extLst>
          </p:cNvPr>
          <p:cNvSpPr/>
          <p:nvPr/>
        </p:nvSpPr>
        <p:spPr>
          <a:xfrm rot="16200000">
            <a:off x="1406659" y="5221902"/>
            <a:ext cx="451950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3" name="육각형 222">
            <a:extLst>
              <a:ext uri="{FF2B5EF4-FFF2-40B4-BE49-F238E27FC236}">
                <a16:creationId xmlns:a16="http://schemas.microsoft.com/office/drawing/2014/main" id="{47B91BDE-A613-4F19-A68E-C555C4547A84}"/>
              </a:ext>
            </a:extLst>
          </p:cNvPr>
          <p:cNvSpPr/>
          <p:nvPr/>
        </p:nvSpPr>
        <p:spPr>
          <a:xfrm rot="16200000">
            <a:off x="1811872" y="5221902"/>
            <a:ext cx="451950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4" name="육각형 223">
            <a:extLst>
              <a:ext uri="{FF2B5EF4-FFF2-40B4-BE49-F238E27FC236}">
                <a16:creationId xmlns:a16="http://schemas.microsoft.com/office/drawing/2014/main" id="{EC431FEB-4F83-4912-A246-CD3E301722A1}"/>
              </a:ext>
            </a:extLst>
          </p:cNvPr>
          <p:cNvSpPr/>
          <p:nvPr/>
        </p:nvSpPr>
        <p:spPr>
          <a:xfrm rot="16200000">
            <a:off x="2217088" y="5221902"/>
            <a:ext cx="451950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5" name="육각형 224">
            <a:extLst>
              <a:ext uri="{FF2B5EF4-FFF2-40B4-BE49-F238E27FC236}">
                <a16:creationId xmlns:a16="http://schemas.microsoft.com/office/drawing/2014/main" id="{4B5B297B-0052-465E-ADE2-321891551959}"/>
              </a:ext>
            </a:extLst>
          </p:cNvPr>
          <p:cNvSpPr/>
          <p:nvPr/>
        </p:nvSpPr>
        <p:spPr>
          <a:xfrm rot="16200000">
            <a:off x="2622303" y="5221903"/>
            <a:ext cx="451951" cy="380859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6" name="육각형 225">
            <a:extLst>
              <a:ext uri="{FF2B5EF4-FFF2-40B4-BE49-F238E27FC236}">
                <a16:creationId xmlns:a16="http://schemas.microsoft.com/office/drawing/2014/main" id="{989ACD9D-F9D6-49AB-A31E-FAEFC10B8DC2}"/>
              </a:ext>
            </a:extLst>
          </p:cNvPr>
          <p:cNvSpPr/>
          <p:nvPr/>
        </p:nvSpPr>
        <p:spPr>
          <a:xfrm rot="16200000">
            <a:off x="3027517" y="5221902"/>
            <a:ext cx="451951" cy="380859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7" name="육각형 226">
            <a:extLst>
              <a:ext uri="{FF2B5EF4-FFF2-40B4-BE49-F238E27FC236}">
                <a16:creationId xmlns:a16="http://schemas.microsoft.com/office/drawing/2014/main" id="{B3B0E35F-C5B8-4465-8037-7C79850114B8}"/>
              </a:ext>
            </a:extLst>
          </p:cNvPr>
          <p:cNvSpPr/>
          <p:nvPr/>
        </p:nvSpPr>
        <p:spPr>
          <a:xfrm rot="16200000">
            <a:off x="3432731" y="5221903"/>
            <a:ext cx="451952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430BA80A-4C63-4B78-90D1-1968AAC5EF9C}"/>
              </a:ext>
            </a:extLst>
          </p:cNvPr>
          <p:cNvSpPr/>
          <p:nvPr/>
        </p:nvSpPr>
        <p:spPr>
          <a:xfrm>
            <a:off x="2889279" y="4863844"/>
            <a:ext cx="312337" cy="319515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1D11CF79-244F-45B9-B3E1-C5376C43FDA9}"/>
              </a:ext>
            </a:extLst>
          </p:cNvPr>
          <p:cNvSpPr/>
          <p:nvPr/>
        </p:nvSpPr>
        <p:spPr>
          <a:xfrm>
            <a:off x="2501677" y="4099523"/>
            <a:ext cx="312337" cy="319515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81E1A1A7-0354-4B2D-9070-861CE42CA7A0}"/>
              </a:ext>
            </a:extLst>
          </p:cNvPr>
          <p:cNvSpPr/>
          <p:nvPr/>
        </p:nvSpPr>
        <p:spPr>
          <a:xfrm>
            <a:off x="4484808" y="3558666"/>
            <a:ext cx="3037427" cy="2236927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2" name="육각형 231">
            <a:extLst>
              <a:ext uri="{FF2B5EF4-FFF2-40B4-BE49-F238E27FC236}">
                <a16:creationId xmlns:a16="http://schemas.microsoft.com/office/drawing/2014/main" id="{855647CB-5050-442F-B533-403E5D543289}"/>
              </a:ext>
            </a:extLst>
          </p:cNvPr>
          <p:cNvSpPr/>
          <p:nvPr/>
        </p:nvSpPr>
        <p:spPr>
          <a:xfrm rot="16200000">
            <a:off x="4679722" y="3702407"/>
            <a:ext cx="451953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3" name="육각형 232">
            <a:extLst>
              <a:ext uri="{FF2B5EF4-FFF2-40B4-BE49-F238E27FC236}">
                <a16:creationId xmlns:a16="http://schemas.microsoft.com/office/drawing/2014/main" id="{1F2E038E-A8C5-4A7B-B58F-60FBEC6DC206}"/>
              </a:ext>
            </a:extLst>
          </p:cNvPr>
          <p:cNvSpPr/>
          <p:nvPr/>
        </p:nvSpPr>
        <p:spPr>
          <a:xfrm rot="16200000">
            <a:off x="5084937" y="3702407"/>
            <a:ext cx="451953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4" name="육각형 233">
            <a:extLst>
              <a:ext uri="{FF2B5EF4-FFF2-40B4-BE49-F238E27FC236}">
                <a16:creationId xmlns:a16="http://schemas.microsoft.com/office/drawing/2014/main" id="{84586B3A-B9DA-4EAF-8E27-DAF57AAF1FD8}"/>
              </a:ext>
            </a:extLst>
          </p:cNvPr>
          <p:cNvSpPr/>
          <p:nvPr/>
        </p:nvSpPr>
        <p:spPr>
          <a:xfrm rot="16200000">
            <a:off x="5490150" y="3702407"/>
            <a:ext cx="451953" cy="380859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5" name="육각형 234">
            <a:extLst>
              <a:ext uri="{FF2B5EF4-FFF2-40B4-BE49-F238E27FC236}">
                <a16:creationId xmlns:a16="http://schemas.microsoft.com/office/drawing/2014/main" id="{BBA2F77F-022E-4972-A96F-A87D770A6E10}"/>
              </a:ext>
            </a:extLst>
          </p:cNvPr>
          <p:cNvSpPr/>
          <p:nvPr/>
        </p:nvSpPr>
        <p:spPr>
          <a:xfrm rot="16200000">
            <a:off x="5895365" y="3702407"/>
            <a:ext cx="451953" cy="380859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6" name="육각형 235">
            <a:extLst>
              <a:ext uri="{FF2B5EF4-FFF2-40B4-BE49-F238E27FC236}">
                <a16:creationId xmlns:a16="http://schemas.microsoft.com/office/drawing/2014/main" id="{00B79C73-049B-44B4-ACF2-6EC9628D4B2D}"/>
              </a:ext>
            </a:extLst>
          </p:cNvPr>
          <p:cNvSpPr/>
          <p:nvPr/>
        </p:nvSpPr>
        <p:spPr>
          <a:xfrm rot="16200000">
            <a:off x="6300579" y="3702407"/>
            <a:ext cx="451953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7" name="육각형 236">
            <a:extLst>
              <a:ext uri="{FF2B5EF4-FFF2-40B4-BE49-F238E27FC236}">
                <a16:creationId xmlns:a16="http://schemas.microsoft.com/office/drawing/2014/main" id="{96F6A30C-E73E-4906-932A-9BC6E38E2D39}"/>
              </a:ext>
            </a:extLst>
          </p:cNvPr>
          <p:cNvSpPr/>
          <p:nvPr/>
        </p:nvSpPr>
        <p:spPr>
          <a:xfrm rot="16200000">
            <a:off x="6705794" y="3702406"/>
            <a:ext cx="451952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8" name="육각형 237">
            <a:extLst>
              <a:ext uri="{FF2B5EF4-FFF2-40B4-BE49-F238E27FC236}">
                <a16:creationId xmlns:a16="http://schemas.microsoft.com/office/drawing/2014/main" id="{CF698ABD-BB12-44E8-8FC6-F24548F5F184}"/>
              </a:ext>
            </a:extLst>
          </p:cNvPr>
          <p:cNvSpPr/>
          <p:nvPr/>
        </p:nvSpPr>
        <p:spPr>
          <a:xfrm rot="16200000">
            <a:off x="4884558" y="4086126"/>
            <a:ext cx="451952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9" name="육각형 238">
            <a:extLst>
              <a:ext uri="{FF2B5EF4-FFF2-40B4-BE49-F238E27FC236}">
                <a16:creationId xmlns:a16="http://schemas.microsoft.com/office/drawing/2014/main" id="{4B19F9CB-888A-4416-8C1A-E48D0C1A305D}"/>
              </a:ext>
            </a:extLst>
          </p:cNvPr>
          <p:cNvSpPr/>
          <p:nvPr/>
        </p:nvSpPr>
        <p:spPr>
          <a:xfrm rot="16200000">
            <a:off x="5289773" y="4086126"/>
            <a:ext cx="451952" cy="380859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0" name="육각형 239">
            <a:extLst>
              <a:ext uri="{FF2B5EF4-FFF2-40B4-BE49-F238E27FC236}">
                <a16:creationId xmlns:a16="http://schemas.microsoft.com/office/drawing/2014/main" id="{E59B7AAD-CD57-4982-BD1A-698EAB0357A5}"/>
              </a:ext>
            </a:extLst>
          </p:cNvPr>
          <p:cNvSpPr/>
          <p:nvPr/>
        </p:nvSpPr>
        <p:spPr>
          <a:xfrm rot="16200000">
            <a:off x="5694987" y="4086126"/>
            <a:ext cx="451952" cy="380859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1" name="육각형 240">
            <a:extLst>
              <a:ext uri="{FF2B5EF4-FFF2-40B4-BE49-F238E27FC236}">
                <a16:creationId xmlns:a16="http://schemas.microsoft.com/office/drawing/2014/main" id="{30654625-8C30-4147-AB41-24676E732B54}"/>
              </a:ext>
            </a:extLst>
          </p:cNvPr>
          <p:cNvSpPr/>
          <p:nvPr/>
        </p:nvSpPr>
        <p:spPr>
          <a:xfrm rot="16200000">
            <a:off x="6100201" y="4086126"/>
            <a:ext cx="451952" cy="380859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2" name="육각형 241">
            <a:extLst>
              <a:ext uri="{FF2B5EF4-FFF2-40B4-BE49-F238E27FC236}">
                <a16:creationId xmlns:a16="http://schemas.microsoft.com/office/drawing/2014/main" id="{346DB5C5-47CB-4CFE-A3EE-21FCBBE4674E}"/>
              </a:ext>
            </a:extLst>
          </p:cNvPr>
          <p:cNvSpPr/>
          <p:nvPr/>
        </p:nvSpPr>
        <p:spPr>
          <a:xfrm rot="16200000">
            <a:off x="6505415" y="4086126"/>
            <a:ext cx="451952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3" name="육각형 242">
            <a:extLst>
              <a:ext uri="{FF2B5EF4-FFF2-40B4-BE49-F238E27FC236}">
                <a16:creationId xmlns:a16="http://schemas.microsoft.com/office/drawing/2014/main" id="{7CCF5871-587F-4240-981F-4F3546ADD2D9}"/>
              </a:ext>
            </a:extLst>
          </p:cNvPr>
          <p:cNvSpPr/>
          <p:nvPr/>
        </p:nvSpPr>
        <p:spPr>
          <a:xfrm rot="16200000">
            <a:off x="6910630" y="4086126"/>
            <a:ext cx="451952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4" name="육각형 243">
            <a:extLst>
              <a:ext uri="{FF2B5EF4-FFF2-40B4-BE49-F238E27FC236}">
                <a16:creationId xmlns:a16="http://schemas.microsoft.com/office/drawing/2014/main" id="{973E4B5B-D81C-4617-9210-9622445E125D}"/>
              </a:ext>
            </a:extLst>
          </p:cNvPr>
          <p:cNvSpPr/>
          <p:nvPr/>
        </p:nvSpPr>
        <p:spPr>
          <a:xfrm rot="16200000">
            <a:off x="4678206" y="4465749"/>
            <a:ext cx="451951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5" name="육각형 244">
            <a:extLst>
              <a:ext uri="{FF2B5EF4-FFF2-40B4-BE49-F238E27FC236}">
                <a16:creationId xmlns:a16="http://schemas.microsoft.com/office/drawing/2014/main" id="{CC9C3930-93F4-49AF-9E5C-328F41EA9B51}"/>
              </a:ext>
            </a:extLst>
          </p:cNvPr>
          <p:cNvSpPr/>
          <p:nvPr/>
        </p:nvSpPr>
        <p:spPr>
          <a:xfrm rot="16200000">
            <a:off x="5083421" y="4465749"/>
            <a:ext cx="451951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6" name="육각형 245">
            <a:extLst>
              <a:ext uri="{FF2B5EF4-FFF2-40B4-BE49-F238E27FC236}">
                <a16:creationId xmlns:a16="http://schemas.microsoft.com/office/drawing/2014/main" id="{72BA8932-D249-4F22-A5B5-8921B45FAC77}"/>
              </a:ext>
            </a:extLst>
          </p:cNvPr>
          <p:cNvSpPr/>
          <p:nvPr/>
        </p:nvSpPr>
        <p:spPr>
          <a:xfrm rot="16200000">
            <a:off x="5488635" y="4465749"/>
            <a:ext cx="451951" cy="380859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7" name="육각형 246">
            <a:extLst>
              <a:ext uri="{FF2B5EF4-FFF2-40B4-BE49-F238E27FC236}">
                <a16:creationId xmlns:a16="http://schemas.microsoft.com/office/drawing/2014/main" id="{3D2313BF-63A2-4A83-B4C6-3276A98A33C0}"/>
              </a:ext>
            </a:extLst>
          </p:cNvPr>
          <p:cNvSpPr/>
          <p:nvPr/>
        </p:nvSpPr>
        <p:spPr>
          <a:xfrm rot="16200000">
            <a:off x="5893849" y="4465749"/>
            <a:ext cx="451951" cy="380859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8" name="육각형 247">
            <a:extLst>
              <a:ext uri="{FF2B5EF4-FFF2-40B4-BE49-F238E27FC236}">
                <a16:creationId xmlns:a16="http://schemas.microsoft.com/office/drawing/2014/main" id="{6A760A11-2A44-41DE-B2A6-1BD82966FADC}"/>
              </a:ext>
            </a:extLst>
          </p:cNvPr>
          <p:cNvSpPr/>
          <p:nvPr/>
        </p:nvSpPr>
        <p:spPr>
          <a:xfrm rot="16200000">
            <a:off x="6299064" y="4465749"/>
            <a:ext cx="451951" cy="380859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9" name="육각형 248">
            <a:extLst>
              <a:ext uri="{FF2B5EF4-FFF2-40B4-BE49-F238E27FC236}">
                <a16:creationId xmlns:a16="http://schemas.microsoft.com/office/drawing/2014/main" id="{41997C6D-F50A-4DAF-9EBD-041A10F9AD39}"/>
              </a:ext>
            </a:extLst>
          </p:cNvPr>
          <p:cNvSpPr/>
          <p:nvPr/>
        </p:nvSpPr>
        <p:spPr>
          <a:xfrm rot="16200000">
            <a:off x="6704277" y="4465749"/>
            <a:ext cx="451952" cy="380858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0" name="육각형 249">
            <a:extLst>
              <a:ext uri="{FF2B5EF4-FFF2-40B4-BE49-F238E27FC236}">
                <a16:creationId xmlns:a16="http://schemas.microsoft.com/office/drawing/2014/main" id="{D638C54C-8006-4010-8072-6733B3DEAB62}"/>
              </a:ext>
            </a:extLst>
          </p:cNvPr>
          <p:cNvSpPr/>
          <p:nvPr/>
        </p:nvSpPr>
        <p:spPr>
          <a:xfrm rot="16200000">
            <a:off x="4883043" y="4839285"/>
            <a:ext cx="451952" cy="380858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1" name="육각형 250">
            <a:extLst>
              <a:ext uri="{FF2B5EF4-FFF2-40B4-BE49-F238E27FC236}">
                <a16:creationId xmlns:a16="http://schemas.microsoft.com/office/drawing/2014/main" id="{F6FC17A9-4DF8-4CBA-A348-39403B9FEDCF}"/>
              </a:ext>
            </a:extLst>
          </p:cNvPr>
          <p:cNvSpPr/>
          <p:nvPr/>
        </p:nvSpPr>
        <p:spPr>
          <a:xfrm rot="16200000">
            <a:off x="5288257" y="4839285"/>
            <a:ext cx="451951" cy="380858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2" name="육각형 251">
            <a:extLst>
              <a:ext uri="{FF2B5EF4-FFF2-40B4-BE49-F238E27FC236}">
                <a16:creationId xmlns:a16="http://schemas.microsoft.com/office/drawing/2014/main" id="{DCAD2E62-7D62-4D79-9749-4E8BFCB26516}"/>
              </a:ext>
            </a:extLst>
          </p:cNvPr>
          <p:cNvSpPr/>
          <p:nvPr/>
        </p:nvSpPr>
        <p:spPr>
          <a:xfrm rot="16200000">
            <a:off x="5693472" y="4839285"/>
            <a:ext cx="451951" cy="380858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3" name="육각형 252">
            <a:extLst>
              <a:ext uri="{FF2B5EF4-FFF2-40B4-BE49-F238E27FC236}">
                <a16:creationId xmlns:a16="http://schemas.microsoft.com/office/drawing/2014/main" id="{AA8BE11C-B1ED-404A-B6D7-714D59DF7537}"/>
              </a:ext>
            </a:extLst>
          </p:cNvPr>
          <p:cNvSpPr/>
          <p:nvPr/>
        </p:nvSpPr>
        <p:spPr>
          <a:xfrm rot="16200000">
            <a:off x="6098685" y="4839285"/>
            <a:ext cx="451951" cy="380858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4" name="육각형 253">
            <a:extLst>
              <a:ext uri="{FF2B5EF4-FFF2-40B4-BE49-F238E27FC236}">
                <a16:creationId xmlns:a16="http://schemas.microsoft.com/office/drawing/2014/main" id="{E78E602A-77BE-4A7D-A89A-1553A2578DEB}"/>
              </a:ext>
            </a:extLst>
          </p:cNvPr>
          <p:cNvSpPr/>
          <p:nvPr/>
        </p:nvSpPr>
        <p:spPr>
          <a:xfrm rot="16200000">
            <a:off x="6503899" y="4839285"/>
            <a:ext cx="451951" cy="380858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5" name="육각형 254">
            <a:extLst>
              <a:ext uri="{FF2B5EF4-FFF2-40B4-BE49-F238E27FC236}">
                <a16:creationId xmlns:a16="http://schemas.microsoft.com/office/drawing/2014/main" id="{1122EA48-6D5B-4F10-9D2F-1F1A78B71E99}"/>
              </a:ext>
            </a:extLst>
          </p:cNvPr>
          <p:cNvSpPr/>
          <p:nvPr/>
        </p:nvSpPr>
        <p:spPr>
          <a:xfrm rot="16200000">
            <a:off x="6909114" y="4839285"/>
            <a:ext cx="451951" cy="380858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6" name="육각형 255">
            <a:extLst>
              <a:ext uri="{FF2B5EF4-FFF2-40B4-BE49-F238E27FC236}">
                <a16:creationId xmlns:a16="http://schemas.microsoft.com/office/drawing/2014/main" id="{FF9463F8-02A2-4A66-8198-40C9CCB3339D}"/>
              </a:ext>
            </a:extLst>
          </p:cNvPr>
          <p:cNvSpPr/>
          <p:nvPr/>
        </p:nvSpPr>
        <p:spPr>
          <a:xfrm rot="16200000">
            <a:off x="4678207" y="5221902"/>
            <a:ext cx="451950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7" name="육각형 256">
            <a:extLst>
              <a:ext uri="{FF2B5EF4-FFF2-40B4-BE49-F238E27FC236}">
                <a16:creationId xmlns:a16="http://schemas.microsoft.com/office/drawing/2014/main" id="{F300A52D-E2DD-43CC-A6BF-66DB38CB9F4F}"/>
              </a:ext>
            </a:extLst>
          </p:cNvPr>
          <p:cNvSpPr/>
          <p:nvPr/>
        </p:nvSpPr>
        <p:spPr>
          <a:xfrm rot="16200000">
            <a:off x="5083419" y="5221902"/>
            <a:ext cx="451950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8" name="육각형 257">
            <a:extLst>
              <a:ext uri="{FF2B5EF4-FFF2-40B4-BE49-F238E27FC236}">
                <a16:creationId xmlns:a16="http://schemas.microsoft.com/office/drawing/2014/main" id="{FEA64357-19FD-412E-9313-9B5AE720046D}"/>
              </a:ext>
            </a:extLst>
          </p:cNvPr>
          <p:cNvSpPr/>
          <p:nvPr/>
        </p:nvSpPr>
        <p:spPr>
          <a:xfrm rot="16200000">
            <a:off x="5488635" y="5221902"/>
            <a:ext cx="451950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9" name="육각형 258">
            <a:extLst>
              <a:ext uri="{FF2B5EF4-FFF2-40B4-BE49-F238E27FC236}">
                <a16:creationId xmlns:a16="http://schemas.microsoft.com/office/drawing/2014/main" id="{37301557-AD34-46C6-8276-3407A1A82B18}"/>
              </a:ext>
            </a:extLst>
          </p:cNvPr>
          <p:cNvSpPr/>
          <p:nvPr/>
        </p:nvSpPr>
        <p:spPr>
          <a:xfrm rot="16200000">
            <a:off x="5893850" y="5221903"/>
            <a:ext cx="451951" cy="380859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0" name="육각형 259">
            <a:extLst>
              <a:ext uri="{FF2B5EF4-FFF2-40B4-BE49-F238E27FC236}">
                <a16:creationId xmlns:a16="http://schemas.microsoft.com/office/drawing/2014/main" id="{232E938C-3E10-4E5B-9130-E19F232EB35F}"/>
              </a:ext>
            </a:extLst>
          </p:cNvPr>
          <p:cNvSpPr/>
          <p:nvPr/>
        </p:nvSpPr>
        <p:spPr>
          <a:xfrm rot="16200000">
            <a:off x="6299064" y="5221902"/>
            <a:ext cx="451951" cy="380859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1" name="육각형 260">
            <a:extLst>
              <a:ext uri="{FF2B5EF4-FFF2-40B4-BE49-F238E27FC236}">
                <a16:creationId xmlns:a16="http://schemas.microsoft.com/office/drawing/2014/main" id="{D60D261A-1063-4F0D-8CEC-8704654F6D2E}"/>
              </a:ext>
            </a:extLst>
          </p:cNvPr>
          <p:cNvSpPr/>
          <p:nvPr/>
        </p:nvSpPr>
        <p:spPr>
          <a:xfrm rot="16200000">
            <a:off x="6704278" y="5221903"/>
            <a:ext cx="451952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2" name="타원 261">
            <a:extLst>
              <a:ext uri="{FF2B5EF4-FFF2-40B4-BE49-F238E27FC236}">
                <a16:creationId xmlns:a16="http://schemas.microsoft.com/office/drawing/2014/main" id="{20106D75-5C21-4BDF-96DC-7474BB9B0216}"/>
              </a:ext>
            </a:extLst>
          </p:cNvPr>
          <p:cNvSpPr/>
          <p:nvPr/>
        </p:nvSpPr>
        <p:spPr>
          <a:xfrm>
            <a:off x="6160826" y="4863844"/>
            <a:ext cx="312337" cy="319515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3" name="타원 262">
            <a:extLst>
              <a:ext uri="{FF2B5EF4-FFF2-40B4-BE49-F238E27FC236}">
                <a16:creationId xmlns:a16="http://schemas.microsoft.com/office/drawing/2014/main" id="{C742E8F7-42AC-4621-BF68-AA376F5EAD0F}"/>
              </a:ext>
            </a:extLst>
          </p:cNvPr>
          <p:cNvSpPr/>
          <p:nvPr/>
        </p:nvSpPr>
        <p:spPr>
          <a:xfrm>
            <a:off x="6368870" y="4488286"/>
            <a:ext cx="312337" cy="319515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65" name="직선 화살표 연결선 264">
            <a:extLst>
              <a:ext uri="{FF2B5EF4-FFF2-40B4-BE49-F238E27FC236}">
                <a16:creationId xmlns:a16="http://schemas.microsoft.com/office/drawing/2014/main" id="{C3CF0AC6-DE70-4AB3-A887-D747EB394F8C}"/>
              </a:ext>
            </a:extLst>
          </p:cNvPr>
          <p:cNvCxnSpPr>
            <a:cxnSpLocks/>
            <a:stCxn id="173" idx="3"/>
            <a:endCxn id="231" idx="1"/>
          </p:cNvCxnSpPr>
          <p:nvPr/>
        </p:nvCxnSpPr>
        <p:spPr>
          <a:xfrm>
            <a:off x="4250688" y="4677130"/>
            <a:ext cx="234121" cy="0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66" name="Google Shape;194;p7">
            <a:extLst>
              <a:ext uri="{FF2B5EF4-FFF2-40B4-BE49-F238E27FC236}">
                <a16:creationId xmlns:a16="http://schemas.microsoft.com/office/drawing/2014/main" id="{25D6D6FA-1637-4FAD-89BC-3C2139B5388C}"/>
              </a:ext>
            </a:extLst>
          </p:cNvPr>
          <p:cNvSpPr txBox="1"/>
          <p:nvPr/>
        </p:nvSpPr>
        <p:spPr>
          <a:xfrm>
            <a:off x="1222663" y="5820055"/>
            <a:ext cx="3333231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감지 범위 안에 스킬 적용 대상이 없는 경우 정령을 사용할 수 없다</a:t>
            </a: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7" name="Google Shape;194;p7">
            <a:extLst>
              <a:ext uri="{FF2B5EF4-FFF2-40B4-BE49-F238E27FC236}">
                <a16:creationId xmlns:a16="http://schemas.microsoft.com/office/drawing/2014/main" id="{C2919A6F-151D-4B85-8962-ECC98B7BE9C6}"/>
              </a:ext>
            </a:extLst>
          </p:cNvPr>
          <p:cNvSpPr txBox="1"/>
          <p:nvPr/>
        </p:nvSpPr>
        <p:spPr>
          <a:xfrm>
            <a:off x="4467615" y="5811307"/>
            <a:ext cx="3333231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감지 범위 안에 스킬 적용 대상이 있는 경우 정령을 사용할 수 있다</a:t>
            </a: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22697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" name="Google Shape;116;p3">
            <a:extLst>
              <a:ext uri="{FF2B5EF4-FFF2-40B4-BE49-F238E27FC236}">
                <a16:creationId xmlns:a16="http://schemas.microsoft.com/office/drawing/2014/main" id="{B74FE745-2250-4F41-83C6-DB5E09CED8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5215900"/>
              </p:ext>
            </p:extLst>
          </p:nvPr>
        </p:nvGraphicFramePr>
        <p:xfrm>
          <a:off x="323351" y="773206"/>
          <a:ext cx="8255900" cy="2332408"/>
        </p:xfrm>
        <a:graphic>
          <a:graphicData uri="http://schemas.openxmlformats.org/drawingml/2006/table">
            <a:tbl>
              <a:tblPr>
                <a:noFill/>
                <a:tableStyleId>{8FEEDC8F-ADFA-4C94-BC53-202D56256A59}</a:tableStyleId>
              </a:tblPr>
              <a:tblGrid>
                <a:gridCol w="1281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03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5775">
                <a:tc rowSpan="10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/>
                        <a:t>Spirit</a:t>
                      </a:r>
                      <a:r>
                        <a:rPr lang="ko-KR" sz="1000" u="none" strike="noStrike" cap="none"/>
                        <a:t>_Table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번호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No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int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항목의 순차 번호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이름(한)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Name_KR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string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데이터의 한글명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이름(영)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Name_EN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string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데이터의 영문명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/>
                        <a:t>분류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/>
                        <a:t>type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int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/>
                        <a:t>해당 정령의 역할 분류 형태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5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/>
                        <a:t>사용 형태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/>
                        <a:t>Usetype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int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정령의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="0" i="0" u="none" strike="noStrike" cap="none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분류 형태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/>
                        <a:t>능력치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이동 속도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Atk_spd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적에게 접근하는 접근 속도</a:t>
                      </a:r>
                      <a:r>
                        <a:rPr lang="en-US" altLang="ko-KR" sz="1000" u="none" strike="noStrike" cap="none" dirty="0"/>
                        <a:t>.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2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감지 범위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Atk</a:t>
                      </a:r>
                      <a:r>
                        <a:rPr lang="ko-KR" sz="1000" u="none" strike="noStrike" cap="none" dirty="0"/>
                        <a:t>_</a:t>
                      </a:r>
                      <a:r>
                        <a:rPr lang="en-US" altLang="ko-KR" sz="1000" u="none" strike="noStrike" cap="none" dirty="0"/>
                        <a:t>range</a:t>
                      </a:r>
                      <a:r>
                        <a:rPr lang="ko-KR" sz="1000" u="none" strike="noStrike" cap="none" dirty="0"/>
                        <a:t> 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Malgun Gothic"/>
                          <a:sym typeface="Arial"/>
                        </a:rPr>
                        <a:t>대상을 인식해</a:t>
                      </a:r>
                      <a:r>
                        <a:rPr lang="ko-KR" altLang="en-US" sz="1000" b="0" i="0" u="none" strike="noStrike" cap="none" baseline="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Malgun Gothic"/>
                          <a:sym typeface="Arial"/>
                        </a:rPr>
                        <a:t> 스킬을 적용 가능한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Malgun Gothic"/>
                          <a:sym typeface="Arial"/>
                        </a:rPr>
                        <a:t> 범위 값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감지 대상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u="none" strike="noStrike" cap="none" dirty="0" err="1"/>
                        <a:t>Atk_type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float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스킬을 적용하게 하는 대상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50184020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/>
                        <a:t>스킬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스킬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 dirty="0"/>
                        <a:t>Skill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정령이 보유하게 되는 스킬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프리팹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Prefeb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정령</a:t>
                      </a:r>
                      <a:r>
                        <a:rPr lang="ko-KR" sz="1000" u="none" strike="noStrike" cap="none" dirty="0"/>
                        <a:t>의 </a:t>
                      </a:r>
                      <a:r>
                        <a:rPr lang="ko-KR" sz="1000" u="none" strike="noStrike" cap="none" dirty="0" err="1"/>
                        <a:t>프리팹</a:t>
                      </a:r>
                      <a:r>
                        <a:rPr lang="ko-KR" sz="1000" u="none" strike="noStrike" cap="none" dirty="0"/>
                        <a:t> 데이터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76" name="Google Shape;176;p7"/>
          <p:cNvSpPr txBox="1"/>
          <p:nvPr/>
        </p:nvSpPr>
        <p:spPr>
          <a:xfrm>
            <a:off x="118878" y="257917"/>
            <a:ext cx="14205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스킬의 구성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p7"/>
          <p:cNvSpPr/>
          <p:nvPr/>
        </p:nvSpPr>
        <p:spPr>
          <a:xfrm>
            <a:off x="125177" y="661432"/>
            <a:ext cx="11640459" cy="575475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8" name="Google Shape;178;p7"/>
          <p:cNvCxnSpPr/>
          <p:nvPr/>
        </p:nvCxnSpPr>
        <p:spPr>
          <a:xfrm>
            <a:off x="9245600" y="675105"/>
            <a:ext cx="0" cy="57547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9" name="Google Shape;179;p7"/>
          <p:cNvSpPr/>
          <p:nvPr/>
        </p:nvSpPr>
        <p:spPr>
          <a:xfrm>
            <a:off x="9376090" y="863058"/>
            <a:ext cx="232385" cy="220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7"/>
          <p:cNvSpPr txBox="1"/>
          <p:nvPr/>
        </p:nvSpPr>
        <p:spPr>
          <a:xfrm>
            <a:off x="9637588" y="863058"/>
            <a:ext cx="2077200" cy="1546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정령은 스킬은 하나 보유하게 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.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 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스킬이 종료되면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스킬 데이터에서 설정된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연계 스킬 데이터를 참조해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다음 사용할 스킬이 </a:t>
            </a:r>
            <a:r>
              <a:rPr lang="ko-KR" altLang="en-US" sz="105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이어서 사용된다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 </a:t>
            </a:r>
            <a:endParaRPr dirty="0"/>
          </a:p>
        </p:txBody>
      </p:sp>
      <p:sp>
        <p:nvSpPr>
          <p:cNvPr id="30" name="Google Shape;179;p7"/>
          <p:cNvSpPr/>
          <p:nvPr/>
        </p:nvSpPr>
        <p:spPr>
          <a:xfrm>
            <a:off x="1539460" y="2700632"/>
            <a:ext cx="7039791" cy="242081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122;p3"/>
          <p:cNvSpPr/>
          <p:nvPr/>
        </p:nvSpPr>
        <p:spPr>
          <a:xfrm>
            <a:off x="1322535" y="2385891"/>
            <a:ext cx="232385" cy="220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1EBD1139-3E9B-4595-B5CD-C161D5538EFA}"/>
              </a:ext>
            </a:extLst>
          </p:cNvPr>
          <p:cNvSpPr/>
          <p:nvPr/>
        </p:nvSpPr>
        <p:spPr>
          <a:xfrm>
            <a:off x="323351" y="3735757"/>
            <a:ext cx="2666723" cy="1964707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7" name="육각형 116">
            <a:extLst>
              <a:ext uri="{FF2B5EF4-FFF2-40B4-BE49-F238E27FC236}">
                <a16:creationId xmlns:a16="http://schemas.microsoft.com/office/drawing/2014/main" id="{CF2B208A-CCE1-4327-860E-E7E33E297DA6}"/>
              </a:ext>
            </a:extLst>
          </p:cNvPr>
          <p:cNvSpPr/>
          <p:nvPr/>
        </p:nvSpPr>
        <p:spPr>
          <a:xfrm rot="16200000">
            <a:off x="494397" y="3862073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8" name="육각형 117">
            <a:extLst>
              <a:ext uri="{FF2B5EF4-FFF2-40B4-BE49-F238E27FC236}">
                <a16:creationId xmlns:a16="http://schemas.microsoft.com/office/drawing/2014/main" id="{C23A1E90-8221-48E7-B2CE-98179F560E8B}"/>
              </a:ext>
            </a:extLst>
          </p:cNvPr>
          <p:cNvSpPr/>
          <p:nvPr/>
        </p:nvSpPr>
        <p:spPr>
          <a:xfrm rot="16200000">
            <a:off x="850157" y="3862073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9" name="육각형 118">
            <a:extLst>
              <a:ext uri="{FF2B5EF4-FFF2-40B4-BE49-F238E27FC236}">
                <a16:creationId xmlns:a16="http://schemas.microsoft.com/office/drawing/2014/main" id="{B285EEA9-96C9-41C2-A194-B12019C4F15C}"/>
              </a:ext>
            </a:extLst>
          </p:cNvPr>
          <p:cNvSpPr/>
          <p:nvPr/>
        </p:nvSpPr>
        <p:spPr>
          <a:xfrm rot="16200000">
            <a:off x="1205916" y="3862073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0" name="육각형 119">
            <a:extLst>
              <a:ext uri="{FF2B5EF4-FFF2-40B4-BE49-F238E27FC236}">
                <a16:creationId xmlns:a16="http://schemas.microsoft.com/office/drawing/2014/main" id="{2BE7EC91-F357-4928-AFBD-FDC0085D2805}"/>
              </a:ext>
            </a:extLst>
          </p:cNvPr>
          <p:cNvSpPr/>
          <p:nvPr/>
        </p:nvSpPr>
        <p:spPr>
          <a:xfrm rot="16200000">
            <a:off x="1561677" y="3862073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1" name="육각형 120">
            <a:extLst>
              <a:ext uri="{FF2B5EF4-FFF2-40B4-BE49-F238E27FC236}">
                <a16:creationId xmlns:a16="http://schemas.microsoft.com/office/drawing/2014/main" id="{9658EFD5-1256-45C9-BF6E-02497F2C34E3}"/>
              </a:ext>
            </a:extLst>
          </p:cNvPr>
          <p:cNvSpPr/>
          <p:nvPr/>
        </p:nvSpPr>
        <p:spPr>
          <a:xfrm rot="16200000">
            <a:off x="1917436" y="3862073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2" name="육각형 121">
            <a:extLst>
              <a:ext uri="{FF2B5EF4-FFF2-40B4-BE49-F238E27FC236}">
                <a16:creationId xmlns:a16="http://schemas.microsoft.com/office/drawing/2014/main" id="{6BE6A739-840E-4C1F-B3B1-C8190C22B12A}"/>
              </a:ext>
            </a:extLst>
          </p:cNvPr>
          <p:cNvSpPr/>
          <p:nvPr/>
        </p:nvSpPr>
        <p:spPr>
          <a:xfrm rot="16200000">
            <a:off x="2273196" y="3862072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3" name="육각형 122">
            <a:extLst>
              <a:ext uri="{FF2B5EF4-FFF2-40B4-BE49-F238E27FC236}">
                <a16:creationId xmlns:a16="http://schemas.microsoft.com/office/drawing/2014/main" id="{C65A4318-58DC-42A7-A670-A22DFA9C0395}"/>
              </a:ext>
            </a:extLst>
          </p:cNvPr>
          <p:cNvSpPr/>
          <p:nvPr/>
        </p:nvSpPr>
        <p:spPr>
          <a:xfrm rot="16200000">
            <a:off x="674234" y="4199095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4" name="육각형 123">
            <a:extLst>
              <a:ext uri="{FF2B5EF4-FFF2-40B4-BE49-F238E27FC236}">
                <a16:creationId xmlns:a16="http://schemas.microsoft.com/office/drawing/2014/main" id="{CBA26E3D-1118-442F-AFD3-A6987B26D6E7}"/>
              </a:ext>
            </a:extLst>
          </p:cNvPr>
          <p:cNvSpPr/>
          <p:nvPr/>
        </p:nvSpPr>
        <p:spPr>
          <a:xfrm rot="16200000">
            <a:off x="1029994" y="4199095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5" name="육각형 124">
            <a:extLst>
              <a:ext uri="{FF2B5EF4-FFF2-40B4-BE49-F238E27FC236}">
                <a16:creationId xmlns:a16="http://schemas.microsoft.com/office/drawing/2014/main" id="{317148D5-613A-4560-B038-9D88F7EC3792}"/>
              </a:ext>
            </a:extLst>
          </p:cNvPr>
          <p:cNvSpPr/>
          <p:nvPr/>
        </p:nvSpPr>
        <p:spPr>
          <a:xfrm rot="16200000">
            <a:off x="1385753" y="4199095"/>
            <a:ext cx="396952" cy="334377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6" name="육각형 125">
            <a:extLst>
              <a:ext uri="{FF2B5EF4-FFF2-40B4-BE49-F238E27FC236}">
                <a16:creationId xmlns:a16="http://schemas.microsoft.com/office/drawing/2014/main" id="{C6A1898D-E2F9-42E5-8817-DAC0D08B146E}"/>
              </a:ext>
            </a:extLst>
          </p:cNvPr>
          <p:cNvSpPr/>
          <p:nvPr/>
        </p:nvSpPr>
        <p:spPr>
          <a:xfrm rot="16200000">
            <a:off x="1741513" y="4199095"/>
            <a:ext cx="396952" cy="334377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7" name="육각형 126">
            <a:extLst>
              <a:ext uri="{FF2B5EF4-FFF2-40B4-BE49-F238E27FC236}">
                <a16:creationId xmlns:a16="http://schemas.microsoft.com/office/drawing/2014/main" id="{909C1C35-694D-469C-8C8E-3C77823B0564}"/>
              </a:ext>
            </a:extLst>
          </p:cNvPr>
          <p:cNvSpPr/>
          <p:nvPr/>
        </p:nvSpPr>
        <p:spPr>
          <a:xfrm rot="16200000">
            <a:off x="2097273" y="4199095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8" name="육각형 127">
            <a:extLst>
              <a:ext uri="{FF2B5EF4-FFF2-40B4-BE49-F238E27FC236}">
                <a16:creationId xmlns:a16="http://schemas.microsoft.com/office/drawing/2014/main" id="{BEEFC095-918E-4164-B2FC-0A558D64C9FB}"/>
              </a:ext>
            </a:extLst>
          </p:cNvPr>
          <p:cNvSpPr/>
          <p:nvPr/>
        </p:nvSpPr>
        <p:spPr>
          <a:xfrm rot="16200000">
            <a:off x="2453033" y="4199095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9" name="육각형 128">
            <a:extLst>
              <a:ext uri="{FF2B5EF4-FFF2-40B4-BE49-F238E27FC236}">
                <a16:creationId xmlns:a16="http://schemas.microsoft.com/office/drawing/2014/main" id="{72140762-81F8-450C-9F86-071E5B2E9196}"/>
              </a:ext>
            </a:extLst>
          </p:cNvPr>
          <p:cNvSpPr/>
          <p:nvPr/>
        </p:nvSpPr>
        <p:spPr>
          <a:xfrm rot="16200000">
            <a:off x="493066" y="4532520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0" name="육각형 129">
            <a:extLst>
              <a:ext uri="{FF2B5EF4-FFF2-40B4-BE49-F238E27FC236}">
                <a16:creationId xmlns:a16="http://schemas.microsoft.com/office/drawing/2014/main" id="{CDF5D5A5-7491-4CCD-9C35-54609DCF4ED6}"/>
              </a:ext>
            </a:extLst>
          </p:cNvPr>
          <p:cNvSpPr/>
          <p:nvPr/>
        </p:nvSpPr>
        <p:spPr>
          <a:xfrm rot="16200000">
            <a:off x="848826" y="4532520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1" name="육각형 130">
            <a:extLst>
              <a:ext uri="{FF2B5EF4-FFF2-40B4-BE49-F238E27FC236}">
                <a16:creationId xmlns:a16="http://schemas.microsoft.com/office/drawing/2014/main" id="{160B1A94-F200-4343-AFDA-309C58045A74}"/>
              </a:ext>
            </a:extLst>
          </p:cNvPr>
          <p:cNvSpPr/>
          <p:nvPr/>
        </p:nvSpPr>
        <p:spPr>
          <a:xfrm rot="16200000">
            <a:off x="1204586" y="4532520"/>
            <a:ext cx="396951" cy="334377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2" name="육각형 131">
            <a:extLst>
              <a:ext uri="{FF2B5EF4-FFF2-40B4-BE49-F238E27FC236}">
                <a16:creationId xmlns:a16="http://schemas.microsoft.com/office/drawing/2014/main" id="{29D3B6F5-B24F-45A8-9F07-60F373249CA4}"/>
              </a:ext>
            </a:extLst>
          </p:cNvPr>
          <p:cNvSpPr/>
          <p:nvPr/>
        </p:nvSpPr>
        <p:spPr>
          <a:xfrm rot="16200000">
            <a:off x="1560345" y="4532520"/>
            <a:ext cx="396951" cy="334377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3" name="육각형 132">
            <a:extLst>
              <a:ext uri="{FF2B5EF4-FFF2-40B4-BE49-F238E27FC236}">
                <a16:creationId xmlns:a16="http://schemas.microsoft.com/office/drawing/2014/main" id="{98D42201-BB37-462A-BAD7-C889BB223A77}"/>
              </a:ext>
            </a:extLst>
          </p:cNvPr>
          <p:cNvSpPr/>
          <p:nvPr/>
        </p:nvSpPr>
        <p:spPr>
          <a:xfrm rot="16200000">
            <a:off x="1916106" y="4532520"/>
            <a:ext cx="396951" cy="334377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4" name="육각형 133">
            <a:extLst>
              <a:ext uri="{FF2B5EF4-FFF2-40B4-BE49-F238E27FC236}">
                <a16:creationId xmlns:a16="http://schemas.microsoft.com/office/drawing/2014/main" id="{DD9127B3-D106-4BBE-A61A-138F8BAC1806}"/>
              </a:ext>
            </a:extLst>
          </p:cNvPr>
          <p:cNvSpPr/>
          <p:nvPr/>
        </p:nvSpPr>
        <p:spPr>
          <a:xfrm rot="16200000">
            <a:off x="2271865" y="4532521"/>
            <a:ext cx="396952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5" name="육각형 134">
            <a:extLst>
              <a:ext uri="{FF2B5EF4-FFF2-40B4-BE49-F238E27FC236}">
                <a16:creationId xmlns:a16="http://schemas.microsoft.com/office/drawing/2014/main" id="{4C2A3120-61D1-4C5C-8EED-C2CF4F9E14EB}"/>
              </a:ext>
            </a:extLst>
          </p:cNvPr>
          <p:cNvSpPr/>
          <p:nvPr/>
        </p:nvSpPr>
        <p:spPr>
          <a:xfrm rot="16200000">
            <a:off x="672903" y="4860600"/>
            <a:ext cx="396952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6" name="육각형 135">
            <a:extLst>
              <a:ext uri="{FF2B5EF4-FFF2-40B4-BE49-F238E27FC236}">
                <a16:creationId xmlns:a16="http://schemas.microsoft.com/office/drawing/2014/main" id="{7EC0CCAA-23C1-479E-BEEC-C2A57CAB8740}"/>
              </a:ext>
            </a:extLst>
          </p:cNvPr>
          <p:cNvSpPr/>
          <p:nvPr/>
        </p:nvSpPr>
        <p:spPr>
          <a:xfrm rot="16200000">
            <a:off x="1028663" y="4860599"/>
            <a:ext cx="396951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7" name="육각형 136">
            <a:extLst>
              <a:ext uri="{FF2B5EF4-FFF2-40B4-BE49-F238E27FC236}">
                <a16:creationId xmlns:a16="http://schemas.microsoft.com/office/drawing/2014/main" id="{5F755D26-F071-4C6C-9968-99DFBA54A27B}"/>
              </a:ext>
            </a:extLst>
          </p:cNvPr>
          <p:cNvSpPr/>
          <p:nvPr/>
        </p:nvSpPr>
        <p:spPr>
          <a:xfrm rot="16200000">
            <a:off x="1384423" y="4860599"/>
            <a:ext cx="396951" cy="334376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8" name="육각형 137">
            <a:extLst>
              <a:ext uri="{FF2B5EF4-FFF2-40B4-BE49-F238E27FC236}">
                <a16:creationId xmlns:a16="http://schemas.microsoft.com/office/drawing/2014/main" id="{40EBD5A1-0B10-45F0-82DA-F7BBBAC0B082}"/>
              </a:ext>
            </a:extLst>
          </p:cNvPr>
          <p:cNvSpPr/>
          <p:nvPr/>
        </p:nvSpPr>
        <p:spPr>
          <a:xfrm rot="16200000">
            <a:off x="1740183" y="4860599"/>
            <a:ext cx="396951" cy="334376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9" name="육각형 138">
            <a:extLst>
              <a:ext uri="{FF2B5EF4-FFF2-40B4-BE49-F238E27FC236}">
                <a16:creationId xmlns:a16="http://schemas.microsoft.com/office/drawing/2014/main" id="{D9B6F226-7A4D-4816-9364-9BE3BE9E635D}"/>
              </a:ext>
            </a:extLst>
          </p:cNvPr>
          <p:cNvSpPr/>
          <p:nvPr/>
        </p:nvSpPr>
        <p:spPr>
          <a:xfrm rot="16200000">
            <a:off x="2095942" y="4860599"/>
            <a:ext cx="396951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0" name="육각형 139">
            <a:extLst>
              <a:ext uri="{FF2B5EF4-FFF2-40B4-BE49-F238E27FC236}">
                <a16:creationId xmlns:a16="http://schemas.microsoft.com/office/drawing/2014/main" id="{57277917-A07B-4509-99C2-87CF88603182}"/>
              </a:ext>
            </a:extLst>
          </p:cNvPr>
          <p:cNvSpPr/>
          <p:nvPr/>
        </p:nvSpPr>
        <p:spPr>
          <a:xfrm rot="16200000">
            <a:off x="2451702" y="4860599"/>
            <a:ext cx="396951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1" name="육각형 140">
            <a:extLst>
              <a:ext uri="{FF2B5EF4-FFF2-40B4-BE49-F238E27FC236}">
                <a16:creationId xmlns:a16="http://schemas.microsoft.com/office/drawing/2014/main" id="{77420538-C0C7-4CB5-83B0-0383A93F9F55}"/>
              </a:ext>
            </a:extLst>
          </p:cNvPr>
          <p:cNvSpPr/>
          <p:nvPr/>
        </p:nvSpPr>
        <p:spPr>
          <a:xfrm rot="16200000">
            <a:off x="493067" y="5196654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2" name="육각형 141">
            <a:extLst>
              <a:ext uri="{FF2B5EF4-FFF2-40B4-BE49-F238E27FC236}">
                <a16:creationId xmlns:a16="http://schemas.microsoft.com/office/drawing/2014/main" id="{2E18F901-D972-421D-8665-E865CC794D33}"/>
              </a:ext>
            </a:extLst>
          </p:cNvPr>
          <p:cNvSpPr/>
          <p:nvPr/>
        </p:nvSpPr>
        <p:spPr>
          <a:xfrm rot="16200000">
            <a:off x="848825" y="5196654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3" name="육각형 142">
            <a:extLst>
              <a:ext uri="{FF2B5EF4-FFF2-40B4-BE49-F238E27FC236}">
                <a16:creationId xmlns:a16="http://schemas.microsoft.com/office/drawing/2014/main" id="{3C7CF402-B256-4E6D-89F3-6D3DEE59987D}"/>
              </a:ext>
            </a:extLst>
          </p:cNvPr>
          <p:cNvSpPr/>
          <p:nvPr/>
        </p:nvSpPr>
        <p:spPr>
          <a:xfrm rot="16200000">
            <a:off x="1204586" y="5196654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4" name="육각형 143">
            <a:extLst>
              <a:ext uri="{FF2B5EF4-FFF2-40B4-BE49-F238E27FC236}">
                <a16:creationId xmlns:a16="http://schemas.microsoft.com/office/drawing/2014/main" id="{6DC53354-E6AF-4C76-96B7-0FCE96386201}"/>
              </a:ext>
            </a:extLst>
          </p:cNvPr>
          <p:cNvSpPr/>
          <p:nvPr/>
        </p:nvSpPr>
        <p:spPr>
          <a:xfrm rot="16200000">
            <a:off x="1560346" y="5196656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5" name="육각형 144">
            <a:extLst>
              <a:ext uri="{FF2B5EF4-FFF2-40B4-BE49-F238E27FC236}">
                <a16:creationId xmlns:a16="http://schemas.microsoft.com/office/drawing/2014/main" id="{45DCDC72-A097-4C73-9F5F-68B560DF84F0}"/>
              </a:ext>
            </a:extLst>
          </p:cNvPr>
          <p:cNvSpPr/>
          <p:nvPr/>
        </p:nvSpPr>
        <p:spPr>
          <a:xfrm rot="16200000">
            <a:off x="1916106" y="5196654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6" name="육각형 145">
            <a:extLst>
              <a:ext uri="{FF2B5EF4-FFF2-40B4-BE49-F238E27FC236}">
                <a16:creationId xmlns:a16="http://schemas.microsoft.com/office/drawing/2014/main" id="{EED9BB11-E325-4383-9514-896D20878534}"/>
              </a:ext>
            </a:extLst>
          </p:cNvPr>
          <p:cNvSpPr/>
          <p:nvPr/>
        </p:nvSpPr>
        <p:spPr>
          <a:xfrm rot="16200000">
            <a:off x="2271865" y="5196655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DC2F8C80-7D32-4E9A-964A-5BF3C0621D54}"/>
              </a:ext>
            </a:extLst>
          </p:cNvPr>
          <p:cNvSpPr/>
          <p:nvPr/>
        </p:nvSpPr>
        <p:spPr>
          <a:xfrm>
            <a:off x="1100538" y="4886905"/>
            <a:ext cx="274217" cy="280632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36BE9323-5EC5-44C9-8DA8-A3DA226172FF}"/>
              </a:ext>
            </a:extLst>
          </p:cNvPr>
          <p:cNvSpPr/>
          <p:nvPr/>
        </p:nvSpPr>
        <p:spPr>
          <a:xfrm>
            <a:off x="1616734" y="4555180"/>
            <a:ext cx="274217" cy="280632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F815330C-5AB9-4530-9EBE-A22DE320E5C1}"/>
              </a:ext>
            </a:extLst>
          </p:cNvPr>
          <p:cNvCxnSpPr>
            <a:cxnSpLocks/>
            <a:stCxn id="147" idx="7"/>
            <a:endCxn id="137" idx="0"/>
          </p:cNvCxnSpPr>
          <p:nvPr/>
        </p:nvCxnSpPr>
        <p:spPr>
          <a:xfrm flipV="1">
            <a:off x="1334597" y="4829312"/>
            <a:ext cx="248302" cy="98691"/>
          </a:xfrm>
          <a:prstGeom prst="straightConnector1">
            <a:avLst/>
          </a:prstGeom>
          <a:noFill/>
          <a:ln w="317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55" name="타원 154">
            <a:extLst>
              <a:ext uri="{FF2B5EF4-FFF2-40B4-BE49-F238E27FC236}">
                <a16:creationId xmlns:a16="http://schemas.microsoft.com/office/drawing/2014/main" id="{B04DC9CA-5872-4BA7-808E-9440E6FBA588}"/>
              </a:ext>
            </a:extLst>
          </p:cNvPr>
          <p:cNvSpPr/>
          <p:nvPr/>
        </p:nvSpPr>
        <p:spPr>
          <a:xfrm>
            <a:off x="1422488" y="4229516"/>
            <a:ext cx="274217" cy="280632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EEE1C24F-B16B-4788-B6CB-E51E789E9CE6}"/>
              </a:ext>
            </a:extLst>
          </p:cNvPr>
          <p:cNvSpPr/>
          <p:nvPr/>
        </p:nvSpPr>
        <p:spPr>
          <a:xfrm>
            <a:off x="1793923" y="4222449"/>
            <a:ext cx="274217" cy="280632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8D0E04BF-39C4-4CAA-B5D4-27EF3B989C5F}"/>
              </a:ext>
            </a:extLst>
          </p:cNvPr>
          <p:cNvSpPr/>
          <p:nvPr/>
        </p:nvSpPr>
        <p:spPr>
          <a:xfrm>
            <a:off x="3337534" y="3735757"/>
            <a:ext cx="2666723" cy="1964707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9" name="육각형 158">
            <a:extLst>
              <a:ext uri="{FF2B5EF4-FFF2-40B4-BE49-F238E27FC236}">
                <a16:creationId xmlns:a16="http://schemas.microsoft.com/office/drawing/2014/main" id="{623D7A25-36CE-4884-9207-4F7E9AEA9AF1}"/>
              </a:ext>
            </a:extLst>
          </p:cNvPr>
          <p:cNvSpPr/>
          <p:nvPr/>
        </p:nvSpPr>
        <p:spPr>
          <a:xfrm rot="16200000">
            <a:off x="3508580" y="3862073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0" name="육각형 159">
            <a:extLst>
              <a:ext uri="{FF2B5EF4-FFF2-40B4-BE49-F238E27FC236}">
                <a16:creationId xmlns:a16="http://schemas.microsoft.com/office/drawing/2014/main" id="{0E27E891-8DCB-4A7A-A8EA-207EF70EE1FF}"/>
              </a:ext>
            </a:extLst>
          </p:cNvPr>
          <p:cNvSpPr/>
          <p:nvPr/>
        </p:nvSpPr>
        <p:spPr>
          <a:xfrm rot="16200000">
            <a:off x="3864340" y="3862073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1" name="육각형 160">
            <a:extLst>
              <a:ext uri="{FF2B5EF4-FFF2-40B4-BE49-F238E27FC236}">
                <a16:creationId xmlns:a16="http://schemas.microsoft.com/office/drawing/2014/main" id="{396F9CD0-52C9-402F-BAE5-93A469268EA9}"/>
              </a:ext>
            </a:extLst>
          </p:cNvPr>
          <p:cNvSpPr/>
          <p:nvPr/>
        </p:nvSpPr>
        <p:spPr>
          <a:xfrm rot="16200000">
            <a:off x="4220099" y="3862073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2" name="육각형 161">
            <a:extLst>
              <a:ext uri="{FF2B5EF4-FFF2-40B4-BE49-F238E27FC236}">
                <a16:creationId xmlns:a16="http://schemas.microsoft.com/office/drawing/2014/main" id="{9A1AEAE8-2730-4CD3-A34D-8195280C924E}"/>
              </a:ext>
            </a:extLst>
          </p:cNvPr>
          <p:cNvSpPr/>
          <p:nvPr/>
        </p:nvSpPr>
        <p:spPr>
          <a:xfrm rot="16200000">
            <a:off x="4575860" y="3862073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3" name="육각형 162">
            <a:extLst>
              <a:ext uri="{FF2B5EF4-FFF2-40B4-BE49-F238E27FC236}">
                <a16:creationId xmlns:a16="http://schemas.microsoft.com/office/drawing/2014/main" id="{79754C48-8D5C-4ACC-A206-ACFF640FD736}"/>
              </a:ext>
            </a:extLst>
          </p:cNvPr>
          <p:cNvSpPr/>
          <p:nvPr/>
        </p:nvSpPr>
        <p:spPr>
          <a:xfrm rot="16200000">
            <a:off x="4931619" y="3862073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4" name="육각형 163">
            <a:extLst>
              <a:ext uri="{FF2B5EF4-FFF2-40B4-BE49-F238E27FC236}">
                <a16:creationId xmlns:a16="http://schemas.microsoft.com/office/drawing/2014/main" id="{F61EA259-C82C-4B48-8F49-1B3FB55A3830}"/>
              </a:ext>
            </a:extLst>
          </p:cNvPr>
          <p:cNvSpPr/>
          <p:nvPr/>
        </p:nvSpPr>
        <p:spPr>
          <a:xfrm rot="16200000">
            <a:off x="5287379" y="3862072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5" name="육각형 164">
            <a:extLst>
              <a:ext uri="{FF2B5EF4-FFF2-40B4-BE49-F238E27FC236}">
                <a16:creationId xmlns:a16="http://schemas.microsoft.com/office/drawing/2014/main" id="{5287E2EE-020D-4FBF-A219-492ADF04D202}"/>
              </a:ext>
            </a:extLst>
          </p:cNvPr>
          <p:cNvSpPr/>
          <p:nvPr/>
        </p:nvSpPr>
        <p:spPr>
          <a:xfrm rot="16200000">
            <a:off x="3688417" y="4199095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6" name="육각형 165">
            <a:extLst>
              <a:ext uri="{FF2B5EF4-FFF2-40B4-BE49-F238E27FC236}">
                <a16:creationId xmlns:a16="http://schemas.microsoft.com/office/drawing/2014/main" id="{6E527D36-57ED-4999-BE33-71447BA436B0}"/>
              </a:ext>
            </a:extLst>
          </p:cNvPr>
          <p:cNvSpPr/>
          <p:nvPr/>
        </p:nvSpPr>
        <p:spPr>
          <a:xfrm rot="16200000">
            <a:off x="4044177" y="4199095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7" name="육각형 166">
            <a:extLst>
              <a:ext uri="{FF2B5EF4-FFF2-40B4-BE49-F238E27FC236}">
                <a16:creationId xmlns:a16="http://schemas.microsoft.com/office/drawing/2014/main" id="{7DAA30F2-02B4-418E-86B1-EB7F1ACE522D}"/>
              </a:ext>
            </a:extLst>
          </p:cNvPr>
          <p:cNvSpPr/>
          <p:nvPr/>
        </p:nvSpPr>
        <p:spPr>
          <a:xfrm rot="16200000">
            <a:off x="4399936" y="4199095"/>
            <a:ext cx="396952" cy="334377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8" name="육각형 167">
            <a:extLst>
              <a:ext uri="{FF2B5EF4-FFF2-40B4-BE49-F238E27FC236}">
                <a16:creationId xmlns:a16="http://schemas.microsoft.com/office/drawing/2014/main" id="{A5322A56-6254-4596-8AF5-2B79B60AB14D}"/>
              </a:ext>
            </a:extLst>
          </p:cNvPr>
          <p:cNvSpPr/>
          <p:nvPr/>
        </p:nvSpPr>
        <p:spPr>
          <a:xfrm rot="16200000">
            <a:off x="4755696" y="4199095"/>
            <a:ext cx="396952" cy="334377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9" name="육각형 168">
            <a:extLst>
              <a:ext uri="{FF2B5EF4-FFF2-40B4-BE49-F238E27FC236}">
                <a16:creationId xmlns:a16="http://schemas.microsoft.com/office/drawing/2014/main" id="{546FE32F-6591-4E14-B76D-C6AF1B321DF3}"/>
              </a:ext>
            </a:extLst>
          </p:cNvPr>
          <p:cNvSpPr/>
          <p:nvPr/>
        </p:nvSpPr>
        <p:spPr>
          <a:xfrm rot="16200000">
            <a:off x="5111456" y="4199095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0" name="육각형 169">
            <a:extLst>
              <a:ext uri="{FF2B5EF4-FFF2-40B4-BE49-F238E27FC236}">
                <a16:creationId xmlns:a16="http://schemas.microsoft.com/office/drawing/2014/main" id="{84615EEA-193F-4629-A194-090DD3C5968F}"/>
              </a:ext>
            </a:extLst>
          </p:cNvPr>
          <p:cNvSpPr/>
          <p:nvPr/>
        </p:nvSpPr>
        <p:spPr>
          <a:xfrm rot="16200000">
            <a:off x="5467216" y="4199095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1" name="육각형 170">
            <a:extLst>
              <a:ext uri="{FF2B5EF4-FFF2-40B4-BE49-F238E27FC236}">
                <a16:creationId xmlns:a16="http://schemas.microsoft.com/office/drawing/2014/main" id="{218B0364-69EC-4E16-BE8C-4C264E7E13AE}"/>
              </a:ext>
            </a:extLst>
          </p:cNvPr>
          <p:cNvSpPr/>
          <p:nvPr/>
        </p:nvSpPr>
        <p:spPr>
          <a:xfrm rot="16200000">
            <a:off x="3507249" y="4532520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2" name="육각형 171">
            <a:extLst>
              <a:ext uri="{FF2B5EF4-FFF2-40B4-BE49-F238E27FC236}">
                <a16:creationId xmlns:a16="http://schemas.microsoft.com/office/drawing/2014/main" id="{8D37B2A8-80E6-4CFB-A0BD-74DA06AB239E}"/>
              </a:ext>
            </a:extLst>
          </p:cNvPr>
          <p:cNvSpPr/>
          <p:nvPr/>
        </p:nvSpPr>
        <p:spPr>
          <a:xfrm rot="16200000">
            <a:off x="3863009" y="4532520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3" name="육각형 172">
            <a:extLst>
              <a:ext uri="{FF2B5EF4-FFF2-40B4-BE49-F238E27FC236}">
                <a16:creationId xmlns:a16="http://schemas.microsoft.com/office/drawing/2014/main" id="{9C342F68-4D79-485D-83B9-23424D67B7AE}"/>
              </a:ext>
            </a:extLst>
          </p:cNvPr>
          <p:cNvSpPr/>
          <p:nvPr/>
        </p:nvSpPr>
        <p:spPr>
          <a:xfrm rot="16200000">
            <a:off x="4218769" y="4532520"/>
            <a:ext cx="396951" cy="334377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4" name="육각형 173">
            <a:extLst>
              <a:ext uri="{FF2B5EF4-FFF2-40B4-BE49-F238E27FC236}">
                <a16:creationId xmlns:a16="http://schemas.microsoft.com/office/drawing/2014/main" id="{5D1126B6-F394-4425-80DD-04CCF1A7B7F4}"/>
              </a:ext>
            </a:extLst>
          </p:cNvPr>
          <p:cNvSpPr/>
          <p:nvPr/>
        </p:nvSpPr>
        <p:spPr>
          <a:xfrm rot="16200000">
            <a:off x="4574528" y="4532520"/>
            <a:ext cx="396951" cy="334377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5" name="육각형 174">
            <a:extLst>
              <a:ext uri="{FF2B5EF4-FFF2-40B4-BE49-F238E27FC236}">
                <a16:creationId xmlns:a16="http://schemas.microsoft.com/office/drawing/2014/main" id="{E1F8826A-40CF-4F13-8925-37ACCE5C81DB}"/>
              </a:ext>
            </a:extLst>
          </p:cNvPr>
          <p:cNvSpPr/>
          <p:nvPr/>
        </p:nvSpPr>
        <p:spPr>
          <a:xfrm rot="16200000">
            <a:off x="4930289" y="4532520"/>
            <a:ext cx="396951" cy="334377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1" name="육각형 180">
            <a:extLst>
              <a:ext uri="{FF2B5EF4-FFF2-40B4-BE49-F238E27FC236}">
                <a16:creationId xmlns:a16="http://schemas.microsoft.com/office/drawing/2014/main" id="{A648B334-EBC6-4646-9F4B-9D3B7DB09C5C}"/>
              </a:ext>
            </a:extLst>
          </p:cNvPr>
          <p:cNvSpPr/>
          <p:nvPr/>
        </p:nvSpPr>
        <p:spPr>
          <a:xfrm rot="16200000">
            <a:off x="5286048" y="4532521"/>
            <a:ext cx="396952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1" name="육각형 200">
            <a:extLst>
              <a:ext uri="{FF2B5EF4-FFF2-40B4-BE49-F238E27FC236}">
                <a16:creationId xmlns:a16="http://schemas.microsoft.com/office/drawing/2014/main" id="{2140505B-D10F-4CE1-9E48-08646097CDCC}"/>
              </a:ext>
            </a:extLst>
          </p:cNvPr>
          <p:cNvSpPr/>
          <p:nvPr/>
        </p:nvSpPr>
        <p:spPr>
          <a:xfrm rot="16200000">
            <a:off x="3687086" y="4860600"/>
            <a:ext cx="396952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2" name="육각형 201">
            <a:extLst>
              <a:ext uri="{FF2B5EF4-FFF2-40B4-BE49-F238E27FC236}">
                <a16:creationId xmlns:a16="http://schemas.microsoft.com/office/drawing/2014/main" id="{81750E6D-4035-4301-AE11-00198679561B}"/>
              </a:ext>
            </a:extLst>
          </p:cNvPr>
          <p:cNvSpPr/>
          <p:nvPr/>
        </p:nvSpPr>
        <p:spPr>
          <a:xfrm rot="16200000">
            <a:off x="4042846" y="4860599"/>
            <a:ext cx="396951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3" name="육각형 202">
            <a:extLst>
              <a:ext uri="{FF2B5EF4-FFF2-40B4-BE49-F238E27FC236}">
                <a16:creationId xmlns:a16="http://schemas.microsoft.com/office/drawing/2014/main" id="{12070477-DACA-414C-BD4E-766993594010}"/>
              </a:ext>
            </a:extLst>
          </p:cNvPr>
          <p:cNvSpPr/>
          <p:nvPr/>
        </p:nvSpPr>
        <p:spPr>
          <a:xfrm rot="16200000">
            <a:off x="4398606" y="4860599"/>
            <a:ext cx="396951" cy="334376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4" name="육각형 203">
            <a:extLst>
              <a:ext uri="{FF2B5EF4-FFF2-40B4-BE49-F238E27FC236}">
                <a16:creationId xmlns:a16="http://schemas.microsoft.com/office/drawing/2014/main" id="{5428F50B-7F41-4EB1-9737-E0194C18333F}"/>
              </a:ext>
            </a:extLst>
          </p:cNvPr>
          <p:cNvSpPr/>
          <p:nvPr/>
        </p:nvSpPr>
        <p:spPr>
          <a:xfrm rot="16200000">
            <a:off x="4754366" y="4860599"/>
            <a:ext cx="396951" cy="334376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5" name="육각형 204">
            <a:extLst>
              <a:ext uri="{FF2B5EF4-FFF2-40B4-BE49-F238E27FC236}">
                <a16:creationId xmlns:a16="http://schemas.microsoft.com/office/drawing/2014/main" id="{AB78D478-059A-4B29-9336-14B5C2BDA75B}"/>
              </a:ext>
            </a:extLst>
          </p:cNvPr>
          <p:cNvSpPr/>
          <p:nvPr/>
        </p:nvSpPr>
        <p:spPr>
          <a:xfrm rot="16200000">
            <a:off x="5110125" y="4860599"/>
            <a:ext cx="396951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6" name="육각형 205">
            <a:extLst>
              <a:ext uri="{FF2B5EF4-FFF2-40B4-BE49-F238E27FC236}">
                <a16:creationId xmlns:a16="http://schemas.microsoft.com/office/drawing/2014/main" id="{0BBF488E-C1DF-4E86-B6F2-DAB2B66EA4EB}"/>
              </a:ext>
            </a:extLst>
          </p:cNvPr>
          <p:cNvSpPr/>
          <p:nvPr/>
        </p:nvSpPr>
        <p:spPr>
          <a:xfrm rot="16200000">
            <a:off x="5465885" y="4860599"/>
            <a:ext cx="396951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7" name="육각형 206">
            <a:extLst>
              <a:ext uri="{FF2B5EF4-FFF2-40B4-BE49-F238E27FC236}">
                <a16:creationId xmlns:a16="http://schemas.microsoft.com/office/drawing/2014/main" id="{FEB4C4C3-7178-408D-B199-E77CF5D184BE}"/>
              </a:ext>
            </a:extLst>
          </p:cNvPr>
          <p:cNvSpPr/>
          <p:nvPr/>
        </p:nvSpPr>
        <p:spPr>
          <a:xfrm rot="16200000">
            <a:off x="3507250" y="5196654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8" name="육각형 207">
            <a:extLst>
              <a:ext uri="{FF2B5EF4-FFF2-40B4-BE49-F238E27FC236}">
                <a16:creationId xmlns:a16="http://schemas.microsoft.com/office/drawing/2014/main" id="{A7255099-2729-46C9-95EE-2ED41ED022DA}"/>
              </a:ext>
            </a:extLst>
          </p:cNvPr>
          <p:cNvSpPr/>
          <p:nvPr/>
        </p:nvSpPr>
        <p:spPr>
          <a:xfrm rot="16200000">
            <a:off x="3863008" y="5196654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9" name="육각형 208">
            <a:extLst>
              <a:ext uri="{FF2B5EF4-FFF2-40B4-BE49-F238E27FC236}">
                <a16:creationId xmlns:a16="http://schemas.microsoft.com/office/drawing/2014/main" id="{99BEAB64-1E43-44E7-BE1A-9FAFF737719B}"/>
              </a:ext>
            </a:extLst>
          </p:cNvPr>
          <p:cNvSpPr/>
          <p:nvPr/>
        </p:nvSpPr>
        <p:spPr>
          <a:xfrm rot="16200000">
            <a:off x="4218769" y="5196654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0" name="육각형 209">
            <a:extLst>
              <a:ext uri="{FF2B5EF4-FFF2-40B4-BE49-F238E27FC236}">
                <a16:creationId xmlns:a16="http://schemas.microsoft.com/office/drawing/2014/main" id="{F68C7665-6867-4E01-BA94-86C096B03583}"/>
              </a:ext>
            </a:extLst>
          </p:cNvPr>
          <p:cNvSpPr/>
          <p:nvPr/>
        </p:nvSpPr>
        <p:spPr>
          <a:xfrm rot="16200000">
            <a:off x="4574529" y="5196656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1" name="육각형 210">
            <a:extLst>
              <a:ext uri="{FF2B5EF4-FFF2-40B4-BE49-F238E27FC236}">
                <a16:creationId xmlns:a16="http://schemas.microsoft.com/office/drawing/2014/main" id="{F2EC44E1-3699-4C7E-B78E-4BDC6F7E972D}"/>
              </a:ext>
            </a:extLst>
          </p:cNvPr>
          <p:cNvSpPr/>
          <p:nvPr/>
        </p:nvSpPr>
        <p:spPr>
          <a:xfrm rot="16200000">
            <a:off x="4930289" y="5196654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2" name="육각형 211">
            <a:extLst>
              <a:ext uri="{FF2B5EF4-FFF2-40B4-BE49-F238E27FC236}">
                <a16:creationId xmlns:a16="http://schemas.microsoft.com/office/drawing/2014/main" id="{F6D03340-EE8C-425C-94C6-95F514B48DE7}"/>
              </a:ext>
            </a:extLst>
          </p:cNvPr>
          <p:cNvSpPr/>
          <p:nvPr/>
        </p:nvSpPr>
        <p:spPr>
          <a:xfrm rot="16200000">
            <a:off x="5286048" y="5196655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5CC24CAF-CB2A-4D33-8143-CAEAF51C92DE}"/>
              </a:ext>
            </a:extLst>
          </p:cNvPr>
          <p:cNvSpPr/>
          <p:nvPr/>
        </p:nvSpPr>
        <p:spPr>
          <a:xfrm>
            <a:off x="4114721" y="4886905"/>
            <a:ext cx="274217" cy="280632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A940CE67-279A-4260-B82B-AC58BB83991E}"/>
              </a:ext>
            </a:extLst>
          </p:cNvPr>
          <p:cNvSpPr/>
          <p:nvPr/>
        </p:nvSpPr>
        <p:spPr>
          <a:xfrm>
            <a:off x="4633079" y="4551312"/>
            <a:ext cx="274217" cy="280632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4CCF53C9-E0F4-4E86-B70A-6B72CA87F694}"/>
              </a:ext>
            </a:extLst>
          </p:cNvPr>
          <p:cNvCxnSpPr>
            <a:cxnSpLocks/>
          </p:cNvCxnSpPr>
          <p:nvPr/>
        </p:nvCxnSpPr>
        <p:spPr>
          <a:xfrm>
            <a:off x="4571972" y="4265247"/>
            <a:ext cx="98924" cy="235985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C35D0949-4057-4C0E-AABE-88FD6FCA2934}"/>
              </a:ext>
            </a:extLst>
          </p:cNvPr>
          <p:cNvCxnSpPr>
            <a:cxnSpLocks/>
          </p:cNvCxnSpPr>
          <p:nvPr/>
        </p:nvCxnSpPr>
        <p:spPr>
          <a:xfrm flipH="1">
            <a:off x="4885946" y="4240090"/>
            <a:ext cx="142103" cy="259484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7" name="직선 화살표 연결선 216">
            <a:extLst>
              <a:ext uri="{FF2B5EF4-FFF2-40B4-BE49-F238E27FC236}">
                <a16:creationId xmlns:a16="http://schemas.microsoft.com/office/drawing/2014/main" id="{3CA423BD-B9F7-41D6-B2DA-23B0E3A98612}"/>
              </a:ext>
            </a:extLst>
          </p:cNvPr>
          <p:cNvCxnSpPr>
            <a:cxnSpLocks/>
          </p:cNvCxnSpPr>
          <p:nvPr/>
        </p:nvCxnSpPr>
        <p:spPr>
          <a:xfrm flipH="1">
            <a:off x="5012466" y="4699709"/>
            <a:ext cx="205240" cy="0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8" name="직선 화살표 연결선 217">
            <a:extLst>
              <a:ext uri="{FF2B5EF4-FFF2-40B4-BE49-F238E27FC236}">
                <a16:creationId xmlns:a16="http://schemas.microsoft.com/office/drawing/2014/main" id="{5C80DF73-EB4F-4D2A-895C-7E9BB6039FD0}"/>
              </a:ext>
            </a:extLst>
          </p:cNvPr>
          <p:cNvCxnSpPr>
            <a:cxnSpLocks/>
          </p:cNvCxnSpPr>
          <p:nvPr/>
        </p:nvCxnSpPr>
        <p:spPr>
          <a:xfrm flipH="1" flipV="1">
            <a:off x="4895489" y="4949169"/>
            <a:ext cx="116977" cy="216197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id="{D9FAB3D8-4AB4-4AD4-BB35-A2ABE7C104AF}"/>
              </a:ext>
            </a:extLst>
          </p:cNvPr>
          <p:cNvCxnSpPr>
            <a:cxnSpLocks/>
          </p:cNvCxnSpPr>
          <p:nvPr/>
        </p:nvCxnSpPr>
        <p:spPr>
          <a:xfrm flipV="1">
            <a:off x="4353570" y="4691166"/>
            <a:ext cx="218402" cy="1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20" name="직선 화살표 연결선 219">
            <a:extLst>
              <a:ext uri="{FF2B5EF4-FFF2-40B4-BE49-F238E27FC236}">
                <a16:creationId xmlns:a16="http://schemas.microsoft.com/office/drawing/2014/main" id="{D6210F98-5D5E-4B14-B6AD-DDBFA757FD50}"/>
              </a:ext>
            </a:extLst>
          </p:cNvPr>
          <p:cNvCxnSpPr>
            <a:cxnSpLocks/>
          </p:cNvCxnSpPr>
          <p:nvPr/>
        </p:nvCxnSpPr>
        <p:spPr>
          <a:xfrm flipV="1">
            <a:off x="4546153" y="4904787"/>
            <a:ext cx="111706" cy="208577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21" name="타원 220">
            <a:extLst>
              <a:ext uri="{FF2B5EF4-FFF2-40B4-BE49-F238E27FC236}">
                <a16:creationId xmlns:a16="http://schemas.microsoft.com/office/drawing/2014/main" id="{69308B4D-6BAB-444F-9A4E-2B728061435F}"/>
              </a:ext>
            </a:extLst>
          </p:cNvPr>
          <p:cNvSpPr/>
          <p:nvPr/>
        </p:nvSpPr>
        <p:spPr>
          <a:xfrm>
            <a:off x="4740140" y="4382871"/>
            <a:ext cx="274217" cy="280632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9B4068B7-F49F-4085-997B-5F06107F7738}"/>
              </a:ext>
            </a:extLst>
          </p:cNvPr>
          <p:cNvSpPr/>
          <p:nvPr/>
        </p:nvSpPr>
        <p:spPr>
          <a:xfrm>
            <a:off x="4464897" y="4546025"/>
            <a:ext cx="274217" cy="280632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2F997B07-F9A6-40CD-BB0A-5B559F606E04}"/>
              </a:ext>
            </a:extLst>
          </p:cNvPr>
          <p:cNvSpPr/>
          <p:nvPr/>
        </p:nvSpPr>
        <p:spPr>
          <a:xfrm>
            <a:off x="6219098" y="3735827"/>
            <a:ext cx="2666723" cy="1964707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5" name="육각형 224">
            <a:extLst>
              <a:ext uri="{FF2B5EF4-FFF2-40B4-BE49-F238E27FC236}">
                <a16:creationId xmlns:a16="http://schemas.microsoft.com/office/drawing/2014/main" id="{07B33664-4E4D-4CEA-8818-3B2565E5C8A7}"/>
              </a:ext>
            </a:extLst>
          </p:cNvPr>
          <p:cNvSpPr/>
          <p:nvPr/>
        </p:nvSpPr>
        <p:spPr>
          <a:xfrm rot="16200000">
            <a:off x="6390144" y="3862143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6" name="육각형 225">
            <a:extLst>
              <a:ext uri="{FF2B5EF4-FFF2-40B4-BE49-F238E27FC236}">
                <a16:creationId xmlns:a16="http://schemas.microsoft.com/office/drawing/2014/main" id="{85336DF1-3CD4-444E-8E2A-054E8B5C5382}"/>
              </a:ext>
            </a:extLst>
          </p:cNvPr>
          <p:cNvSpPr/>
          <p:nvPr/>
        </p:nvSpPr>
        <p:spPr>
          <a:xfrm rot="16200000">
            <a:off x="6745904" y="3862143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7" name="육각형 226">
            <a:extLst>
              <a:ext uri="{FF2B5EF4-FFF2-40B4-BE49-F238E27FC236}">
                <a16:creationId xmlns:a16="http://schemas.microsoft.com/office/drawing/2014/main" id="{2910CB06-A228-4C75-872D-D3169B4AD9DC}"/>
              </a:ext>
            </a:extLst>
          </p:cNvPr>
          <p:cNvSpPr/>
          <p:nvPr/>
        </p:nvSpPr>
        <p:spPr>
          <a:xfrm rot="16200000">
            <a:off x="7101663" y="3862143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8" name="육각형 227">
            <a:extLst>
              <a:ext uri="{FF2B5EF4-FFF2-40B4-BE49-F238E27FC236}">
                <a16:creationId xmlns:a16="http://schemas.microsoft.com/office/drawing/2014/main" id="{54034D08-D749-474E-A367-54ECF26D075F}"/>
              </a:ext>
            </a:extLst>
          </p:cNvPr>
          <p:cNvSpPr/>
          <p:nvPr/>
        </p:nvSpPr>
        <p:spPr>
          <a:xfrm rot="16200000">
            <a:off x="7457424" y="3862143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9" name="육각형 228">
            <a:extLst>
              <a:ext uri="{FF2B5EF4-FFF2-40B4-BE49-F238E27FC236}">
                <a16:creationId xmlns:a16="http://schemas.microsoft.com/office/drawing/2014/main" id="{2E45782A-78AD-40B9-97C8-986311B8347A}"/>
              </a:ext>
            </a:extLst>
          </p:cNvPr>
          <p:cNvSpPr/>
          <p:nvPr/>
        </p:nvSpPr>
        <p:spPr>
          <a:xfrm rot="16200000">
            <a:off x="7813183" y="3862143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0" name="육각형 229">
            <a:extLst>
              <a:ext uri="{FF2B5EF4-FFF2-40B4-BE49-F238E27FC236}">
                <a16:creationId xmlns:a16="http://schemas.microsoft.com/office/drawing/2014/main" id="{1CABCDCF-28BC-4F63-B21C-451D5BB037BF}"/>
              </a:ext>
            </a:extLst>
          </p:cNvPr>
          <p:cNvSpPr/>
          <p:nvPr/>
        </p:nvSpPr>
        <p:spPr>
          <a:xfrm rot="16200000">
            <a:off x="8168943" y="3862142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1" name="육각형 230">
            <a:extLst>
              <a:ext uri="{FF2B5EF4-FFF2-40B4-BE49-F238E27FC236}">
                <a16:creationId xmlns:a16="http://schemas.microsoft.com/office/drawing/2014/main" id="{E7848563-5D74-4FD7-A511-F7D0DCB6CC26}"/>
              </a:ext>
            </a:extLst>
          </p:cNvPr>
          <p:cNvSpPr/>
          <p:nvPr/>
        </p:nvSpPr>
        <p:spPr>
          <a:xfrm rot="16200000">
            <a:off x="6569981" y="4199165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2" name="육각형 231">
            <a:extLst>
              <a:ext uri="{FF2B5EF4-FFF2-40B4-BE49-F238E27FC236}">
                <a16:creationId xmlns:a16="http://schemas.microsoft.com/office/drawing/2014/main" id="{D8405805-0611-4291-8EFB-9701797A0D1A}"/>
              </a:ext>
            </a:extLst>
          </p:cNvPr>
          <p:cNvSpPr/>
          <p:nvPr/>
        </p:nvSpPr>
        <p:spPr>
          <a:xfrm rot="16200000">
            <a:off x="6925741" y="4199165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3" name="육각형 232">
            <a:extLst>
              <a:ext uri="{FF2B5EF4-FFF2-40B4-BE49-F238E27FC236}">
                <a16:creationId xmlns:a16="http://schemas.microsoft.com/office/drawing/2014/main" id="{FF1302FA-9351-46F2-9DE2-FC2F439E47C7}"/>
              </a:ext>
            </a:extLst>
          </p:cNvPr>
          <p:cNvSpPr/>
          <p:nvPr/>
        </p:nvSpPr>
        <p:spPr>
          <a:xfrm rot="16200000">
            <a:off x="7281500" y="4199165"/>
            <a:ext cx="396952" cy="334377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4" name="육각형 233">
            <a:extLst>
              <a:ext uri="{FF2B5EF4-FFF2-40B4-BE49-F238E27FC236}">
                <a16:creationId xmlns:a16="http://schemas.microsoft.com/office/drawing/2014/main" id="{50E8DE31-C474-47E8-B8E7-D0A799169DD0}"/>
              </a:ext>
            </a:extLst>
          </p:cNvPr>
          <p:cNvSpPr/>
          <p:nvPr/>
        </p:nvSpPr>
        <p:spPr>
          <a:xfrm rot="16200000">
            <a:off x="7637260" y="4199165"/>
            <a:ext cx="396952" cy="334377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5" name="육각형 234">
            <a:extLst>
              <a:ext uri="{FF2B5EF4-FFF2-40B4-BE49-F238E27FC236}">
                <a16:creationId xmlns:a16="http://schemas.microsoft.com/office/drawing/2014/main" id="{5BD9105E-F10E-4C83-8DCF-1F57F7ACFA69}"/>
              </a:ext>
            </a:extLst>
          </p:cNvPr>
          <p:cNvSpPr/>
          <p:nvPr/>
        </p:nvSpPr>
        <p:spPr>
          <a:xfrm rot="16200000">
            <a:off x="7993020" y="4199165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6" name="육각형 235">
            <a:extLst>
              <a:ext uri="{FF2B5EF4-FFF2-40B4-BE49-F238E27FC236}">
                <a16:creationId xmlns:a16="http://schemas.microsoft.com/office/drawing/2014/main" id="{97555F4B-AB1C-4334-B7D5-6B6210A19188}"/>
              </a:ext>
            </a:extLst>
          </p:cNvPr>
          <p:cNvSpPr/>
          <p:nvPr/>
        </p:nvSpPr>
        <p:spPr>
          <a:xfrm rot="16200000">
            <a:off x="8348780" y="4199165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7" name="육각형 236">
            <a:extLst>
              <a:ext uri="{FF2B5EF4-FFF2-40B4-BE49-F238E27FC236}">
                <a16:creationId xmlns:a16="http://schemas.microsoft.com/office/drawing/2014/main" id="{C1F6BE43-F095-41F2-AC02-C045D8575809}"/>
              </a:ext>
            </a:extLst>
          </p:cNvPr>
          <p:cNvSpPr/>
          <p:nvPr/>
        </p:nvSpPr>
        <p:spPr>
          <a:xfrm rot="16200000">
            <a:off x="6388813" y="4532590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8" name="육각형 237">
            <a:extLst>
              <a:ext uri="{FF2B5EF4-FFF2-40B4-BE49-F238E27FC236}">
                <a16:creationId xmlns:a16="http://schemas.microsoft.com/office/drawing/2014/main" id="{20C47C09-7455-4D4A-B0D6-83EAB67901CE}"/>
              </a:ext>
            </a:extLst>
          </p:cNvPr>
          <p:cNvSpPr/>
          <p:nvPr/>
        </p:nvSpPr>
        <p:spPr>
          <a:xfrm rot="16200000">
            <a:off x="6744573" y="4532590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9" name="육각형 238">
            <a:extLst>
              <a:ext uri="{FF2B5EF4-FFF2-40B4-BE49-F238E27FC236}">
                <a16:creationId xmlns:a16="http://schemas.microsoft.com/office/drawing/2014/main" id="{E2FD51CD-3D71-4159-8DDD-BFFFA019ACA1}"/>
              </a:ext>
            </a:extLst>
          </p:cNvPr>
          <p:cNvSpPr/>
          <p:nvPr/>
        </p:nvSpPr>
        <p:spPr>
          <a:xfrm rot="16200000">
            <a:off x="7100333" y="4532590"/>
            <a:ext cx="396951" cy="334377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0" name="육각형 239">
            <a:extLst>
              <a:ext uri="{FF2B5EF4-FFF2-40B4-BE49-F238E27FC236}">
                <a16:creationId xmlns:a16="http://schemas.microsoft.com/office/drawing/2014/main" id="{01F71830-127B-4D30-BABD-9651E8F3B852}"/>
              </a:ext>
            </a:extLst>
          </p:cNvPr>
          <p:cNvSpPr/>
          <p:nvPr/>
        </p:nvSpPr>
        <p:spPr>
          <a:xfrm rot="16200000">
            <a:off x="7456092" y="4532590"/>
            <a:ext cx="396951" cy="334377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1" name="육각형 240">
            <a:extLst>
              <a:ext uri="{FF2B5EF4-FFF2-40B4-BE49-F238E27FC236}">
                <a16:creationId xmlns:a16="http://schemas.microsoft.com/office/drawing/2014/main" id="{E186F15C-B923-4A88-B273-FD88CF1AEA6A}"/>
              </a:ext>
            </a:extLst>
          </p:cNvPr>
          <p:cNvSpPr/>
          <p:nvPr/>
        </p:nvSpPr>
        <p:spPr>
          <a:xfrm rot="16200000">
            <a:off x="7811853" y="4532590"/>
            <a:ext cx="396951" cy="334377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2" name="육각형 241">
            <a:extLst>
              <a:ext uri="{FF2B5EF4-FFF2-40B4-BE49-F238E27FC236}">
                <a16:creationId xmlns:a16="http://schemas.microsoft.com/office/drawing/2014/main" id="{A946BACD-B649-4C28-8AFD-A40525D6F0C0}"/>
              </a:ext>
            </a:extLst>
          </p:cNvPr>
          <p:cNvSpPr/>
          <p:nvPr/>
        </p:nvSpPr>
        <p:spPr>
          <a:xfrm rot="16200000">
            <a:off x="8167612" y="4532591"/>
            <a:ext cx="396952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3" name="육각형 242">
            <a:extLst>
              <a:ext uri="{FF2B5EF4-FFF2-40B4-BE49-F238E27FC236}">
                <a16:creationId xmlns:a16="http://schemas.microsoft.com/office/drawing/2014/main" id="{B68BD0FD-EE65-4453-A312-6E7004813195}"/>
              </a:ext>
            </a:extLst>
          </p:cNvPr>
          <p:cNvSpPr/>
          <p:nvPr/>
        </p:nvSpPr>
        <p:spPr>
          <a:xfrm rot="16200000">
            <a:off x="6568650" y="4860670"/>
            <a:ext cx="396952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4" name="육각형 243">
            <a:extLst>
              <a:ext uri="{FF2B5EF4-FFF2-40B4-BE49-F238E27FC236}">
                <a16:creationId xmlns:a16="http://schemas.microsoft.com/office/drawing/2014/main" id="{EB3F012B-B9B1-4D41-84AC-33BCFF6CC614}"/>
              </a:ext>
            </a:extLst>
          </p:cNvPr>
          <p:cNvSpPr/>
          <p:nvPr/>
        </p:nvSpPr>
        <p:spPr>
          <a:xfrm rot="16200000">
            <a:off x="6924410" y="4860669"/>
            <a:ext cx="396951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5" name="육각형 244">
            <a:extLst>
              <a:ext uri="{FF2B5EF4-FFF2-40B4-BE49-F238E27FC236}">
                <a16:creationId xmlns:a16="http://schemas.microsoft.com/office/drawing/2014/main" id="{4F0D7110-09A3-4883-9C9A-AF05194428D5}"/>
              </a:ext>
            </a:extLst>
          </p:cNvPr>
          <p:cNvSpPr/>
          <p:nvPr/>
        </p:nvSpPr>
        <p:spPr>
          <a:xfrm rot="16200000">
            <a:off x="7280170" y="4860669"/>
            <a:ext cx="396951" cy="334376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6" name="육각형 245">
            <a:extLst>
              <a:ext uri="{FF2B5EF4-FFF2-40B4-BE49-F238E27FC236}">
                <a16:creationId xmlns:a16="http://schemas.microsoft.com/office/drawing/2014/main" id="{8CCB7050-064F-4825-880A-10C791F93775}"/>
              </a:ext>
            </a:extLst>
          </p:cNvPr>
          <p:cNvSpPr/>
          <p:nvPr/>
        </p:nvSpPr>
        <p:spPr>
          <a:xfrm rot="16200000">
            <a:off x="7635930" y="4860669"/>
            <a:ext cx="396951" cy="334376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7" name="육각형 246">
            <a:extLst>
              <a:ext uri="{FF2B5EF4-FFF2-40B4-BE49-F238E27FC236}">
                <a16:creationId xmlns:a16="http://schemas.microsoft.com/office/drawing/2014/main" id="{E73297F2-D737-4264-A469-8D3F10298F9E}"/>
              </a:ext>
            </a:extLst>
          </p:cNvPr>
          <p:cNvSpPr/>
          <p:nvPr/>
        </p:nvSpPr>
        <p:spPr>
          <a:xfrm rot="16200000">
            <a:off x="7991689" y="4860669"/>
            <a:ext cx="396951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8" name="육각형 247">
            <a:extLst>
              <a:ext uri="{FF2B5EF4-FFF2-40B4-BE49-F238E27FC236}">
                <a16:creationId xmlns:a16="http://schemas.microsoft.com/office/drawing/2014/main" id="{B56F22AF-F346-40F4-811E-636D3C097ED9}"/>
              </a:ext>
            </a:extLst>
          </p:cNvPr>
          <p:cNvSpPr/>
          <p:nvPr/>
        </p:nvSpPr>
        <p:spPr>
          <a:xfrm rot="16200000">
            <a:off x="8347449" y="4860669"/>
            <a:ext cx="396951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9" name="육각형 248">
            <a:extLst>
              <a:ext uri="{FF2B5EF4-FFF2-40B4-BE49-F238E27FC236}">
                <a16:creationId xmlns:a16="http://schemas.microsoft.com/office/drawing/2014/main" id="{170002E5-84AC-4380-9A96-4A79DCD9ACEF}"/>
              </a:ext>
            </a:extLst>
          </p:cNvPr>
          <p:cNvSpPr/>
          <p:nvPr/>
        </p:nvSpPr>
        <p:spPr>
          <a:xfrm rot="16200000">
            <a:off x="6388814" y="5196724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0" name="육각형 249">
            <a:extLst>
              <a:ext uri="{FF2B5EF4-FFF2-40B4-BE49-F238E27FC236}">
                <a16:creationId xmlns:a16="http://schemas.microsoft.com/office/drawing/2014/main" id="{C3711ABC-EBBA-40E6-883B-A7A617A28711}"/>
              </a:ext>
            </a:extLst>
          </p:cNvPr>
          <p:cNvSpPr/>
          <p:nvPr/>
        </p:nvSpPr>
        <p:spPr>
          <a:xfrm rot="16200000">
            <a:off x="6744572" y="5196724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1" name="육각형 250">
            <a:extLst>
              <a:ext uri="{FF2B5EF4-FFF2-40B4-BE49-F238E27FC236}">
                <a16:creationId xmlns:a16="http://schemas.microsoft.com/office/drawing/2014/main" id="{00716614-63F9-40BE-9363-DDAB66EB480D}"/>
              </a:ext>
            </a:extLst>
          </p:cNvPr>
          <p:cNvSpPr/>
          <p:nvPr/>
        </p:nvSpPr>
        <p:spPr>
          <a:xfrm rot="16200000">
            <a:off x="7100333" y="5196724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2" name="육각형 251">
            <a:extLst>
              <a:ext uri="{FF2B5EF4-FFF2-40B4-BE49-F238E27FC236}">
                <a16:creationId xmlns:a16="http://schemas.microsoft.com/office/drawing/2014/main" id="{CB511065-930C-438C-B5EA-34E5FC8616DB}"/>
              </a:ext>
            </a:extLst>
          </p:cNvPr>
          <p:cNvSpPr/>
          <p:nvPr/>
        </p:nvSpPr>
        <p:spPr>
          <a:xfrm rot="16200000">
            <a:off x="7456093" y="5196726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3" name="육각형 252">
            <a:extLst>
              <a:ext uri="{FF2B5EF4-FFF2-40B4-BE49-F238E27FC236}">
                <a16:creationId xmlns:a16="http://schemas.microsoft.com/office/drawing/2014/main" id="{E36DFB68-1140-4C70-B19C-9FCD1491C568}"/>
              </a:ext>
            </a:extLst>
          </p:cNvPr>
          <p:cNvSpPr/>
          <p:nvPr/>
        </p:nvSpPr>
        <p:spPr>
          <a:xfrm rot="16200000">
            <a:off x="7811853" y="5196724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4" name="육각형 253">
            <a:extLst>
              <a:ext uri="{FF2B5EF4-FFF2-40B4-BE49-F238E27FC236}">
                <a16:creationId xmlns:a16="http://schemas.microsoft.com/office/drawing/2014/main" id="{E18EEC02-4931-4438-AD2B-96C7056C1418}"/>
              </a:ext>
            </a:extLst>
          </p:cNvPr>
          <p:cNvSpPr/>
          <p:nvPr/>
        </p:nvSpPr>
        <p:spPr>
          <a:xfrm rot="16200000">
            <a:off x="8167612" y="5196725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5" name="타원 254">
            <a:extLst>
              <a:ext uri="{FF2B5EF4-FFF2-40B4-BE49-F238E27FC236}">
                <a16:creationId xmlns:a16="http://schemas.microsoft.com/office/drawing/2014/main" id="{A7ED0DA4-3A93-405C-806B-5547E20838B0}"/>
              </a:ext>
            </a:extLst>
          </p:cNvPr>
          <p:cNvSpPr/>
          <p:nvPr/>
        </p:nvSpPr>
        <p:spPr>
          <a:xfrm>
            <a:off x="6996285" y="4886975"/>
            <a:ext cx="274217" cy="280632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73D70198-4513-4C32-A3BA-2934E3D1243F}"/>
              </a:ext>
            </a:extLst>
          </p:cNvPr>
          <p:cNvSpPr/>
          <p:nvPr/>
        </p:nvSpPr>
        <p:spPr>
          <a:xfrm>
            <a:off x="7514643" y="4551382"/>
            <a:ext cx="274217" cy="280632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3" name="타원 262">
            <a:extLst>
              <a:ext uri="{FF2B5EF4-FFF2-40B4-BE49-F238E27FC236}">
                <a16:creationId xmlns:a16="http://schemas.microsoft.com/office/drawing/2014/main" id="{C938CBB5-5F89-4567-98D0-CC1E63F73CA2}"/>
              </a:ext>
            </a:extLst>
          </p:cNvPr>
          <p:cNvSpPr/>
          <p:nvPr/>
        </p:nvSpPr>
        <p:spPr>
          <a:xfrm>
            <a:off x="7621704" y="4382941"/>
            <a:ext cx="274217" cy="280632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4" name="타원 263">
            <a:extLst>
              <a:ext uri="{FF2B5EF4-FFF2-40B4-BE49-F238E27FC236}">
                <a16:creationId xmlns:a16="http://schemas.microsoft.com/office/drawing/2014/main" id="{16C4CA64-E250-4D3D-B30F-A09D4952A875}"/>
              </a:ext>
            </a:extLst>
          </p:cNvPr>
          <p:cNvSpPr/>
          <p:nvPr/>
        </p:nvSpPr>
        <p:spPr>
          <a:xfrm>
            <a:off x="7346461" y="4546095"/>
            <a:ext cx="274217" cy="280632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5" name="Google Shape;194;p7">
            <a:extLst>
              <a:ext uri="{FF2B5EF4-FFF2-40B4-BE49-F238E27FC236}">
                <a16:creationId xmlns:a16="http://schemas.microsoft.com/office/drawing/2014/main" id="{55AA1CE3-8FDD-4C02-BE81-9939FEC97589}"/>
              </a:ext>
            </a:extLst>
          </p:cNvPr>
          <p:cNvSpPr txBox="1"/>
          <p:nvPr/>
        </p:nvSpPr>
        <p:spPr>
          <a:xfrm>
            <a:off x="3007024" y="5899760"/>
            <a:ext cx="4421364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정령이 보유한 스킬이 종료되면</a:t>
            </a:r>
            <a:endParaRPr lang="en-US" altLang="ko-KR"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스킬 데이터에 따라서 이후</a:t>
            </a: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1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시전될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스킬이</a:t>
            </a: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이어서 </a:t>
            </a:r>
            <a:r>
              <a:rPr lang="ko-KR" altLang="en-US" sz="11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시전된다</a:t>
            </a: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6" name="Google Shape;194;p7">
            <a:extLst>
              <a:ext uri="{FF2B5EF4-FFF2-40B4-BE49-F238E27FC236}">
                <a16:creationId xmlns:a16="http://schemas.microsoft.com/office/drawing/2014/main" id="{84313683-6E54-41CE-9149-5ACDDBDBF30C}"/>
              </a:ext>
            </a:extLst>
          </p:cNvPr>
          <p:cNvSpPr txBox="1"/>
          <p:nvPr/>
        </p:nvSpPr>
        <p:spPr>
          <a:xfrm>
            <a:off x="260460" y="3529902"/>
            <a:ext cx="3333231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예시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68" name="직선 화살표 연결선 267">
            <a:extLst>
              <a:ext uri="{FF2B5EF4-FFF2-40B4-BE49-F238E27FC236}">
                <a16:creationId xmlns:a16="http://schemas.microsoft.com/office/drawing/2014/main" id="{84A9D950-37B8-4593-89EE-B4B6B3685100}"/>
              </a:ext>
            </a:extLst>
          </p:cNvPr>
          <p:cNvCxnSpPr>
            <a:cxnSpLocks/>
          </p:cNvCxnSpPr>
          <p:nvPr/>
        </p:nvCxnSpPr>
        <p:spPr>
          <a:xfrm>
            <a:off x="7667217" y="4340157"/>
            <a:ext cx="0" cy="122374"/>
          </a:xfrm>
          <a:prstGeom prst="straightConnector1">
            <a:avLst/>
          </a:prstGeom>
          <a:noFill/>
          <a:ln w="31750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9" name="직선 화살표 연결선 268">
            <a:extLst>
              <a:ext uri="{FF2B5EF4-FFF2-40B4-BE49-F238E27FC236}">
                <a16:creationId xmlns:a16="http://schemas.microsoft.com/office/drawing/2014/main" id="{A24F33D2-390C-4494-822A-136A7FD5867E}"/>
              </a:ext>
            </a:extLst>
          </p:cNvPr>
          <p:cNvCxnSpPr>
            <a:cxnSpLocks/>
          </p:cNvCxnSpPr>
          <p:nvPr/>
        </p:nvCxnSpPr>
        <p:spPr>
          <a:xfrm>
            <a:off x="7895921" y="4429008"/>
            <a:ext cx="0" cy="122374"/>
          </a:xfrm>
          <a:prstGeom prst="straightConnector1">
            <a:avLst/>
          </a:prstGeom>
          <a:noFill/>
          <a:ln w="31750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70" name="직선 화살표 연결선 269">
            <a:extLst>
              <a:ext uri="{FF2B5EF4-FFF2-40B4-BE49-F238E27FC236}">
                <a16:creationId xmlns:a16="http://schemas.microsoft.com/office/drawing/2014/main" id="{5FF46283-DD4A-4DC8-8754-7AC30E807B0B}"/>
              </a:ext>
            </a:extLst>
          </p:cNvPr>
          <p:cNvCxnSpPr>
            <a:cxnSpLocks/>
          </p:cNvCxnSpPr>
          <p:nvPr/>
        </p:nvCxnSpPr>
        <p:spPr>
          <a:xfrm>
            <a:off x="7667217" y="4583233"/>
            <a:ext cx="0" cy="122374"/>
          </a:xfrm>
          <a:prstGeom prst="straightConnector1">
            <a:avLst/>
          </a:prstGeom>
          <a:noFill/>
          <a:ln w="31750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71" name="직선 화살표 연결선 270">
            <a:extLst>
              <a:ext uri="{FF2B5EF4-FFF2-40B4-BE49-F238E27FC236}">
                <a16:creationId xmlns:a16="http://schemas.microsoft.com/office/drawing/2014/main" id="{EC35410D-3E5D-4B26-9973-5FF1E71B6B77}"/>
              </a:ext>
            </a:extLst>
          </p:cNvPr>
          <p:cNvCxnSpPr>
            <a:cxnSpLocks/>
          </p:cNvCxnSpPr>
          <p:nvPr/>
        </p:nvCxnSpPr>
        <p:spPr>
          <a:xfrm>
            <a:off x="7346461" y="4541199"/>
            <a:ext cx="0" cy="122374"/>
          </a:xfrm>
          <a:prstGeom prst="straightConnector1">
            <a:avLst/>
          </a:prstGeom>
          <a:noFill/>
          <a:ln w="31750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72" name="직선 화살표 연결선 271">
            <a:extLst>
              <a:ext uri="{FF2B5EF4-FFF2-40B4-BE49-F238E27FC236}">
                <a16:creationId xmlns:a16="http://schemas.microsoft.com/office/drawing/2014/main" id="{95708FB0-3DF2-409A-8A17-5621B7A36FE0}"/>
              </a:ext>
            </a:extLst>
          </p:cNvPr>
          <p:cNvCxnSpPr>
            <a:cxnSpLocks/>
          </p:cNvCxnSpPr>
          <p:nvPr/>
        </p:nvCxnSpPr>
        <p:spPr>
          <a:xfrm>
            <a:off x="7552917" y="4722756"/>
            <a:ext cx="0" cy="122374"/>
          </a:xfrm>
          <a:prstGeom prst="straightConnector1">
            <a:avLst/>
          </a:prstGeom>
          <a:noFill/>
          <a:ln w="31750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73" name="직선 화살표 연결선 272">
            <a:extLst>
              <a:ext uri="{FF2B5EF4-FFF2-40B4-BE49-F238E27FC236}">
                <a16:creationId xmlns:a16="http://schemas.microsoft.com/office/drawing/2014/main" id="{211F6436-1DC7-41A8-A519-5CBC38842639}"/>
              </a:ext>
            </a:extLst>
          </p:cNvPr>
          <p:cNvCxnSpPr>
            <a:cxnSpLocks/>
          </p:cNvCxnSpPr>
          <p:nvPr/>
        </p:nvCxnSpPr>
        <p:spPr>
          <a:xfrm>
            <a:off x="7754074" y="4722756"/>
            <a:ext cx="0" cy="122374"/>
          </a:xfrm>
          <a:prstGeom prst="straightConnector1">
            <a:avLst/>
          </a:prstGeom>
          <a:noFill/>
          <a:ln w="31750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55746E11-D95B-4A72-8C20-9A93FFDD573B}"/>
              </a:ext>
            </a:extLst>
          </p:cNvPr>
          <p:cNvCxnSpPr>
            <a:cxnSpLocks/>
            <a:stCxn id="116" idx="3"/>
            <a:endCxn id="158" idx="1"/>
          </p:cNvCxnSpPr>
          <p:nvPr/>
        </p:nvCxnSpPr>
        <p:spPr>
          <a:xfrm>
            <a:off x="2990074" y="4718111"/>
            <a:ext cx="347460" cy="0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E219483A-3933-4CDB-B7E1-4210EB27C89D}"/>
              </a:ext>
            </a:extLst>
          </p:cNvPr>
          <p:cNvCxnSpPr>
            <a:cxnSpLocks/>
            <a:stCxn id="158" idx="3"/>
            <a:endCxn id="224" idx="1"/>
          </p:cNvCxnSpPr>
          <p:nvPr/>
        </p:nvCxnSpPr>
        <p:spPr>
          <a:xfrm>
            <a:off x="6004257" y="4718111"/>
            <a:ext cx="214841" cy="70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18161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837</Words>
  <Application>Microsoft Office PowerPoint</Application>
  <PresentationFormat>와이드스크린</PresentationFormat>
  <Paragraphs>314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맑은 고딕</vt:lpstr>
      <vt:lpstr>Arial</vt:lpstr>
      <vt:lpstr>Office 테마</vt:lpstr>
      <vt:lpstr>[정령 데이터 기획서]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디펜시브 던전  전투 시스템</dc:title>
  <dc:creator>user</dc:creator>
  <cp:lastModifiedBy>kimland46@gmail.com</cp:lastModifiedBy>
  <cp:revision>23</cp:revision>
  <dcterms:created xsi:type="dcterms:W3CDTF">2021-03-14T04:42:12Z</dcterms:created>
  <dcterms:modified xsi:type="dcterms:W3CDTF">2022-08-02T08:11:35Z</dcterms:modified>
</cp:coreProperties>
</file>