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5B9BD5"/>
    <a:srgbClr val="FBE4D4"/>
    <a:srgbClr val="FF8080"/>
    <a:srgbClr val="D5E3CF"/>
    <a:srgbClr val="EAEFF7"/>
    <a:srgbClr val="D2DEE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8" autoAdjust="0"/>
    <p:restoredTop sz="78667" autoAdjust="0"/>
  </p:normalViewPr>
  <p:slideViewPr>
    <p:cSldViewPr snapToGrid="0">
      <p:cViewPr varScale="1">
        <p:scale>
          <a:sx n="83" d="100"/>
          <a:sy n="83" d="100"/>
        </p:scale>
        <p:origin x="1950" y="9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848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육각형 99">
            <a:extLst>
              <a:ext uri="{FF2B5EF4-FFF2-40B4-BE49-F238E27FC236}">
                <a16:creationId xmlns:a16="http://schemas.microsoft.com/office/drawing/2014/main" id="{506A4B36-6BFE-9554-BC8C-9CDA9C143FAD}"/>
              </a:ext>
            </a:extLst>
          </p:cNvPr>
          <p:cNvSpPr/>
          <p:nvPr/>
        </p:nvSpPr>
        <p:spPr>
          <a:xfrm rot="16200000">
            <a:off x="1304780" y="1761983"/>
            <a:ext cx="1088069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3C782660-0B02-BF2D-627A-52C8A43B3965}"/>
              </a:ext>
            </a:extLst>
          </p:cNvPr>
          <p:cNvSpPr/>
          <p:nvPr/>
        </p:nvSpPr>
        <p:spPr>
          <a:xfrm rot="16200000">
            <a:off x="2302757" y="1761983"/>
            <a:ext cx="1088069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ECD93A45-4929-2658-07A4-FBCEB5580A17}"/>
              </a:ext>
            </a:extLst>
          </p:cNvPr>
          <p:cNvSpPr/>
          <p:nvPr/>
        </p:nvSpPr>
        <p:spPr>
          <a:xfrm rot="16200000">
            <a:off x="3300730" y="1761983"/>
            <a:ext cx="1088070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4E1D6E09-9752-0613-D261-51BF5911F235}"/>
              </a:ext>
            </a:extLst>
          </p:cNvPr>
          <p:cNvSpPr/>
          <p:nvPr/>
        </p:nvSpPr>
        <p:spPr>
          <a:xfrm rot="16200000">
            <a:off x="4298708" y="1761983"/>
            <a:ext cx="1088070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7B62C15B-94FB-664C-8DD2-4EDC1CBC1675}"/>
              </a:ext>
            </a:extLst>
          </p:cNvPr>
          <p:cNvSpPr/>
          <p:nvPr/>
        </p:nvSpPr>
        <p:spPr>
          <a:xfrm rot="16200000">
            <a:off x="5296681" y="1761983"/>
            <a:ext cx="1088070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42B2CC72-0561-AAD1-FF38-8D86C803E45D}"/>
              </a:ext>
            </a:extLst>
          </p:cNvPr>
          <p:cNvSpPr/>
          <p:nvPr/>
        </p:nvSpPr>
        <p:spPr>
          <a:xfrm rot="16200000">
            <a:off x="6294659" y="1761983"/>
            <a:ext cx="1088069" cy="93799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7F5A7BF6-E0EA-91CE-78B7-307FD26EFDCF}"/>
              </a:ext>
            </a:extLst>
          </p:cNvPr>
          <p:cNvSpPr/>
          <p:nvPr/>
        </p:nvSpPr>
        <p:spPr>
          <a:xfrm rot="16200000">
            <a:off x="807173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94BCBB2F-B8CC-94E2-1CB1-A8F18224BE67}"/>
              </a:ext>
            </a:extLst>
          </p:cNvPr>
          <p:cNvSpPr/>
          <p:nvPr/>
        </p:nvSpPr>
        <p:spPr>
          <a:xfrm rot="16200000">
            <a:off x="1805148" y="2653608"/>
            <a:ext cx="1088069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19D18324-664C-2796-237D-D84974A0B082}"/>
              </a:ext>
            </a:extLst>
          </p:cNvPr>
          <p:cNvSpPr/>
          <p:nvPr/>
        </p:nvSpPr>
        <p:spPr>
          <a:xfrm rot="16200000">
            <a:off x="2803123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60A7F297-CACC-46A3-56D2-4732E6603128}"/>
              </a:ext>
            </a:extLst>
          </p:cNvPr>
          <p:cNvSpPr/>
          <p:nvPr/>
        </p:nvSpPr>
        <p:spPr>
          <a:xfrm rot="16200000">
            <a:off x="3801098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381A6176-7E80-083E-53B0-5F09E4A0E58C}"/>
              </a:ext>
            </a:extLst>
          </p:cNvPr>
          <p:cNvSpPr/>
          <p:nvPr/>
        </p:nvSpPr>
        <p:spPr>
          <a:xfrm rot="16200000">
            <a:off x="4799073" y="2653608"/>
            <a:ext cx="1088069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BC75B784-51F1-8365-C4F6-99AEECCEA30C}"/>
              </a:ext>
            </a:extLst>
          </p:cNvPr>
          <p:cNvSpPr/>
          <p:nvPr/>
        </p:nvSpPr>
        <p:spPr>
          <a:xfrm rot="16200000">
            <a:off x="5797048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7E94EA46-07D4-D4A5-F7E7-2E343B994CE1}"/>
              </a:ext>
            </a:extLst>
          </p:cNvPr>
          <p:cNvSpPr/>
          <p:nvPr/>
        </p:nvSpPr>
        <p:spPr>
          <a:xfrm rot="16200000">
            <a:off x="1301048" y="3567546"/>
            <a:ext cx="1088065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0396CECB-F810-5682-4D47-26657CECC81F}"/>
              </a:ext>
            </a:extLst>
          </p:cNvPr>
          <p:cNvSpPr/>
          <p:nvPr/>
        </p:nvSpPr>
        <p:spPr>
          <a:xfrm rot="16200000">
            <a:off x="2299024" y="3567546"/>
            <a:ext cx="1088065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95AA54F4-0011-5556-E91B-CCCFC5397687}"/>
              </a:ext>
            </a:extLst>
          </p:cNvPr>
          <p:cNvSpPr/>
          <p:nvPr/>
        </p:nvSpPr>
        <p:spPr>
          <a:xfrm rot="16200000">
            <a:off x="3297000" y="3567546"/>
            <a:ext cx="1088065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717E3EF4-52E4-D610-AEDD-07F122054DD0}"/>
              </a:ext>
            </a:extLst>
          </p:cNvPr>
          <p:cNvSpPr/>
          <p:nvPr/>
        </p:nvSpPr>
        <p:spPr>
          <a:xfrm rot="16200000">
            <a:off x="4294973" y="3567546"/>
            <a:ext cx="1088065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29FCE219-6252-D47E-F8C0-482D15881134}"/>
              </a:ext>
            </a:extLst>
          </p:cNvPr>
          <p:cNvSpPr/>
          <p:nvPr/>
        </p:nvSpPr>
        <p:spPr>
          <a:xfrm rot="16200000">
            <a:off x="5292950" y="3567545"/>
            <a:ext cx="1088066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6F74D291-9FBB-F78C-89BD-0B9BD80EE7A4}"/>
              </a:ext>
            </a:extLst>
          </p:cNvPr>
          <p:cNvSpPr/>
          <p:nvPr/>
        </p:nvSpPr>
        <p:spPr>
          <a:xfrm rot="16200000">
            <a:off x="6290923" y="3567546"/>
            <a:ext cx="1088068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D0F601D9-B0A2-EF61-8F85-EC1723606E5C}"/>
              </a:ext>
            </a:extLst>
          </p:cNvPr>
          <p:cNvSpPr/>
          <p:nvPr/>
        </p:nvSpPr>
        <p:spPr>
          <a:xfrm rot="16200000">
            <a:off x="803442" y="4466830"/>
            <a:ext cx="1088068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65A1247-7340-6950-638B-928D3D7A4B2D}"/>
              </a:ext>
            </a:extLst>
          </p:cNvPr>
          <p:cNvSpPr/>
          <p:nvPr/>
        </p:nvSpPr>
        <p:spPr>
          <a:xfrm rot="16200000">
            <a:off x="1801416" y="4466829"/>
            <a:ext cx="1088066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4764017A-EECF-B422-9496-2FAD89D5413F}"/>
              </a:ext>
            </a:extLst>
          </p:cNvPr>
          <p:cNvSpPr/>
          <p:nvPr/>
        </p:nvSpPr>
        <p:spPr>
          <a:xfrm rot="16200000">
            <a:off x="2799391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5FCAAA39-6577-0A2C-1A8E-104D72307ECA}"/>
              </a:ext>
            </a:extLst>
          </p:cNvPr>
          <p:cNvSpPr/>
          <p:nvPr/>
        </p:nvSpPr>
        <p:spPr>
          <a:xfrm rot="16200000">
            <a:off x="3797365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D784101C-7020-2448-DF6E-C2DFCD892D18}"/>
              </a:ext>
            </a:extLst>
          </p:cNvPr>
          <p:cNvSpPr/>
          <p:nvPr/>
        </p:nvSpPr>
        <p:spPr>
          <a:xfrm rot="16200000">
            <a:off x="4795340" y="4466830"/>
            <a:ext cx="1088065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BF8BDF5F-B6D0-2C20-E01F-D2B920227E42}"/>
              </a:ext>
            </a:extLst>
          </p:cNvPr>
          <p:cNvSpPr/>
          <p:nvPr/>
        </p:nvSpPr>
        <p:spPr>
          <a:xfrm rot="16200000">
            <a:off x="5793315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3AB9CB6C-963A-833F-851E-E3D283418C74}"/>
              </a:ext>
            </a:extLst>
          </p:cNvPr>
          <p:cNvSpPr/>
          <p:nvPr/>
        </p:nvSpPr>
        <p:spPr>
          <a:xfrm rot="16200000">
            <a:off x="1301050" y="5387976"/>
            <a:ext cx="1088065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4C9850CA-32CA-25F9-7149-E56DD62DAD7F}"/>
              </a:ext>
            </a:extLst>
          </p:cNvPr>
          <p:cNvSpPr/>
          <p:nvPr/>
        </p:nvSpPr>
        <p:spPr>
          <a:xfrm rot="16200000">
            <a:off x="2299022" y="5387976"/>
            <a:ext cx="1088065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04A3A022-02FB-B363-AC91-36FA6809F28A}"/>
              </a:ext>
            </a:extLst>
          </p:cNvPr>
          <p:cNvSpPr/>
          <p:nvPr/>
        </p:nvSpPr>
        <p:spPr>
          <a:xfrm rot="16200000">
            <a:off x="3297002" y="5387976"/>
            <a:ext cx="1088065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67FC1963-4EA1-5853-8AF7-7B806DACF43C}"/>
              </a:ext>
            </a:extLst>
          </p:cNvPr>
          <p:cNvSpPr/>
          <p:nvPr/>
        </p:nvSpPr>
        <p:spPr>
          <a:xfrm rot="16200000">
            <a:off x="4294977" y="5387980"/>
            <a:ext cx="1088067" cy="93799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1C061D0-0990-1CF8-2E5C-6502C7AB3DE8}"/>
              </a:ext>
            </a:extLst>
          </p:cNvPr>
          <p:cNvSpPr/>
          <p:nvPr/>
        </p:nvSpPr>
        <p:spPr>
          <a:xfrm rot="16200000">
            <a:off x="5292951" y="5387976"/>
            <a:ext cx="1088067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B57609F-EE0B-BA52-31C0-14A6CCF1D870}"/>
              </a:ext>
            </a:extLst>
          </p:cNvPr>
          <p:cNvSpPr/>
          <p:nvPr/>
        </p:nvSpPr>
        <p:spPr>
          <a:xfrm rot="16200000">
            <a:off x="6290924" y="5387977"/>
            <a:ext cx="1088068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배치 방식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예시용 테이블에 적용된 방식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모든 타일은 </a:t>
            </a:r>
            <a:r>
              <a:rPr lang="ko-KR" altLang="en-US" sz="1200" dirty="0" err="1">
                <a:latin typeface="+mn-ea"/>
                <a:ea typeface="+mn-ea"/>
              </a:rPr>
              <a:t>프리팹을</a:t>
            </a:r>
            <a:r>
              <a:rPr lang="ko-KR" altLang="en-US" sz="1200" dirty="0">
                <a:latin typeface="+mn-ea"/>
                <a:ea typeface="+mn-ea"/>
              </a:rPr>
              <a:t> 소환 하는 방식으로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구성한다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테이블에 나와있는 배치를 사용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녹색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아이템 및 시작 </a:t>
            </a:r>
            <a:r>
              <a:rPr lang="ko-KR" altLang="en-US" sz="1200" dirty="0" err="1">
                <a:latin typeface="+mn-ea"/>
                <a:ea typeface="+mn-ea"/>
              </a:rPr>
              <a:t>프리팹을</a:t>
            </a:r>
            <a:r>
              <a:rPr lang="ko-KR" altLang="en-US" sz="1200" dirty="0">
                <a:latin typeface="+mn-ea"/>
                <a:ea typeface="+mn-ea"/>
              </a:rPr>
              <a:t> 가진 지형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빨강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 err="1">
                <a:latin typeface="+mn-ea"/>
                <a:ea typeface="+mn-ea"/>
              </a:rPr>
              <a:t>버프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소환된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회색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이동 불가 지역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보스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해당 위치에 보스 몬스터 소환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50" y="2701413"/>
            <a:ext cx="758876" cy="7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육각형 99">
            <a:extLst>
              <a:ext uri="{FF2B5EF4-FFF2-40B4-BE49-F238E27FC236}">
                <a16:creationId xmlns:a16="http://schemas.microsoft.com/office/drawing/2014/main" id="{506A4B36-6BFE-9554-BC8C-9CDA9C143FAD}"/>
              </a:ext>
            </a:extLst>
          </p:cNvPr>
          <p:cNvSpPr/>
          <p:nvPr/>
        </p:nvSpPr>
        <p:spPr>
          <a:xfrm rot="16200000">
            <a:off x="1304780" y="1761983"/>
            <a:ext cx="1088069" cy="937991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3C782660-0B02-BF2D-627A-52C8A43B3965}"/>
              </a:ext>
            </a:extLst>
          </p:cNvPr>
          <p:cNvSpPr/>
          <p:nvPr/>
        </p:nvSpPr>
        <p:spPr>
          <a:xfrm rot="16200000">
            <a:off x="2302757" y="1761983"/>
            <a:ext cx="1088069" cy="937991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ECD93A45-4929-2658-07A4-FBCEB5580A17}"/>
              </a:ext>
            </a:extLst>
          </p:cNvPr>
          <p:cNvSpPr/>
          <p:nvPr/>
        </p:nvSpPr>
        <p:spPr>
          <a:xfrm rot="16200000">
            <a:off x="3300730" y="1761983"/>
            <a:ext cx="1088070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4E1D6E09-9752-0613-D261-51BF5911F235}"/>
              </a:ext>
            </a:extLst>
          </p:cNvPr>
          <p:cNvSpPr/>
          <p:nvPr/>
        </p:nvSpPr>
        <p:spPr>
          <a:xfrm rot="16200000">
            <a:off x="4298708" y="1761983"/>
            <a:ext cx="1088070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7B62C15B-94FB-664C-8DD2-4EDC1CBC1675}"/>
              </a:ext>
            </a:extLst>
          </p:cNvPr>
          <p:cNvSpPr/>
          <p:nvPr/>
        </p:nvSpPr>
        <p:spPr>
          <a:xfrm rot="16200000">
            <a:off x="5296681" y="1761983"/>
            <a:ext cx="1088070" cy="937991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42B2CC72-0561-AAD1-FF38-8D86C803E45D}"/>
              </a:ext>
            </a:extLst>
          </p:cNvPr>
          <p:cNvSpPr/>
          <p:nvPr/>
        </p:nvSpPr>
        <p:spPr>
          <a:xfrm rot="16200000">
            <a:off x="6294659" y="1761983"/>
            <a:ext cx="1088069" cy="937991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7F5A7BF6-E0EA-91CE-78B7-307FD26EFDCF}"/>
              </a:ext>
            </a:extLst>
          </p:cNvPr>
          <p:cNvSpPr/>
          <p:nvPr/>
        </p:nvSpPr>
        <p:spPr>
          <a:xfrm rot="16200000">
            <a:off x="807173" y="2653608"/>
            <a:ext cx="1088069" cy="937990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94BCBB2F-B8CC-94E2-1CB1-A8F18224BE67}"/>
              </a:ext>
            </a:extLst>
          </p:cNvPr>
          <p:cNvSpPr/>
          <p:nvPr/>
        </p:nvSpPr>
        <p:spPr>
          <a:xfrm rot="16200000">
            <a:off x="1805148" y="2653608"/>
            <a:ext cx="1088069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19D18324-664C-2796-237D-D84974A0B082}"/>
              </a:ext>
            </a:extLst>
          </p:cNvPr>
          <p:cNvSpPr/>
          <p:nvPr/>
        </p:nvSpPr>
        <p:spPr>
          <a:xfrm rot="16200000">
            <a:off x="2803123" y="2653608"/>
            <a:ext cx="1088069" cy="93799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60A7F297-CACC-46A3-56D2-4732E6603128}"/>
              </a:ext>
            </a:extLst>
          </p:cNvPr>
          <p:cNvSpPr/>
          <p:nvPr/>
        </p:nvSpPr>
        <p:spPr>
          <a:xfrm rot="16200000">
            <a:off x="3801098" y="2653608"/>
            <a:ext cx="1088069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381A6176-7E80-083E-53B0-5F09E4A0E58C}"/>
              </a:ext>
            </a:extLst>
          </p:cNvPr>
          <p:cNvSpPr/>
          <p:nvPr/>
        </p:nvSpPr>
        <p:spPr>
          <a:xfrm rot="16200000">
            <a:off x="4799073" y="2653608"/>
            <a:ext cx="1088069" cy="937990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BC75B784-51F1-8365-C4F6-99AEECCEA30C}"/>
              </a:ext>
            </a:extLst>
          </p:cNvPr>
          <p:cNvSpPr/>
          <p:nvPr/>
        </p:nvSpPr>
        <p:spPr>
          <a:xfrm rot="16200000">
            <a:off x="5797048" y="2653608"/>
            <a:ext cx="1088069" cy="93799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7E94EA46-07D4-D4A5-F7E7-2E343B994CE1}"/>
              </a:ext>
            </a:extLst>
          </p:cNvPr>
          <p:cNvSpPr/>
          <p:nvPr/>
        </p:nvSpPr>
        <p:spPr>
          <a:xfrm rot="16200000">
            <a:off x="1301048" y="3567546"/>
            <a:ext cx="1088065" cy="937990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0396CECB-F810-5682-4D47-26657CECC81F}"/>
              </a:ext>
            </a:extLst>
          </p:cNvPr>
          <p:cNvSpPr/>
          <p:nvPr/>
        </p:nvSpPr>
        <p:spPr>
          <a:xfrm rot="16200000">
            <a:off x="2299024" y="3567546"/>
            <a:ext cx="1088065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95AA54F4-0011-5556-E91B-CCCFC5397687}"/>
              </a:ext>
            </a:extLst>
          </p:cNvPr>
          <p:cNvSpPr/>
          <p:nvPr/>
        </p:nvSpPr>
        <p:spPr>
          <a:xfrm rot="16200000">
            <a:off x="3297000" y="3567546"/>
            <a:ext cx="1088065" cy="937990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717E3EF4-52E4-D610-AEDD-07F122054DD0}"/>
              </a:ext>
            </a:extLst>
          </p:cNvPr>
          <p:cNvSpPr/>
          <p:nvPr/>
        </p:nvSpPr>
        <p:spPr>
          <a:xfrm rot="16200000">
            <a:off x="4294973" y="3567546"/>
            <a:ext cx="1088065" cy="93799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29FCE219-6252-D47E-F8C0-482D15881134}"/>
              </a:ext>
            </a:extLst>
          </p:cNvPr>
          <p:cNvSpPr/>
          <p:nvPr/>
        </p:nvSpPr>
        <p:spPr>
          <a:xfrm rot="16200000">
            <a:off x="5292950" y="3567545"/>
            <a:ext cx="1088066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6F74D291-9FBB-F78C-89BD-0B9BD80EE7A4}"/>
              </a:ext>
            </a:extLst>
          </p:cNvPr>
          <p:cNvSpPr/>
          <p:nvPr/>
        </p:nvSpPr>
        <p:spPr>
          <a:xfrm rot="16200000">
            <a:off x="6290923" y="3567546"/>
            <a:ext cx="1088068" cy="937990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D0F601D9-B0A2-EF61-8F85-EC1723606E5C}"/>
              </a:ext>
            </a:extLst>
          </p:cNvPr>
          <p:cNvSpPr/>
          <p:nvPr/>
        </p:nvSpPr>
        <p:spPr>
          <a:xfrm rot="16200000">
            <a:off x="803442" y="4466830"/>
            <a:ext cx="1088068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65A1247-7340-6950-638B-928D3D7A4B2D}"/>
              </a:ext>
            </a:extLst>
          </p:cNvPr>
          <p:cNvSpPr/>
          <p:nvPr/>
        </p:nvSpPr>
        <p:spPr>
          <a:xfrm rot="16200000">
            <a:off x="1801416" y="4466829"/>
            <a:ext cx="1088066" cy="937990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4764017A-EECF-B422-9496-2FAD89D5413F}"/>
              </a:ext>
            </a:extLst>
          </p:cNvPr>
          <p:cNvSpPr/>
          <p:nvPr/>
        </p:nvSpPr>
        <p:spPr>
          <a:xfrm rot="16200000">
            <a:off x="2799391" y="4466830"/>
            <a:ext cx="1088065" cy="93799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5FCAAA39-6577-0A2C-1A8E-104D72307ECA}"/>
              </a:ext>
            </a:extLst>
          </p:cNvPr>
          <p:cNvSpPr/>
          <p:nvPr/>
        </p:nvSpPr>
        <p:spPr>
          <a:xfrm rot="16200000">
            <a:off x="3797365" y="4466830"/>
            <a:ext cx="1088065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D784101C-7020-2448-DF6E-C2DFCD892D18}"/>
              </a:ext>
            </a:extLst>
          </p:cNvPr>
          <p:cNvSpPr/>
          <p:nvPr/>
        </p:nvSpPr>
        <p:spPr>
          <a:xfrm rot="16200000">
            <a:off x="4795340" y="4466830"/>
            <a:ext cx="1088065" cy="937990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BF8BDF5F-B6D0-2C20-E01F-D2B920227E42}"/>
              </a:ext>
            </a:extLst>
          </p:cNvPr>
          <p:cNvSpPr/>
          <p:nvPr/>
        </p:nvSpPr>
        <p:spPr>
          <a:xfrm rot="16200000">
            <a:off x="5793315" y="4466830"/>
            <a:ext cx="1088065" cy="93799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3AB9CB6C-963A-833F-851E-E3D283418C74}"/>
              </a:ext>
            </a:extLst>
          </p:cNvPr>
          <p:cNvSpPr/>
          <p:nvPr/>
        </p:nvSpPr>
        <p:spPr>
          <a:xfrm rot="16200000">
            <a:off x="1301050" y="5387976"/>
            <a:ext cx="1088065" cy="937991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4C9850CA-32CA-25F9-7149-E56DD62DAD7F}"/>
              </a:ext>
            </a:extLst>
          </p:cNvPr>
          <p:cNvSpPr/>
          <p:nvPr/>
        </p:nvSpPr>
        <p:spPr>
          <a:xfrm rot="16200000">
            <a:off x="2299022" y="5387976"/>
            <a:ext cx="1088065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04A3A022-02FB-B363-AC91-36FA6809F28A}"/>
              </a:ext>
            </a:extLst>
          </p:cNvPr>
          <p:cNvSpPr/>
          <p:nvPr/>
        </p:nvSpPr>
        <p:spPr>
          <a:xfrm rot="16200000">
            <a:off x="3297002" y="5387976"/>
            <a:ext cx="1088065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67FC1963-4EA1-5853-8AF7-7B806DACF43C}"/>
              </a:ext>
            </a:extLst>
          </p:cNvPr>
          <p:cNvSpPr/>
          <p:nvPr/>
        </p:nvSpPr>
        <p:spPr>
          <a:xfrm rot="16200000">
            <a:off x="4294977" y="5387980"/>
            <a:ext cx="1088067" cy="937991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1C061D0-0990-1CF8-2E5C-6502C7AB3DE8}"/>
              </a:ext>
            </a:extLst>
          </p:cNvPr>
          <p:cNvSpPr/>
          <p:nvPr/>
        </p:nvSpPr>
        <p:spPr>
          <a:xfrm rot="16200000">
            <a:off x="5292951" y="5387976"/>
            <a:ext cx="1088067" cy="937991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B57609F-EE0B-BA52-31C0-14A6CCF1D870}"/>
              </a:ext>
            </a:extLst>
          </p:cNvPr>
          <p:cNvSpPr/>
          <p:nvPr/>
        </p:nvSpPr>
        <p:spPr>
          <a:xfrm rot="16200000">
            <a:off x="6290924" y="5387977"/>
            <a:ext cx="1088068" cy="937991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배치 방식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예시용 테이블에 적용된 방식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모든 타일은 </a:t>
            </a:r>
            <a:r>
              <a:rPr lang="ko-KR" altLang="en-US" sz="1200" dirty="0" err="1">
                <a:latin typeface="+mn-ea"/>
                <a:ea typeface="+mn-ea"/>
              </a:rPr>
              <a:t>프리팹을</a:t>
            </a:r>
            <a:r>
              <a:rPr lang="ko-KR" altLang="en-US" sz="1200" dirty="0">
                <a:latin typeface="+mn-ea"/>
                <a:ea typeface="+mn-ea"/>
              </a:rPr>
              <a:t> 소환 하는 방식으로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구성한다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테이블에 나와있는 배치를 사용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녹색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아이템 및 시작 </a:t>
            </a:r>
            <a:r>
              <a:rPr lang="ko-KR" altLang="en-US" sz="1200" dirty="0" err="1">
                <a:latin typeface="+mn-ea"/>
                <a:ea typeface="+mn-ea"/>
              </a:rPr>
              <a:t>프리팹을</a:t>
            </a:r>
            <a:r>
              <a:rPr lang="ko-KR" altLang="en-US" sz="1200" dirty="0">
                <a:latin typeface="+mn-ea"/>
                <a:ea typeface="+mn-ea"/>
              </a:rPr>
              <a:t> 가진 지형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빨강 </a:t>
            </a:r>
            <a:r>
              <a:rPr lang="en-US" altLang="ko-KR" sz="1200" dirty="0">
                <a:latin typeface="+mn-ea"/>
                <a:ea typeface="+mn-ea"/>
              </a:rPr>
              <a:t>4 : </a:t>
            </a:r>
            <a:r>
              <a:rPr lang="ko-KR" altLang="en-US" sz="1200" dirty="0">
                <a:latin typeface="+mn-ea"/>
                <a:ea typeface="+mn-ea"/>
              </a:rPr>
              <a:t>버프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소환된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회색 </a:t>
            </a:r>
            <a:r>
              <a:rPr lang="en-US" altLang="ko-KR" sz="1200" dirty="0">
                <a:latin typeface="+mn-ea"/>
                <a:ea typeface="+mn-ea"/>
              </a:rPr>
              <a:t>1 : </a:t>
            </a:r>
            <a:r>
              <a:rPr lang="ko-KR" altLang="en-US" sz="1200" dirty="0">
                <a:latin typeface="+mn-ea"/>
                <a:ea typeface="+mn-ea"/>
              </a:rPr>
              <a:t>이동 불가 지역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보스 </a:t>
            </a:r>
            <a:r>
              <a:rPr lang="en-US" altLang="ko-KR" sz="1200" dirty="0">
                <a:latin typeface="+mn-ea"/>
                <a:ea typeface="+mn-ea"/>
              </a:rPr>
              <a:t>3 : </a:t>
            </a:r>
            <a:r>
              <a:rPr lang="ko-KR" altLang="en-US" sz="1200" dirty="0">
                <a:latin typeface="+mn-ea"/>
                <a:ea typeface="+mn-ea"/>
              </a:rPr>
              <a:t>해당 위치에 보스 몬스터 소환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30" y="3640125"/>
            <a:ext cx="758876" cy="7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170</Words>
  <Application>Microsoft Office PowerPoint</Application>
  <PresentationFormat>와이드스크린</PresentationFormat>
  <Paragraphs>34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Office 테마</vt:lpstr>
      <vt:lpstr>[Path To Yggdrasil]</vt:lpstr>
      <vt:lpstr>배치 방식</vt:lpstr>
      <vt:lpstr>배치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PC-02</cp:lastModifiedBy>
  <cp:revision>147</cp:revision>
  <dcterms:created xsi:type="dcterms:W3CDTF">2021-10-11T05:06:49Z</dcterms:created>
  <dcterms:modified xsi:type="dcterms:W3CDTF">2022-11-12T13:18:01Z</dcterms:modified>
</cp:coreProperties>
</file>