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80" r:id="rId4"/>
    <p:sldId id="281" r:id="rId5"/>
    <p:sldId id="378" r:id="rId6"/>
    <p:sldId id="286" r:id="rId7"/>
    <p:sldId id="283" r:id="rId8"/>
    <p:sldId id="380" r:id="rId9"/>
    <p:sldId id="287" r:id="rId10"/>
    <p:sldId id="284" r:id="rId11"/>
    <p:sldId id="379" r:id="rId12"/>
    <p:sldId id="288" r:id="rId13"/>
    <p:sldId id="285" r:id="rId14"/>
    <p:sldId id="289" r:id="rId15"/>
    <p:sldId id="290" r:id="rId16"/>
    <p:sldId id="383" r:id="rId17"/>
    <p:sldId id="381" r:id="rId18"/>
    <p:sldId id="382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oc8yIVULp6K+dfz3fr5kxV1yK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4D4"/>
    <a:srgbClr val="5B9BD5"/>
    <a:srgbClr val="FF8080"/>
    <a:srgbClr val="FBE5D6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58630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5841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425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https://assetstore.unity.com/packages/2d/gui/arrow-mobile-ui-64369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4688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43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https://assetstore.unity.com/packages/3d/characters/creatures/wolf-a-133131</a:t>
            </a: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138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841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3783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https://assetstore.unity.com/packages/2d/gui/arrow-mobile-ui-64369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8503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676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08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1567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https://assetstore.unity.com/packages/2d/gui/arrow-mobile-ui-64369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627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6907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4419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https://assetstore.unity.com/packages/2d/gui/arrow-mobile-ui-64369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0956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213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9448800" y="648924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sz="5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</a:t>
            </a:r>
            <a:r>
              <a:rPr lang="ko-KR" sz="5400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Path</a:t>
            </a:r>
            <a:r>
              <a:rPr lang="ko-KR" sz="5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sz="5400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To</a:t>
            </a:r>
            <a:r>
              <a:rPr lang="ko-KR" sz="5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sz="5400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Yggdrasil</a:t>
            </a:r>
            <a:r>
              <a:rPr lang="ko-KR" sz="5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]</a:t>
            </a:r>
            <a:endParaRPr sz="5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PYG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캐릭터 컨셉 문서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91" name="Google Shape;91;p1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1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" name="Google Shape;93;p1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" name="Google Shape;95;p1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397565" y="323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2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보스 스킬</a:t>
            </a:r>
            <a:endParaRPr sz="2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10</a:t>
            </a:fld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2" name="Google Shape;90;p1">
            <a:extLst>
              <a:ext uri="{FF2B5EF4-FFF2-40B4-BE49-F238E27FC236}">
                <a16:creationId xmlns:a16="http://schemas.microsoft.com/office/drawing/2014/main" id="{679FB4D7-7CED-E730-45D9-2BFFA6254D7E}"/>
              </a:ext>
            </a:extLst>
          </p:cNvPr>
          <p:cNvGrpSpPr/>
          <p:nvPr/>
        </p:nvGrpSpPr>
        <p:grpSpPr>
          <a:xfrm>
            <a:off x="297565" y="931168"/>
            <a:ext cx="11632320" cy="5549914"/>
            <a:chOff x="358525" y="1486615"/>
            <a:chExt cx="11632320" cy="5017829"/>
          </a:xfrm>
        </p:grpSpPr>
        <p:cxnSp>
          <p:nvCxnSpPr>
            <p:cNvPr id="13" name="Google Shape;91;p1">
              <a:extLst>
                <a:ext uri="{FF2B5EF4-FFF2-40B4-BE49-F238E27FC236}">
                  <a16:creationId xmlns:a16="http://schemas.microsoft.com/office/drawing/2014/main" id="{F75CE13D-6889-EBF3-6E01-6B1C58D001C7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" name="Google Shape;92;p1">
              <a:extLst>
                <a:ext uri="{FF2B5EF4-FFF2-40B4-BE49-F238E27FC236}">
                  <a16:creationId xmlns:a16="http://schemas.microsoft.com/office/drawing/2014/main" id="{C08BDB76-D422-1F07-B564-A5F8B5BDB395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" name="Google Shape;93;p1">
              <a:extLst>
                <a:ext uri="{FF2B5EF4-FFF2-40B4-BE49-F238E27FC236}">
                  <a16:creationId xmlns:a16="http://schemas.microsoft.com/office/drawing/2014/main" id="{473E7391-57C8-3A08-24F6-B749069963CC}"/>
                </a:ext>
              </a:extLst>
            </p:cNvPr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Google Shape;94;p1">
              <a:extLst>
                <a:ext uri="{FF2B5EF4-FFF2-40B4-BE49-F238E27FC236}">
                  <a16:creationId xmlns:a16="http://schemas.microsoft.com/office/drawing/2014/main" id="{AF663E56-1A16-D86F-4C85-69E47D8AA96F}"/>
                </a:ext>
              </a:extLst>
            </p:cNvPr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" name="Google Shape;95;p1">
              <a:extLst>
                <a:ext uri="{FF2B5EF4-FFF2-40B4-BE49-F238E27FC236}">
                  <a16:creationId xmlns:a16="http://schemas.microsoft.com/office/drawing/2014/main" id="{3DCEAD04-B988-805F-CF14-67D55200C0C8}"/>
                </a:ext>
              </a:extLst>
            </p:cNvPr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8" name="Google Shape;96;p1">
              <a:extLst>
                <a:ext uri="{FF2B5EF4-FFF2-40B4-BE49-F238E27FC236}">
                  <a16:creationId xmlns:a16="http://schemas.microsoft.com/office/drawing/2014/main" id="{5C7B9534-1589-6DD6-BA6A-3601E43502D7}"/>
                </a:ext>
              </a:extLst>
            </p:cNvPr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BF9A3F5D-0F2D-3D4C-AFD8-88A12B357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921" y="1874503"/>
            <a:ext cx="2647357" cy="315220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95D72BE-7075-9FEE-CC7B-CE66851D1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947" y="1875272"/>
            <a:ext cx="2650188" cy="3151435"/>
          </a:xfrm>
          <a:prstGeom prst="rect">
            <a:avLst/>
          </a:prstGeom>
        </p:spPr>
      </p:pic>
      <p:sp>
        <p:nvSpPr>
          <p:cNvPr id="21" name="Google Shape;118;p3">
            <a:extLst>
              <a:ext uri="{FF2B5EF4-FFF2-40B4-BE49-F238E27FC236}">
                <a16:creationId xmlns:a16="http://schemas.microsoft.com/office/drawing/2014/main" id="{070E8FD5-DB75-5BD5-546C-E70D637F19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8640" y="1152068"/>
            <a:ext cx="3251977" cy="61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1.3 </a:t>
            </a:r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강 폭발</a:t>
            </a:r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sz="1400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strong_explosion</a:t>
            </a:r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buSzPts val="1600"/>
            </a:pPr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애니메이션 </a:t>
            </a:r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Skill01</a:t>
            </a:r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사용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18C457-7EEE-AFCD-CCB0-36CB4153EC82}"/>
              </a:ext>
            </a:extLst>
          </p:cNvPr>
          <p:cNvSpPr txBox="1"/>
          <p:nvPr/>
        </p:nvSpPr>
        <p:spPr>
          <a:xfrm>
            <a:off x="847514" y="5302095"/>
            <a:ext cx="9584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정의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en-US" altLang="ko-KR" sz="1200" i="0" dirty="0" err="1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FightBear</a:t>
            </a:r>
            <a:r>
              <a:rPr lang="en-US" altLang="ko-KR" sz="1200" i="0" dirty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[03]</a:t>
            </a:r>
            <a:r>
              <a:rPr lang="ko-KR" altLang="en-US" sz="1200" i="0" dirty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위로 뛰어 올랐다가 바닥을 </a:t>
            </a:r>
            <a:r>
              <a:rPr lang="ko-KR" altLang="en-US" sz="1200" dirty="0">
                <a:solidFill>
                  <a:srgbClr val="21212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찍고 지형을 폭발 시킨다</a:t>
            </a:r>
            <a:r>
              <a:rPr lang="en-US" altLang="ko-KR" sz="1200" i="0" dirty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200" dirty="0">
                <a:solidFill>
                  <a:srgbClr val="21212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200" i="0" dirty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보스를 중심으로 </a:t>
            </a:r>
            <a:r>
              <a:rPr lang="en-US" altLang="ko-KR" sz="1200" i="0" dirty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ko-KR" altLang="en-US" sz="1200" i="0" dirty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칸</a:t>
            </a:r>
            <a:r>
              <a:rPr lang="en-US" altLang="ko-KR" sz="1200" dirty="0">
                <a:solidFill>
                  <a:srgbClr val="21212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2B74D1D8-9605-D6A3-3800-ADF38A93EE0A}"/>
              </a:ext>
            </a:extLst>
          </p:cNvPr>
          <p:cNvCxnSpPr>
            <a:cxnSpLocks/>
          </p:cNvCxnSpPr>
          <p:nvPr/>
        </p:nvCxnSpPr>
        <p:spPr>
          <a:xfrm>
            <a:off x="7545126" y="3471670"/>
            <a:ext cx="9805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3E510674-03D3-197B-E5F3-C7325DBC7C9D}"/>
              </a:ext>
            </a:extLst>
          </p:cNvPr>
          <p:cNvCxnSpPr>
            <a:cxnSpLocks/>
          </p:cNvCxnSpPr>
          <p:nvPr/>
        </p:nvCxnSpPr>
        <p:spPr>
          <a:xfrm>
            <a:off x="3856350" y="3409528"/>
            <a:ext cx="9805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970C776A-3745-B4C0-E8E9-1C52985C9A9A}"/>
              </a:ext>
            </a:extLst>
          </p:cNvPr>
          <p:cNvSpPr txBox="1"/>
          <p:nvPr/>
        </p:nvSpPr>
        <p:spPr>
          <a:xfrm>
            <a:off x="1225330" y="4733338"/>
            <a:ext cx="161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[Skill03]</a:t>
            </a:r>
            <a:endParaRPr lang="ko-KR" altLang="en-US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9CDA184-9AF7-FC2D-8526-445FC4910F87}"/>
              </a:ext>
            </a:extLst>
          </p:cNvPr>
          <p:cNvSpPr txBox="1"/>
          <p:nvPr/>
        </p:nvSpPr>
        <p:spPr>
          <a:xfrm>
            <a:off x="4854590" y="4710060"/>
            <a:ext cx="15932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[Skill01]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8C47F1A-3A5C-59CB-75A2-EA7A4FC99667}"/>
              </a:ext>
            </a:extLst>
          </p:cNvPr>
          <p:cNvSpPr txBox="1"/>
          <p:nvPr/>
        </p:nvSpPr>
        <p:spPr>
          <a:xfrm>
            <a:off x="3800619" y="3467675"/>
            <a:ext cx="161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캐스팅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A31088-51DF-CCD9-2FB1-504AF8822EF8}"/>
              </a:ext>
            </a:extLst>
          </p:cNvPr>
          <p:cNvSpPr txBox="1"/>
          <p:nvPr/>
        </p:nvSpPr>
        <p:spPr>
          <a:xfrm>
            <a:off x="7576804" y="3503450"/>
            <a:ext cx="161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시전</a:t>
            </a:r>
          </a:p>
        </p:txBody>
      </p: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AF048AFC-958B-7636-D358-91C7A27D1E8E}"/>
              </a:ext>
            </a:extLst>
          </p:cNvPr>
          <p:cNvGrpSpPr/>
          <p:nvPr/>
        </p:nvGrpSpPr>
        <p:grpSpPr>
          <a:xfrm>
            <a:off x="8661427" y="1898138"/>
            <a:ext cx="2043094" cy="3104364"/>
            <a:chOff x="8661427" y="1898138"/>
            <a:chExt cx="2043094" cy="3104364"/>
          </a:xfrm>
        </p:grpSpPr>
        <p:grpSp>
          <p:nvGrpSpPr>
            <p:cNvPr id="277" name="Google Shape;177;p5">
              <a:extLst>
                <a:ext uri="{FF2B5EF4-FFF2-40B4-BE49-F238E27FC236}">
                  <a16:creationId xmlns:a16="http://schemas.microsoft.com/office/drawing/2014/main" id="{4BC2498D-C223-3355-C982-DDD35E562521}"/>
                </a:ext>
              </a:extLst>
            </p:cNvPr>
            <p:cNvGrpSpPr/>
            <p:nvPr/>
          </p:nvGrpSpPr>
          <p:grpSpPr>
            <a:xfrm>
              <a:off x="8661427" y="1898138"/>
              <a:ext cx="2043094" cy="1526019"/>
              <a:chOff x="1738754" y="3774960"/>
              <a:chExt cx="9095412" cy="6707345"/>
            </a:xfrm>
          </p:grpSpPr>
          <p:grpSp>
            <p:nvGrpSpPr>
              <p:cNvPr id="316" name="Google Shape;178;p5">
                <a:extLst>
                  <a:ext uri="{FF2B5EF4-FFF2-40B4-BE49-F238E27FC236}">
                    <a16:creationId xmlns:a16="http://schemas.microsoft.com/office/drawing/2014/main" id="{98D9EBBE-AA60-0E35-56BA-E0BFB22C301E}"/>
                  </a:ext>
                </a:extLst>
              </p:cNvPr>
              <p:cNvGrpSpPr/>
              <p:nvPr/>
            </p:nvGrpSpPr>
            <p:grpSpPr>
              <a:xfrm>
                <a:off x="1744032" y="3774960"/>
                <a:ext cx="9090134" cy="2843155"/>
                <a:chOff x="1744032" y="3774960"/>
                <a:chExt cx="9090134" cy="2843155"/>
              </a:xfrm>
            </p:grpSpPr>
            <p:grpSp>
              <p:nvGrpSpPr>
                <p:cNvPr id="339" name="Google Shape;179;p5">
                  <a:extLst>
                    <a:ext uri="{FF2B5EF4-FFF2-40B4-BE49-F238E27FC236}">
                      <a16:creationId xmlns:a16="http://schemas.microsoft.com/office/drawing/2014/main" id="{2E3BC50A-1A50-65DB-F1FA-1D806023009A}"/>
                    </a:ext>
                  </a:extLst>
                </p:cNvPr>
                <p:cNvGrpSpPr/>
                <p:nvPr/>
              </p:nvGrpSpPr>
              <p:grpSpPr>
                <a:xfrm>
                  <a:off x="1744032" y="3774960"/>
                  <a:ext cx="8377212" cy="1537652"/>
                  <a:chOff x="1744032" y="3774960"/>
                  <a:chExt cx="8377212" cy="1537652"/>
                </a:xfrm>
              </p:grpSpPr>
              <p:sp>
                <p:nvSpPr>
                  <p:cNvPr id="347" name="Google Shape;180;p5">
                    <a:extLst>
                      <a:ext uri="{FF2B5EF4-FFF2-40B4-BE49-F238E27FC236}">
                        <a16:creationId xmlns:a16="http://schemas.microsoft.com/office/drawing/2014/main" id="{E08B6287-EAAC-CD32-E163-87282F2C9F4A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1637987" y="3881006"/>
                    <a:ext cx="1537651" cy="132556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48" name="Google Shape;181;p5">
                    <a:extLst>
                      <a:ext uri="{FF2B5EF4-FFF2-40B4-BE49-F238E27FC236}">
                        <a16:creationId xmlns:a16="http://schemas.microsoft.com/office/drawing/2014/main" id="{91197124-4BD8-D499-2B3A-FCE1A69CA9F5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3048318" y="3881006"/>
                    <a:ext cx="1537651" cy="132556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49" name="Google Shape;182;p5">
                    <a:extLst>
                      <a:ext uri="{FF2B5EF4-FFF2-40B4-BE49-F238E27FC236}">
                        <a16:creationId xmlns:a16="http://schemas.microsoft.com/office/drawing/2014/main" id="{4ADF873F-5AC1-E2BC-45E4-FC8E8CCFA684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4458647" y="3881006"/>
                    <a:ext cx="1537651" cy="132556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F8080"/>
                  </a:solidFill>
                  <a:ln w="9525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350" name="Google Shape;184;p5">
                    <a:extLst>
                      <a:ext uri="{FF2B5EF4-FFF2-40B4-BE49-F238E27FC236}">
                        <a16:creationId xmlns:a16="http://schemas.microsoft.com/office/drawing/2014/main" id="{107050AE-D7E0-2DCE-1DC8-2CD02233C128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5868980" y="3881005"/>
                    <a:ext cx="1537652" cy="1325562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F8080"/>
                  </a:solidFill>
                  <a:ln w="9525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351" name="Google Shape;186;p5">
                    <a:extLst>
                      <a:ext uri="{FF2B5EF4-FFF2-40B4-BE49-F238E27FC236}">
                        <a16:creationId xmlns:a16="http://schemas.microsoft.com/office/drawing/2014/main" id="{27463D2D-75A4-1007-B20B-7C18763DD814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7279308" y="3881006"/>
                    <a:ext cx="1537651" cy="132556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52" name="Google Shape;187;p5">
                    <a:extLst>
                      <a:ext uri="{FF2B5EF4-FFF2-40B4-BE49-F238E27FC236}">
                        <a16:creationId xmlns:a16="http://schemas.microsoft.com/office/drawing/2014/main" id="{B6F1BA93-11DE-98A7-79ED-664F7FD08DAF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8689639" y="3881004"/>
                    <a:ext cx="1537650" cy="132556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</p:grpSp>
            <p:grpSp>
              <p:nvGrpSpPr>
                <p:cNvPr id="340" name="Google Shape;188;p5">
                  <a:extLst>
                    <a:ext uri="{FF2B5EF4-FFF2-40B4-BE49-F238E27FC236}">
                      <a16:creationId xmlns:a16="http://schemas.microsoft.com/office/drawing/2014/main" id="{AD68135F-B978-3170-DDBE-45BB43450B7B}"/>
                    </a:ext>
                  </a:extLst>
                </p:cNvPr>
                <p:cNvGrpSpPr/>
                <p:nvPr/>
              </p:nvGrpSpPr>
              <p:grpSpPr>
                <a:xfrm>
                  <a:off x="2456956" y="5080462"/>
                  <a:ext cx="8377210" cy="1537653"/>
                  <a:chOff x="1744033" y="3809600"/>
                  <a:chExt cx="8377210" cy="1537653"/>
                </a:xfrm>
              </p:grpSpPr>
              <p:sp>
                <p:nvSpPr>
                  <p:cNvPr id="341" name="Google Shape;189;p5">
                    <a:extLst>
                      <a:ext uri="{FF2B5EF4-FFF2-40B4-BE49-F238E27FC236}">
                        <a16:creationId xmlns:a16="http://schemas.microsoft.com/office/drawing/2014/main" id="{A143C76A-02DA-EBD8-6524-77303CF80D63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1637988" y="3915648"/>
                    <a:ext cx="1537650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42" name="Google Shape;190;p5">
                    <a:extLst>
                      <a:ext uri="{FF2B5EF4-FFF2-40B4-BE49-F238E27FC236}">
                        <a16:creationId xmlns:a16="http://schemas.microsoft.com/office/drawing/2014/main" id="{060E524F-8120-A703-1860-F6BE310B1678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3048318" y="3915648"/>
                    <a:ext cx="1537650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F8080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343" name="Google Shape;192;p5">
                    <a:extLst>
                      <a:ext uri="{FF2B5EF4-FFF2-40B4-BE49-F238E27FC236}">
                        <a16:creationId xmlns:a16="http://schemas.microsoft.com/office/drawing/2014/main" id="{EB0E1F72-1D10-9502-673C-C9016A26D575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4458648" y="3915648"/>
                    <a:ext cx="1537650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44" name="Google Shape;193;p5">
                    <a:extLst>
                      <a:ext uri="{FF2B5EF4-FFF2-40B4-BE49-F238E27FC236}">
                        <a16:creationId xmlns:a16="http://schemas.microsoft.com/office/drawing/2014/main" id="{9C0078F3-ABBD-BF90-13D5-166EC8059866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5868978" y="3915648"/>
                    <a:ext cx="1537650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F8080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345" name="Google Shape;195;p5">
                    <a:extLst>
                      <a:ext uri="{FF2B5EF4-FFF2-40B4-BE49-F238E27FC236}">
                        <a16:creationId xmlns:a16="http://schemas.microsoft.com/office/drawing/2014/main" id="{EB2D4D64-E55E-E8B1-BFD8-592DB98BB0E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79307" y="3915646"/>
                    <a:ext cx="1537651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46" name="Google Shape;196;p5">
                    <a:extLst>
                      <a:ext uri="{FF2B5EF4-FFF2-40B4-BE49-F238E27FC236}">
                        <a16:creationId xmlns:a16="http://schemas.microsoft.com/office/drawing/2014/main" id="{73ED73B6-0021-7866-9A62-75D195E0C6EA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8689638" y="3915648"/>
                    <a:ext cx="1537650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</p:grpSp>
          </p:grpSp>
          <p:grpSp>
            <p:nvGrpSpPr>
              <p:cNvPr id="317" name="Google Shape;197;p5">
                <a:extLst>
                  <a:ext uri="{FF2B5EF4-FFF2-40B4-BE49-F238E27FC236}">
                    <a16:creationId xmlns:a16="http://schemas.microsoft.com/office/drawing/2014/main" id="{B59DFBBA-5A40-246A-814A-B8C0D273F9C5}"/>
                  </a:ext>
                </a:extLst>
              </p:cNvPr>
              <p:cNvGrpSpPr/>
              <p:nvPr/>
            </p:nvGrpSpPr>
            <p:grpSpPr>
              <a:xfrm>
                <a:off x="1738754" y="6372035"/>
                <a:ext cx="9090133" cy="2808510"/>
                <a:chOff x="1685758" y="3838742"/>
                <a:chExt cx="9090133" cy="2808510"/>
              </a:xfrm>
            </p:grpSpPr>
            <p:grpSp>
              <p:nvGrpSpPr>
                <p:cNvPr id="325" name="Google Shape;198;p5">
                  <a:extLst>
                    <a:ext uri="{FF2B5EF4-FFF2-40B4-BE49-F238E27FC236}">
                      <a16:creationId xmlns:a16="http://schemas.microsoft.com/office/drawing/2014/main" id="{12DB12A6-F0D5-00B6-3560-1DC7C37E156B}"/>
                    </a:ext>
                  </a:extLst>
                </p:cNvPr>
                <p:cNvGrpSpPr/>
                <p:nvPr/>
              </p:nvGrpSpPr>
              <p:grpSpPr>
                <a:xfrm>
                  <a:off x="1685758" y="3838742"/>
                  <a:ext cx="8377211" cy="1537649"/>
                  <a:chOff x="1685758" y="3838742"/>
                  <a:chExt cx="8377211" cy="1537649"/>
                </a:xfrm>
              </p:grpSpPr>
              <p:sp>
                <p:nvSpPr>
                  <p:cNvPr id="333" name="Google Shape;199;p5">
                    <a:extLst>
                      <a:ext uri="{FF2B5EF4-FFF2-40B4-BE49-F238E27FC236}">
                        <a16:creationId xmlns:a16="http://schemas.microsoft.com/office/drawing/2014/main" id="{1C906A06-C1CA-61D6-24F4-A7322D0A0DF5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1579715" y="3944786"/>
                    <a:ext cx="1537645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34" name="Google Shape;200;p5">
                    <a:extLst>
                      <a:ext uri="{FF2B5EF4-FFF2-40B4-BE49-F238E27FC236}">
                        <a16:creationId xmlns:a16="http://schemas.microsoft.com/office/drawing/2014/main" id="{4182D340-8EEE-8690-53CC-50B69C4105E5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2990046" y="3944786"/>
                    <a:ext cx="1537645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35" name="Google Shape;201;p5">
                    <a:extLst>
                      <a:ext uri="{FF2B5EF4-FFF2-40B4-BE49-F238E27FC236}">
                        <a16:creationId xmlns:a16="http://schemas.microsoft.com/office/drawing/2014/main" id="{D733A572-599D-A088-A459-030AEB811200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4400377" y="3944786"/>
                    <a:ext cx="1537645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F8080"/>
                  </a:solidFill>
                  <a:ln w="9525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336" name="Google Shape;203;p5">
                    <a:extLst>
                      <a:ext uri="{FF2B5EF4-FFF2-40B4-BE49-F238E27FC236}">
                        <a16:creationId xmlns:a16="http://schemas.microsoft.com/office/drawing/2014/main" id="{508389B7-DF6F-1B74-DE29-64F7D33B61BC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5810704" y="3944786"/>
                    <a:ext cx="1537645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F8080"/>
                  </a:solidFill>
                  <a:ln w="9525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337" name="Google Shape;205;p5">
                    <a:extLst>
                      <a:ext uri="{FF2B5EF4-FFF2-40B4-BE49-F238E27FC236}">
                        <a16:creationId xmlns:a16="http://schemas.microsoft.com/office/drawing/2014/main" id="{C0565AA7-5910-BA66-7730-20F46CBA44A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21038" y="3944785"/>
                    <a:ext cx="1537644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38" name="Google Shape;206;p5">
                    <a:extLst>
                      <a:ext uri="{FF2B5EF4-FFF2-40B4-BE49-F238E27FC236}">
                        <a16:creationId xmlns:a16="http://schemas.microsoft.com/office/drawing/2014/main" id="{EB864270-FC91-1944-CBDD-EA6E94E42101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8631365" y="3944787"/>
                    <a:ext cx="1537649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</p:grpSp>
            <p:grpSp>
              <p:nvGrpSpPr>
                <p:cNvPr id="326" name="Google Shape;207;p5">
                  <a:extLst>
                    <a:ext uri="{FF2B5EF4-FFF2-40B4-BE49-F238E27FC236}">
                      <a16:creationId xmlns:a16="http://schemas.microsoft.com/office/drawing/2014/main" id="{9EF45C1A-BB3C-00BE-FA9E-4CD355F6DBBF}"/>
                    </a:ext>
                  </a:extLst>
                </p:cNvPr>
                <p:cNvGrpSpPr/>
                <p:nvPr/>
              </p:nvGrpSpPr>
              <p:grpSpPr>
                <a:xfrm>
                  <a:off x="2398687" y="5109602"/>
                  <a:ext cx="8377204" cy="1537650"/>
                  <a:chOff x="1685764" y="3838739"/>
                  <a:chExt cx="8377204" cy="1537650"/>
                </a:xfrm>
              </p:grpSpPr>
              <p:sp>
                <p:nvSpPr>
                  <p:cNvPr id="327" name="Google Shape;208;p5">
                    <a:extLst>
                      <a:ext uri="{FF2B5EF4-FFF2-40B4-BE49-F238E27FC236}">
                        <a16:creationId xmlns:a16="http://schemas.microsoft.com/office/drawing/2014/main" id="{5E985ED6-9C5D-6CA7-D5F5-996F3A42ADA9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1579719" y="3944785"/>
                    <a:ext cx="1537649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28" name="Google Shape;209;p5">
                    <a:extLst>
                      <a:ext uri="{FF2B5EF4-FFF2-40B4-BE49-F238E27FC236}">
                        <a16:creationId xmlns:a16="http://schemas.microsoft.com/office/drawing/2014/main" id="{612E5D2E-214D-4E5E-6A3E-4586C417F7D3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2990048" y="3944783"/>
                    <a:ext cx="1537646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29" name="Google Shape;210;p5">
                    <a:extLst>
                      <a:ext uri="{FF2B5EF4-FFF2-40B4-BE49-F238E27FC236}">
                        <a16:creationId xmlns:a16="http://schemas.microsoft.com/office/drawing/2014/main" id="{28961B49-2BC5-7FF5-02FB-C1011FD03546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4400378" y="3944784"/>
                    <a:ext cx="1537645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30" name="Google Shape;211;p5">
                    <a:extLst>
                      <a:ext uri="{FF2B5EF4-FFF2-40B4-BE49-F238E27FC236}">
                        <a16:creationId xmlns:a16="http://schemas.microsoft.com/office/drawing/2014/main" id="{F8CB3E86-53C0-9942-ED35-5F22EF25601E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5810706" y="3944784"/>
                    <a:ext cx="1537645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31" name="Google Shape;212;p5">
                    <a:extLst>
                      <a:ext uri="{FF2B5EF4-FFF2-40B4-BE49-F238E27FC236}">
                        <a16:creationId xmlns:a16="http://schemas.microsoft.com/office/drawing/2014/main" id="{2B70D862-370E-E0EF-00F4-BAF943EBA768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7221037" y="3944784"/>
                    <a:ext cx="1537645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32" name="Google Shape;213;p5">
                    <a:extLst>
                      <a:ext uri="{FF2B5EF4-FFF2-40B4-BE49-F238E27FC236}">
                        <a16:creationId xmlns:a16="http://schemas.microsoft.com/office/drawing/2014/main" id="{330DB9C8-9B14-9EF2-3997-E04FA59A73E9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8631366" y="3944784"/>
                    <a:ext cx="1537645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</p:grpSp>
          </p:grpSp>
          <p:grpSp>
            <p:nvGrpSpPr>
              <p:cNvPr id="318" name="Google Shape;214;p5">
                <a:extLst>
                  <a:ext uri="{FF2B5EF4-FFF2-40B4-BE49-F238E27FC236}">
                    <a16:creationId xmlns:a16="http://schemas.microsoft.com/office/drawing/2014/main" id="{512035F3-B287-B72B-6602-49BE46950DE3}"/>
                  </a:ext>
                </a:extLst>
              </p:cNvPr>
              <p:cNvGrpSpPr/>
              <p:nvPr/>
            </p:nvGrpSpPr>
            <p:grpSpPr>
              <a:xfrm>
                <a:off x="1738755" y="8944652"/>
                <a:ext cx="8377213" cy="1537653"/>
                <a:chOff x="1685759" y="3873382"/>
                <a:chExt cx="8377213" cy="1537653"/>
              </a:xfrm>
            </p:grpSpPr>
            <p:sp>
              <p:nvSpPr>
                <p:cNvPr id="319" name="Google Shape;215;p5">
                  <a:extLst>
                    <a:ext uri="{FF2B5EF4-FFF2-40B4-BE49-F238E27FC236}">
                      <a16:creationId xmlns:a16="http://schemas.microsoft.com/office/drawing/2014/main" id="{654B0D1F-1325-7D0A-3CCF-962D2984992C}"/>
                    </a:ext>
                  </a:extLst>
                </p:cNvPr>
                <p:cNvSpPr/>
                <p:nvPr/>
              </p:nvSpPr>
              <p:spPr>
                <a:xfrm rot="-5400000">
                  <a:off x="1579717" y="3979425"/>
                  <a:ext cx="1537645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20" name="Google Shape;216;p5">
                  <a:extLst>
                    <a:ext uri="{FF2B5EF4-FFF2-40B4-BE49-F238E27FC236}">
                      <a16:creationId xmlns:a16="http://schemas.microsoft.com/office/drawing/2014/main" id="{1A43A5DD-5D8F-DF7F-A193-957DED27DA37}"/>
                    </a:ext>
                  </a:extLst>
                </p:cNvPr>
                <p:cNvSpPr/>
                <p:nvPr/>
              </p:nvSpPr>
              <p:spPr>
                <a:xfrm rot="-5400000">
                  <a:off x="2990043" y="3979425"/>
                  <a:ext cx="1537645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21" name="Google Shape;217;p5">
                  <a:extLst>
                    <a:ext uri="{FF2B5EF4-FFF2-40B4-BE49-F238E27FC236}">
                      <a16:creationId xmlns:a16="http://schemas.microsoft.com/office/drawing/2014/main" id="{546E4DC3-014D-4ABC-7608-7F14F5F5E6E2}"/>
                    </a:ext>
                  </a:extLst>
                </p:cNvPr>
                <p:cNvSpPr/>
                <p:nvPr/>
              </p:nvSpPr>
              <p:spPr>
                <a:xfrm rot="-5400000">
                  <a:off x="4400380" y="3979425"/>
                  <a:ext cx="1537645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22" name="Google Shape;218;p5">
                  <a:extLst>
                    <a:ext uri="{FF2B5EF4-FFF2-40B4-BE49-F238E27FC236}">
                      <a16:creationId xmlns:a16="http://schemas.microsoft.com/office/drawing/2014/main" id="{30DE3B65-87AA-C242-5924-A67CCC304BF8}"/>
                    </a:ext>
                  </a:extLst>
                </p:cNvPr>
                <p:cNvSpPr/>
                <p:nvPr/>
              </p:nvSpPr>
              <p:spPr>
                <a:xfrm rot="-5400000">
                  <a:off x="5810710" y="3979431"/>
                  <a:ext cx="1537647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23" name="Google Shape;219;p5">
                  <a:extLst>
                    <a:ext uri="{FF2B5EF4-FFF2-40B4-BE49-F238E27FC236}">
                      <a16:creationId xmlns:a16="http://schemas.microsoft.com/office/drawing/2014/main" id="{5090EA76-781E-2C72-D89C-3008132A1AE3}"/>
                    </a:ext>
                  </a:extLst>
                </p:cNvPr>
                <p:cNvSpPr/>
                <p:nvPr/>
              </p:nvSpPr>
              <p:spPr>
                <a:xfrm rot="-5400000">
                  <a:off x="7221039" y="3979425"/>
                  <a:ext cx="1537647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24" name="Google Shape;220;p5">
                  <a:extLst>
                    <a:ext uri="{FF2B5EF4-FFF2-40B4-BE49-F238E27FC236}">
                      <a16:creationId xmlns:a16="http://schemas.microsoft.com/office/drawing/2014/main" id="{804F4C8B-2111-7D08-1344-974CFBB8F14B}"/>
                    </a:ext>
                  </a:extLst>
                </p:cNvPr>
                <p:cNvSpPr/>
                <p:nvPr/>
              </p:nvSpPr>
              <p:spPr>
                <a:xfrm rot="-5400000">
                  <a:off x="8631367" y="3979427"/>
                  <a:ext cx="1537649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278" name="Google Shape;222;p5">
              <a:extLst>
                <a:ext uri="{FF2B5EF4-FFF2-40B4-BE49-F238E27FC236}">
                  <a16:creationId xmlns:a16="http://schemas.microsoft.com/office/drawing/2014/main" id="{8ECF4BA7-2D32-04EE-827D-46E8E93E1743}"/>
                </a:ext>
              </a:extLst>
            </p:cNvPr>
            <p:cNvGrpSpPr/>
            <p:nvPr/>
          </p:nvGrpSpPr>
          <p:grpSpPr>
            <a:xfrm>
              <a:off x="8661427" y="3476483"/>
              <a:ext cx="2043094" cy="1526019"/>
              <a:chOff x="1738754" y="3774958"/>
              <a:chExt cx="9095412" cy="6707347"/>
            </a:xfrm>
          </p:grpSpPr>
          <p:grpSp>
            <p:nvGrpSpPr>
              <p:cNvPr id="279" name="Google Shape;223;p5">
                <a:extLst>
                  <a:ext uri="{FF2B5EF4-FFF2-40B4-BE49-F238E27FC236}">
                    <a16:creationId xmlns:a16="http://schemas.microsoft.com/office/drawing/2014/main" id="{194B65D5-F79D-C3B4-336C-A2BADBCBB2B5}"/>
                  </a:ext>
                </a:extLst>
              </p:cNvPr>
              <p:cNvGrpSpPr/>
              <p:nvPr/>
            </p:nvGrpSpPr>
            <p:grpSpPr>
              <a:xfrm>
                <a:off x="1744035" y="3774958"/>
                <a:ext cx="9090131" cy="2843162"/>
                <a:chOff x="1744035" y="3774958"/>
                <a:chExt cx="9090131" cy="2843162"/>
              </a:xfrm>
            </p:grpSpPr>
            <p:grpSp>
              <p:nvGrpSpPr>
                <p:cNvPr id="302" name="Google Shape;224;p5">
                  <a:extLst>
                    <a:ext uri="{FF2B5EF4-FFF2-40B4-BE49-F238E27FC236}">
                      <a16:creationId xmlns:a16="http://schemas.microsoft.com/office/drawing/2014/main" id="{30C6B3A0-09C2-750D-FFE3-1378D663E942}"/>
                    </a:ext>
                  </a:extLst>
                </p:cNvPr>
                <p:cNvGrpSpPr/>
                <p:nvPr/>
              </p:nvGrpSpPr>
              <p:grpSpPr>
                <a:xfrm>
                  <a:off x="1744035" y="3774958"/>
                  <a:ext cx="8377209" cy="1537654"/>
                  <a:chOff x="1744035" y="3774958"/>
                  <a:chExt cx="8377209" cy="1537654"/>
                </a:xfrm>
              </p:grpSpPr>
              <p:sp>
                <p:nvSpPr>
                  <p:cNvPr id="310" name="Google Shape;225;p5">
                    <a:extLst>
                      <a:ext uri="{FF2B5EF4-FFF2-40B4-BE49-F238E27FC236}">
                        <a16:creationId xmlns:a16="http://schemas.microsoft.com/office/drawing/2014/main" id="{6BAC88BE-2112-8EB9-6773-D8E219A1C5A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37989" y="3881004"/>
                    <a:ext cx="1537651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11" name="Google Shape;226;p5">
                    <a:extLst>
                      <a:ext uri="{FF2B5EF4-FFF2-40B4-BE49-F238E27FC236}">
                        <a16:creationId xmlns:a16="http://schemas.microsoft.com/office/drawing/2014/main" id="{1698CC4A-E8DF-2DAC-677D-BE5463C6CB20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3048318" y="3881006"/>
                    <a:ext cx="1537651" cy="132556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F8080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12" name="Google Shape;227;p5">
                    <a:extLst>
                      <a:ext uri="{FF2B5EF4-FFF2-40B4-BE49-F238E27FC236}">
                        <a16:creationId xmlns:a16="http://schemas.microsoft.com/office/drawing/2014/main" id="{8BD3B272-B0C6-8675-17A6-F4691D456709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4458647" y="3881006"/>
                    <a:ext cx="1537651" cy="132556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9525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313" name="Google Shape;229;p5">
                    <a:extLst>
                      <a:ext uri="{FF2B5EF4-FFF2-40B4-BE49-F238E27FC236}">
                        <a16:creationId xmlns:a16="http://schemas.microsoft.com/office/drawing/2014/main" id="{AE504464-8FDA-A74D-D8A3-1E36CB92A198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5868979" y="3881006"/>
                    <a:ext cx="1537651" cy="132556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9525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314" name="Google Shape;231;p5">
                    <a:extLst>
                      <a:ext uri="{FF2B5EF4-FFF2-40B4-BE49-F238E27FC236}">
                        <a16:creationId xmlns:a16="http://schemas.microsoft.com/office/drawing/2014/main" id="{D3C65FF8-779A-250A-9885-A35529E65DF8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7279308" y="3881006"/>
                    <a:ext cx="1537651" cy="132556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F8080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15" name="Google Shape;232;p5">
                    <a:extLst>
                      <a:ext uri="{FF2B5EF4-FFF2-40B4-BE49-F238E27FC236}">
                        <a16:creationId xmlns:a16="http://schemas.microsoft.com/office/drawing/2014/main" id="{8AD89B0F-D600-DD81-B03B-944970FC2050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8689639" y="3881004"/>
                    <a:ext cx="1537650" cy="132556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</p:grpSp>
            <p:grpSp>
              <p:nvGrpSpPr>
                <p:cNvPr id="303" name="Google Shape;233;p5">
                  <a:extLst>
                    <a:ext uri="{FF2B5EF4-FFF2-40B4-BE49-F238E27FC236}">
                      <a16:creationId xmlns:a16="http://schemas.microsoft.com/office/drawing/2014/main" id="{4C81158E-7B96-3EB2-6B88-FB386F96E7D1}"/>
                    </a:ext>
                  </a:extLst>
                </p:cNvPr>
                <p:cNvGrpSpPr/>
                <p:nvPr/>
              </p:nvGrpSpPr>
              <p:grpSpPr>
                <a:xfrm>
                  <a:off x="2456956" y="5080459"/>
                  <a:ext cx="8377210" cy="1537661"/>
                  <a:chOff x="1744033" y="3809597"/>
                  <a:chExt cx="8377210" cy="1537661"/>
                </a:xfrm>
              </p:grpSpPr>
              <p:sp>
                <p:nvSpPr>
                  <p:cNvPr id="304" name="Google Shape;234;p5">
                    <a:extLst>
                      <a:ext uri="{FF2B5EF4-FFF2-40B4-BE49-F238E27FC236}">
                        <a16:creationId xmlns:a16="http://schemas.microsoft.com/office/drawing/2014/main" id="{31C98433-3AE7-C0ED-A165-1C715B806A00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1637988" y="3915648"/>
                    <a:ext cx="1537650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F8080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05" name="Google Shape;235;p5">
                    <a:extLst>
                      <a:ext uri="{FF2B5EF4-FFF2-40B4-BE49-F238E27FC236}">
                        <a16:creationId xmlns:a16="http://schemas.microsoft.com/office/drawing/2014/main" id="{47AABF81-3B00-784D-E7BB-C3691D27E8A8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3048318" y="3915648"/>
                    <a:ext cx="1537650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9525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306" name="Google Shape;237;p5">
                    <a:extLst>
                      <a:ext uri="{FF2B5EF4-FFF2-40B4-BE49-F238E27FC236}">
                        <a16:creationId xmlns:a16="http://schemas.microsoft.com/office/drawing/2014/main" id="{EA104963-D0DF-6116-5C66-D9AD367F7DD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458649" y="3915651"/>
                    <a:ext cx="1537654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07" name="Google Shape;238;p5">
                    <a:extLst>
                      <a:ext uri="{FF2B5EF4-FFF2-40B4-BE49-F238E27FC236}">
                        <a16:creationId xmlns:a16="http://schemas.microsoft.com/office/drawing/2014/main" id="{02CBB872-5196-C7F3-821E-A01311FF8205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5868978" y="3915648"/>
                    <a:ext cx="1537650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9525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308" name="Google Shape;240;p5">
                    <a:extLst>
                      <a:ext uri="{FF2B5EF4-FFF2-40B4-BE49-F238E27FC236}">
                        <a16:creationId xmlns:a16="http://schemas.microsoft.com/office/drawing/2014/main" id="{15D26BBA-5FE1-66D5-C25B-E76CF44E2E7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79307" y="3915643"/>
                    <a:ext cx="1537652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F8080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09" name="Google Shape;241;p5">
                    <a:extLst>
                      <a:ext uri="{FF2B5EF4-FFF2-40B4-BE49-F238E27FC236}">
                        <a16:creationId xmlns:a16="http://schemas.microsoft.com/office/drawing/2014/main" id="{280C2B4D-47D4-96F8-A46C-42032355D062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8689638" y="3915648"/>
                    <a:ext cx="1537650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</p:grpSp>
          </p:grpSp>
          <p:grpSp>
            <p:nvGrpSpPr>
              <p:cNvPr id="280" name="Google Shape;242;p5">
                <a:extLst>
                  <a:ext uri="{FF2B5EF4-FFF2-40B4-BE49-F238E27FC236}">
                    <a16:creationId xmlns:a16="http://schemas.microsoft.com/office/drawing/2014/main" id="{7F5EF1DD-4F99-A0E1-8A21-240407FEC8D4}"/>
                  </a:ext>
                </a:extLst>
              </p:cNvPr>
              <p:cNvGrpSpPr/>
              <p:nvPr/>
            </p:nvGrpSpPr>
            <p:grpSpPr>
              <a:xfrm>
                <a:off x="1738754" y="6372035"/>
                <a:ext cx="9090133" cy="2808510"/>
                <a:chOff x="1685758" y="3838742"/>
                <a:chExt cx="9090133" cy="2808510"/>
              </a:xfrm>
            </p:grpSpPr>
            <p:grpSp>
              <p:nvGrpSpPr>
                <p:cNvPr id="288" name="Google Shape;243;p5">
                  <a:extLst>
                    <a:ext uri="{FF2B5EF4-FFF2-40B4-BE49-F238E27FC236}">
                      <a16:creationId xmlns:a16="http://schemas.microsoft.com/office/drawing/2014/main" id="{FAF8DF01-AD43-EC77-6058-DA7D0EFBB262}"/>
                    </a:ext>
                  </a:extLst>
                </p:cNvPr>
                <p:cNvGrpSpPr/>
                <p:nvPr/>
              </p:nvGrpSpPr>
              <p:grpSpPr>
                <a:xfrm>
                  <a:off x="1685758" y="3838742"/>
                  <a:ext cx="8377211" cy="1537649"/>
                  <a:chOff x="1685758" y="3838742"/>
                  <a:chExt cx="8377211" cy="1537649"/>
                </a:xfrm>
              </p:grpSpPr>
              <p:sp>
                <p:nvSpPr>
                  <p:cNvPr id="296" name="Google Shape;244;p5">
                    <a:extLst>
                      <a:ext uri="{FF2B5EF4-FFF2-40B4-BE49-F238E27FC236}">
                        <a16:creationId xmlns:a16="http://schemas.microsoft.com/office/drawing/2014/main" id="{E3050211-640C-B92F-911F-BC58F8A96AC6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1579715" y="3944786"/>
                    <a:ext cx="1537645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97" name="Google Shape;245;p5">
                    <a:extLst>
                      <a:ext uri="{FF2B5EF4-FFF2-40B4-BE49-F238E27FC236}">
                        <a16:creationId xmlns:a16="http://schemas.microsoft.com/office/drawing/2014/main" id="{4874A7BB-D40B-9950-2C21-05F4445E5BB4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2990046" y="3944786"/>
                    <a:ext cx="1537645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F8080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98" name="Google Shape;246;p5">
                    <a:extLst>
                      <a:ext uri="{FF2B5EF4-FFF2-40B4-BE49-F238E27FC236}">
                        <a16:creationId xmlns:a16="http://schemas.microsoft.com/office/drawing/2014/main" id="{8093A48F-E9C5-DED3-50FE-E4FC2A81B0C2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4400377" y="3944786"/>
                    <a:ext cx="1537645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9525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299" name="Google Shape;248;p5">
                    <a:extLst>
                      <a:ext uri="{FF2B5EF4-FFF2-40B4-BE49-F238E27FC236}">
                        <a16:creationId xmlns:a16="http://schemas.microsoft.com/office/drawing/2014/main" id="{F6CB7017-8C7F-581D-B1FB-0E4AD86FE46B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5810704" y="3944786"/>
                    <a:ext cx="1537645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9525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300" name="Google Shape;250;p5">
                    <a:extLst>
                      <a:ext uri="{FF2B5EF4-FFF2-40B4-BE49-F238E27FC236}">
                        <a16:creationId xmlns:a16="http://schemas.microsoft.com/office/drawing/2014/main" id="{C9757F20-DBA8-72AA-760E-DE140C0A208A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7221038" y="3944785"/>
                    <a:ext cx="1537646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F8080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01" name="Google Shape;251;p5">
                    <a:extLst>
                      <a:ext uri="{FF2B5EF4-FFF2-40B4-BE49-F238E27FC236}">
                        <a16:creationId xmlns:a16="http://schemas.microsoft.com/office/drawing/2014/main" id="{E15C860D-BCD1-6228-67C8-0FC8C8EFD8B6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8631365" y="3944787"/>
                    <a:ext cx="1537649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</p:grpSp>
            <p:grpSp>
              <p:nvGrpSpPr>
                <p:cNvPr id="289" name="Google Shape;252;p5">
                  <a:extLst>
                    <a:ext uri="{FF2B5EF4-FFF2-40B4-BE49-F238E27FC236}">
                      <a16:creationId xmlns:a16="http://schemas.microsoft.com/office/drawing/2014/main" id="{416C6F08-DF4B-5E7E-DBE6-BAA3287353A1}"/>
                    </a:ext>
                  </a:extLst>
                </p:cNvPr>
                <p:cNvGrpSpPr/>
                <p:nvPr/>
              </p:nvGrpSpPr>
              <p:grpSpPr>
                <a:xfrm>
                  <a:off x="2398687" y="5109603"/>
                  <a:ext cx="8377204" cy="1537649"/>
                  <a:chOff x="1685764" y="3838740"/>
                  <a:chExt cx="8377204" cy="1537649"/>
                </a:xfrm>
              </p:grpSpPr>
              <p:sp>
                <p:nvSpPr>
                  <p:cNvPr id="290" name="Google Shape;253;p5">
                    <a:extLst>
                      <a:ext uri="{FF2B5EF4-FFF2-40B4-BE49-F238E27FC236}">
                        <a16:creationId xmlns:a16="http://schemas.microsoft.com/office/drawing/2014/main" id="{C5EA897D-3DE1-B15F-F388-38E98E54C890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1579719" y="3944785"/>
                    <a:ext cx="1537649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91" name="Google Shape;254;p5">
                    <a:extLst>
                      <a:ext uri="{FF2B5EF4-FFF2-40B4-BE49-F238E27FC236}">
                        <a16:creationId xmlns:a16="http://schemas.microsoft.com/office/drawing/2014/main" id="{BC482CF4-42E7-761F-DDAB-13DA23A676DE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2990048" y="3944783"/>
                    <a:ext cx="1537646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F8080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92" name="Google Shape;255;p5">
                    <a:extLst>
                      <a:ext uri="{FF2B5EF4-FFF2-40B4-BE49-F238E27FC236}">
                        <a16:creationId xmlns:a16="http://schemas.microsoft.com/office/drawing/2014/main" id="{1EA64D3B-AA83-45F7-8D22-8B0CCAB0D3D9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4400378" y="3944784"/>
                    <a:ext cx="1537645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F8080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93" name="Google Shape;256;p5">
                    <a:extLst>
                      <a:ext uri="{FF2B5EF4-FFF2-40B4-BE49-F238E27FC236}">
                        <a16:creationId xmlns:a16="http://schemas.microsoft.com/office/drawing/2014/main" id="{B6CD2F6C-700E-C207-99D4-D555F0706296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5810706" y="3944784"/>
                    <a:ext cx="1537645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F8080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94" name="Google Shape;257;p5">
                    <a:extLst>
                      <a:ext uri="{FF2B5EF4-FFF2-40B4-BE49-F238E27FC236}">
                        <a16:creationId xmlns:a16="http://schemas.microsoft.com/office/drawing/2014/main" id="{4D346668-5A90-783C-D300-F37DA23BC518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7221037" y="3944784"/>
                    <a:ext cx="1537645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95" name="Google Shape;258;p5">
                    <a:extLst>
                      <a:ext uri="{FF2B5EF4-FFF2-40B4-BE49-F238E27FC236}">
                        <a16:creationId xmlns:a16="http://schemas.microsoft.com/office/drawing/2014/main" id="{EF980A02-726D-8741-84A3-278832F18072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8631366" y="3944784"/>
                    <a:ext cx="1537645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</p:grpSp>
          </p:grpSp>
          <p:grpSp>
            <p:nvGrpSpPr>
              <p:cNvPr id="281" name="Google Shape;259;p5">
                <a:extLst>
                  <a:ext uri="{FF2B5EF4-FFF2-40B4-BE49-F238E27FC236}">
                    <a16:creationId xmlns:a16="http://schemas.microsoft.com/office/drawing/2014/main" id="{FB73ADAE-0908-F2EC-7D13-ED6D8EE01F5E}"/>
                  </a:ext>
                </a:extLst>
              </p:cNvPr>
              <p:cNvGrpSpPr/>
              <p:nvPr/>
            </p:nvGrpSpPr>
            <p:grpSpPr>
              <a:xfrm>
                <a:off x="1738755" y="8944652"/>
                <a:ext cx="8377213" cy="1537653"/>
                <a:chOff x="1685759" y="3873382"/>
                <a:chExt cx="8377213" cy="1537653"/>
              </a:xfrm>
            </p:grpSpPr>
            <p:sp>
              <p:nvSpPr>
                <p:cNvPr id="282" name="Google Shape;260;p5">
                  <a:extLst>
                    <a:ext uri="{FF2B5EF4-FFF2-40B4-BE49-F238E27FC236}">
                      <a16:creationId xmlns:a16="http://schemas.microsoft.com/office/drawing/2014/main" id="{78D1B24C-0043-8209-47F7-FF300352BD6D}"/>
                    </a:ext>
                  </a:extLst>
                </p:cNvPr>
                <p:cNvSpPr/>
                <p:nvPr/>
              </p:nvSpPr>
              <p:spPr>
                <a:xfrm rot="-5400000">
                  <a:off x="1579717" y="3979425"/>
                  <a:ext cx="1537645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3" name="Google Shape;261;p5">
                  <a:extLst>
                    <a:ext uri="{FF2B5EF4-FFF2-40B4-BE49-F238E27FC236}">
                      <a16:creationId xmlns:a16="http://schemas.microsoft.com/office/drawing/2014/main" id="{84BF4624-2373-96FE-8B81-7E36A8AF43CD}"/>
                    </a:ext>
                  </a:extLst>
                </p:cNvPr>
                <p:cNvSpPr/>
                <p:nvPr/>
              </p:nvSpPr>
              <p:spPr>
                <a:xfrm rot="-5400000">
                  <a:off x="2990043" y="3979425"/>
                  <a:ext cx="1537645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4" name="Google Shape;262;p5">
                  <a:extLst>
                    <a:ext uri="{FF2B5EF4-FFF2-40B4-BE49-F238E27FC236}">
                      <a16:creationId xmlns:a16="http://schemas.microsoft.com/office/drawing/2014/main" id="{5027D390-2AEA-5DCE-12A1-93BB3A3A4CA2}"/>
                    </a:ext>
                  </a:extLst>
                </p:cNvPr>
                <p:cNvSpPr/>
                <p:nvPr/>
              </p:nvSpPr>
              <p:spPr>
                <a:xfrm rot="-5400000">
                  <a:off x="4400380" y="3979425"/>
                  <a:ext cx="1537645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5" name="Google Shape;263;p5">
                  <a:extLst>
                    <a:ext uri="{FF2B5EF4-FFF2-40B4-BE49-F238E27FC236}">
                      <a16:creationId xmlns:a16="http://schemas.microsoft.com/office/drawing/2014/main" id="{10E3E947-6EBC-C708-AFA5-CA5F1960BA78}"/>
                    </a:ext>
                  </a:extLst>
                </p:cNvPr>
                <p:cNvSpPr/>
                <p:nvPr/>
              </p:nvSpPr>
              <p:spPr>
                <a:xfrm rot="-5400000">
                  <a:off x="5810710" y="3979431"/>
                  <a:ext cx="1537647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6" name="Google Shape;264;p5">
                  <a:extLst>
                    <a:ext uri="{FF2B5EF4-FFF2-40B4-BE49-F238E27FC236}">
                      <a16:creationId xmlns:a16="http://schemas.microsoft.com/office/drawing/2014/main" id="{FA380919-2C2B-F205-158B-D1F68E90412C}"/>
                    </a:ext>
                  </a:extLst>
                </p:cNvPr>
                <p:cNvSpPr/>
                <p:nvPr/>
              </p:nvSpPr>
              <p:spPr>
                <a:xfrm rot="-5400000">
                  <a:off x="7221039" y="3979425"/>
                  <a:ext cx="1537647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7" name="Google Shape;265;p5">
                  <a:extLst>
                    <a:ext uri="{FF2B5EF4-FFF2-40B4-BE49-F238E27FC236}">
                      <a16:creationId xmlns:a16="http://schemas.microsoft.com/office/drawing/2014/main" id="{5F226D23-1EEA-6BC9-DE3D-1BBE1C3FADCE}"/>
                    </a:ext>
                  </a:extLst>
                </p:cNvPr>
                <p:cNvSpPr/>
                <p:nvPr/>
              </p:nvSpPr>
              <p:spPr>
                <a:xfrm rot="-5400000">
                  <a:off x="8631367" y="3979427"/>
                  <a:ext cx="1537649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</p:grpSp>
        </p:grpSp>
      </p:grpSp>
      <p:sp>
        <p:nvSpPr>
          <p:cNvPr id="355" name="Google Shape;221;p5">
            <a:extLst>
              <a:ext uri="{FF2B5EF4-FFF2-40B4-BE49-F238E27FC236}">
                <a16:creationId xmlns:a16="http://schemas.microsoft.com/office/drawing/2014/main" id="{AB7BAC75-24D9-33ED-1735-2FB468BFB070}"/>
              </a:ext>
            </a:extLst>
          </p:cNvPr>
          <p:cNvSpPr/>
          <p:nvPr/>
        </p:nvSpPr>
        <p:spPr>
          <a:xfrm>
            <a:off x="9475451" y="2236592"/>
            <a:ext cx="268047" cy="271488"/>
          </a:xfrm>
          <a:prstGeom prst="ellipse">
            <a:avLst/>
          </a:prstGeom>
          <a:solidFill>
            <a:srgbClr val="0C0C0C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 err="1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B</a:t>
            </a:r>
            <a:endParaRPr sz="1200" b="1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356" name="Google Shape;221;p5">
            <a:extLst>
              <a:ext uri="{FF2B5EF4-FFF2-40B4-BE49-F238E27FC236}">
                <a16:creationId xmlns:a16="http://schemas.microsoft.com/office/drawing/2014/main" id="{88A656CB-3C8C-3728-1579-0CCFB28C2FAF}"/>
              </a:ext>
            </a:extLst>
          </p:cNvPr>
          <p:cNvSpPr/>
          <p:nvPr/>
        </p:nvSpPr>
        <p:spPr>
          <a:xfrm>
            <a:off x="9475451" y="3817742"/>
            <a:ext cx="268047" cy="271488"/>
          </a:xfrm>
          <a:prstGeom prst="ellipse">
            <a:avLst/>
          </a:prstGeom>
          <a:solidFill>
            <a:srgbClr val="0C0C0C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 err="1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B</a:t>
            </a:r>
            <a:endParaRPr sz="1200" b="1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8378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F99A43-4B56-36C3-DAFC-914AE7737C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71" t="15595" r="33788" b="33221"/>
          <a:stretch/>
        </p:blipFill>
        <p:spPr>
          <a:xfrm>
            <a:off x="1172501" y="1866473"/>
            <a:ext cx="2587518" cy="1837582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11</a:t>
            </a:fld>
            <a:endParaRPr lang="ko-KR" altLang="en-US" dirty="0"/>
          </a:p>
        </p:txBody>
      </p:sp>
      <p:sp>
        <p:nvSpPr>
          <p:cNvPr id="16" name="Google Shape;103;p2">
            <a:extLst>
              <a:ext uri="{FF2B5EF4-FFF2-40B4-BE49-F238E27FC236}">
                <a16:creationId xmlns:a16="http://schemas.microsoft.com/office/drawing/2014/main" id="{24629131-BBE3-0D70-0719-2DCFE86764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7565" y="323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2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사용할 </a:t>
            </a:r>
            <a:r>
              <a:rPr lang="ko-KR" altLang="en-US" sz="2400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에셋</a:t>
            </a:r>
            <a:endParaRPr sz="2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7" name="Google Shape;90;p1">
            <a:extLst>
              <a:ext uri="{FF2B5EF4-FFF2-40B4-BE49-F238E27FC236}">
                <a16:creationId xmlns:a16="http://schemas.microsoft.com/office/drawing/2014/main" id="{398B2B35-DF16-FE44-B8DD-B578148CACBD}"/>
              </a:ext>
            </a:extLst>
          </p:cNvPr>
          <p:cNvGrpSpPr/>
          <p:nvPr/>
        </p:nvGrpSpPr>
        <p:grpSpPr>
          <a:xfrm>
            <a:off x="297565" y="931168"/>
            <a:ext cx="11632320" cy="5549914"/>
            <a:chOff x="358525" y="1486615"/>
            <a:chExt cx="11632320" cy="5017829"/>
          </a:xfrm>
        </p:grpSpPr>
        <p:cxnSp>
          <p:nvCxnSpPr>
            <p:cNvPr id="19" name="Google Shape;91;p1">
              <a:extLst>
                <a:ext uri="{FF2B5EF4-FFF2-40B4-BE49-F238E27FC236}">
                  <a16:creationId xmlns:a16="http://schemas.microsoft.com/office/drawing/2014/main" id="{038BBB94-02A6-5201-76D2-2C86588EDFD6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" name="Google Shape;92;p1">
              <a:extLst>
                <a:ext uri="{FF2B5EF4-FFF2-40B4-BE49-F238E27FC236}">
                  <a16:creationId xmlns:a16="http://schemas.microsoft.com/office/drawing/2014/main" id="{2AF0AF77-E143-6D78-ECB4-BAA0E3743905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93;p1">
              <a:extLst>
                <a:ext uri="{FF2B5EF4-FFF2-40B4-BE49-F238E27FC236}">
                  <a16:creationId xmlns:a16="http://schemas.microsoft.com/office/drawing/2014/main" id="{66A3F99E-0D24-33ED-8927-4723C3E83131}"/>
                </a:ext>
              </a:extLst>
            </p:cNvPr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94;p1">
              <a:extLst>
                <a:ext uri="{FF2B5EF4-FFF2-40B4-BE49-F238E27FC236}">
                  <a16:creationId xmlns:a16="http://schemas.microsoft.com/office/drawing/2014/main" id="{5CC32295-74D4-1C51-49C6-4BEDBCE55DD8}"/>
                </a:ext>
              </a:extLst>
            </p:cNvPr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" name="Google Shape;95;p1">
              <a:extLst>
                <a:ext uri="{FF2B5EF4-FFF2-40B4-BE49-F238E27FC236}">
                  <a16:creationId xmlns:a16="http://schemas.microsoft.com/office/drawing/2014/main" id="{FB4031A7-434D-49AF-339B-CB26107B196B}"/>
                </a:ext>
              </a:extLst>
            </p:cNvPr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24" name="Google Shape;96;p1">
              <a:extLst>
                <a:ext uri="{FF2B5EF4-FFF2-40B4-BE49-F238E27FC236}">
                  <a16:creationId xmlns:a16="http://schemas.microsoft.com/office/drawing/2014/main" id="{67D244D6-5F6E-A1FB-F6BC-8A5B4A16FE66}"/>
                </a:ext>
              </a:extLst>
            </p:cNvPr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9B27162-C66F-AB9D-0E4D-53A65E2F98F1}"/>
              </a:ext>
            </a:extLst>
          </p:cNvPr>
          <p:cNvSpPr txBox="1"/>
          <p:nvPr/>
        </p:nvSpPr>
        <p:spPr>
          <a:xfrm>
            <a:off x="1986210" y="3786431"/>
            <a:ext cx="96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971001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2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397565" y="323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2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</a:t>
            </a:r>
            <a:r>
              <a:rPr lang="ko-KR" altLang="en-US" sz="2400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스텟</a:t>
            </a:r>
            <a:endParaRPr sz="2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12</a:t>
            </a:fld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2" name="Google Shape;90;p1">
            <a:extLst>
              <a:ext uri="{FF2B5EF4-FFF2-40B4-BE49-F238E27FC236}">
                <a16:creationId xmlns:a16="http://schemas.microsoft.com/office/drawing/2014/main" id="{679FB4D7-7CED-E730-45D9-2BFFA6254D7E}"/>
              </a:ext>
            </a:extLst>
          </p:cNvPr>
          <p:cNvGrpSpPr/>
          <p:nvPr/>
        </p:nvGrpSpPr>
        <p:grpSpPr>
          <a:xfrm>
            <a:off x="297565" y="931168"/>
            <a:ext cx="11632320" cy="5549914"/>
            <a:chOff x="358525" y="1486615"/>
            <a:chExt cx="11632320" cy="5017829"/>
          </a:xfrm>
        </p:grpSpPr>
        <p:cxnSp>
          <p:nvCxnSpPr>
            <p:cNvPr id="13" name="Google Shape;91;p1">
              <a:extLst>
                <a:ext uri="{FF2B5EF4-FFF2-40B4-BE49-F238E27FC236}">
                  <a16:creationId xmlns:a16="http://schemas.microsoft.com/office/drawing/2014/main" id="{F75CE13D-6889-EBF3-6E01-6B1C58D001C7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" name="Google Shape;92;p1">
              <a:extLst>
                <a:ext uri="{FF2B5EF4-FFF2-40B4-BE49-F238E27FC236}">
                  <a16:creationId xmlns:a16="http://schemas.microsoft.com/office/drawing/2014/main" id="{C08BDB76-D422-1F07-B564-A5F8B5BDB395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" name="Google Shape;93;p1">
              <a:extLst>
                <a:ext uri="{FF2B5EF4-FFF2-40B4-BE49-F238E27FC236}">
                  <a16:creationId xmlns:a16="http://schemas.microsoft.com/office/drawing/2014/main" id="{473E7391-57C8-3A08-24F6-B749069963CC}"/>
                </a:ext>
              </a:extLst>
            </p:cNvPr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Google Shape;94;p1">
              <a:extLst>
                <a:ext uri="{FF2B5EF4-FFF2-40B4-BE49-F238E27FC236}">
                  <a16:creationId xmlns:a16="http://schemas.microsoft.com/office/drawing/2014/main" id="{AF663E56-1A16-D86F-4C85-69E47D8AA96F}"/>
                </a:ext>
              </a:extLst>
            </p:cNvPr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" name="Google Shape;95;p1">
              <a:extLst>
                <a:ext uri="{FF2B5EF4-FFF2-40B4-BE49-F238E27FC236}">
                  <a16:creationId xmlns:a16="http://schemas.microsoft.com/office/drawing/2014/main" id="{3DCEAD04-B988-805F-CF14-67D55200C0C8}"/>
                </a:ext>
              </a:extLst>
            </p:cNvPr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8" name="Google Shape;96;p1">
              <a:extLst>
                <a:ext uri="{FF2B5EF4-FFF2-40B4-BE49-F238E27FC236}">
                  <a16:creationId xmlns:a16="http://schemas.microsoft.com/office/drawing/2014/main" id="{5C7B9534-1589-6DD6-BA6A-3601E43502D7}"/>
                </a:ext>
              </a:extLst>
            </p:cNvPr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id="{1831AF5D-3E91-A531-1F9A-0D490DC94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497820"/>
              </p:ext>
            </p:extLst>
          </p:nvPr>
        </p:nvGraphicFramePr>
        <p:xfrm>
          <a:off x="534503" y="1156881"/>
          <a:ext cx="11122993" cy="1510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536">
                  <a:extLst>
                    <a:ext uri="{9D8B030D-6E8A-4147-A177-3AD203B41FA5}">
                      <a16:colId xmlns:a16="http://schemas.microsoft.com/office/drawing/2014/main" val="1692190212"/>
                    </a:ext>
                  </a:extLst>
                </a:gridCol>
                <a:gridCol w="772929">
                  <a:extLst>
                    <a:ext uri="{9D8B030D-6E8A-4147-A177-3AD203B41FA5}">
                      <a16:colId xmlns:a16="http://schemas.microsoft.com/office/drawing/2014/main" val="2204936938"/>
                    </a:ext>
                  </a:extLst>
                </a:gridCol>
                <a:gridCol w="772929">
                  <a:extLst>
                    <a:ext uri="{9D8B030D-6E8A-4147-A177-3AD203B41FA5}">
                      <a16:colId xmlns:a16="http://schemas.microsoft.com/office/drawing/2014/main" val="4182692436"/>
                    </a:ext>
                  </a:extLst>
                </a:gridCol>
                <a:gridCol w="717009">
                  <a:extLst>
                    <a:ext uri="{9D8B030D-6E8A-4147-A177-3AD203B41FA5}">
                      <a16:colId xmlns:a16="http://schemas.microsoft.com/office/drawing/2014/main" val="967785997"/>
                    </a:ext>
                  </a:extLst>
                </a:gridCol>
                <a:gridCol w="493574">
                  <a:extLst>
                    <a:ext uri="{9D8B030D-6E8A-4147-A177-3AD203B41FA5}">
                      <a16:colId xmlns:a16="http://schemas.microsoft.com/office/drawing/2014/main" val="2711571599"/>
                    </a:ext>
                  </a:extLst>
                </a:gridCol>
                <a:gridCol w="410151">
                  <a:extLst>
                    <a:ext uri="{9D8B030D-6E8A-4147-A177-3AD203B41FA5}">
                      <a16:colId xmlns:a16="http://schemas.microsoft.com/office/drawing/2014/main" val="8621844"/>
                    </a:ext>
                  </a:extLst>
                </a:gridCol>
                <a:gridCol w="437958">
                  <a:extLst>
                    <a:ext uri="{9D8B030D-6E8A-4147-A177-3AD203B41FA5}">
                      <a16:colId xmlns:a16="http://schemas.microsoft.com/office/drawing/2014/main" val="253948996"/>
                    </a:ext>
                  </a:extLst>
                </a:gridCol>
                <a:gridCol w="583947">
                  <a:extLst>
                    <a:ext uri="{9D8B030D-6E8A-4147-A177-3AD203B41FA5}">
                      <a16:colId xmlns:a16="http://schemas.microsoft.com/office/drawing/2014/main" val="3525271569"/>
                    </a:ext>
                  </a:extLst>
                </a:gridCol>
                <a:gridCol w="481988">
                  <a:extLst>
                    <a:ext uri="{9D8B030D-6E8A-4147-A177-3AD203B41FA5}">
                      <a16:colId xmlns:a16="http://schemas.microsoft.com/office/drawing/2014/main" val="2204070979"/>
                    </a:ext>
                  </a:extLst>
                </a:gridCol>
                <a:gridCol w="426373">
                  <a:extLst>
                    <a:ext uri="{9D8B030D-6E8A-4147-A177-3AD203B41FA5}">
                      <a16:colId xmlns:a16="http://schemas.microsoft.com/office/drawing/2014/main" val="257422013"/>
                    </a:ext>
                  </a:extLst>
                </a:gridCol>
                <a:gridCol w="426373">
                  <a:extLst>
                    <a:ext uri="{9D8B030D-6E8A-4147-A177-3AD203B41FA5}">
                      <a16:colId xmlns:a16="http://schemas.microsoft.com/office/drawing/2014/main" val="3977137723"/>
                    </a:ext>
                  </a:extLst>
                </a:gridCol>
                <a:gridCol w="481988">
                  <a:extLst>
                    <a:ext uri="{9D8B030D-6E8A-4147-A177-3AD203B41FA5}">
                      <a16:colId xmlns:a16="http://schemas.microsoft.com/office/drawing/2014/main" val="4079965359"/>
                    </a:ext>
                  </a:extLst>
                </a:gridCol>
                <a:gridCol w="410151">
                  <a:extLst>
                    <a:ext uri="{9D8B030D-6E8A-4147-A177-3AD203B41FA5}">
                      <a16:colId xmlns:a16="http://schemas.microsoft.com/office/drawing/2014/main" val="2039235302"/>
                    </a:ext>
                  </a:extLst>
                </a:gridCol>
                <a:gridCol w="410151">
                  <a:extLst>
                    <a:ext uri="{9D8B030D-6E8A-4147-A177-3AD203B41FA5}">
                      <a16:colId xmlns:a16="http://schemas.microsoft.com/office/drawing/2014/main" val="2492316881"/>
                    </a:ext>
                  </a:extLst>
                </a:gridCol>
                <a:gridCol w="509794">
                  <a:extLst>
                    <a:ext uri="{9D8B030D-6E8A-4147-A177-3AD203B41FA5}">
                      <a16:colId xmlns:a16="http://schemas.microsoft.com/office/drawing/2014/main" val="3989483036"/>
                    </a:ext>
                  </a:extLst>
                </a:gridCol>
                <a:gridCol w="509794">
                  <a:extLst>
                    <a:ext uri="{9D8B030D-6E8A-4147-A177-3AD203B41FA5}">
                      <a16:colId xmlns:a16="http://schemas.microsoft.com/office/drawing/2014/main" val="3312883097"/>
                    </a:ext>
                  </a:extLst>
                </a:gridCol>
                <a:gridCol w="845475">
                  <a:extLst>
                    <a:ext uri="{9D8B030D-6E8A-4147-A177-3AD203B41FA5}">
                      <a16:colId xmlns:a16="http://schemas.microsoft.com/office/drawing/2014/main" val="2741825960"/>
                    </a:ext>
                  </a:extLst>
                </a:gridCol>
                <a:gridCol w="593215">
                  <a:extLst>
                    <a:ext uri="{9D8B030D-6E8A-4147-A177-3AD203B41FA5}">
                      <a16:colId xmlns:a16="http://schemas.microsoft.com/office/drawing/2014/main" val="1113251664"/>
                    </a:ext>
                  </a:extLst>
                </a:gridCol>
                <a:gridCol w="704443">
                  <a:extLst>
                    <a:ext uri="{9D8B030D-6E8A-4147-A177-3AD203B41FA5}">
                      <a16:colId xmlns:a16="http://schemas.microsoft.com/office/drawing/2014/main" val="3750502593"/>
                    </a:ext>
                  </a:extLst>
                </a:gridCol>
                <a:gridCol w="593215">
                  <a:extLst>
                    <a:ext uri="{9D8B030D-6E8A-4147-A177-3AD203B41FA5}">
                      <a16:colId xmlns:a16="http://schemas.microsoft.com/office/drawing/2014/main" val="2111359143"/>
                    </a:ext>
                  </a:extLst>
                </a:gridCol>
              </a:tblGrid>
              <a:tr h="13679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번호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7472" marR="87472" marT="43736" marB="43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이름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한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7472" marR="87472" marT="43736" marB="43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이름</a:t>
                      </a:r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영</a:t>
                      </a:r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en-US" altLang="ko-KR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7472" marR="87472" marT="43736" marB="43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인덱스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7472" marR="87472" marT="43736" marB="43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　</a:t>
                      </a: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FFFFFF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1502"/>
                  </a:ext>
                </a:extLst>
              </a:tr>
              <a:tr h="445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분류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위력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쿨타임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거리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범위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형태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소모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이동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생존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주기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추가 스킬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추가 버프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스킬애니메이션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발사 </a:t>
                      </a:r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프리팹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투사체 </a:t>
                      </a:r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프리팹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피격 </a:t>
                      </a:r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프리팹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913754"/>
                  </a:ext>
                </a:extLst>
              </a:tr>
              <a:tr h="367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Name_KR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Name_EN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BossIndex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TargetType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Power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CoolTime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SkillDistance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SkillRange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SkillType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UseStat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PlaceShift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LifeTime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DoT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SkillAdded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BuffAdded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SkillAnimation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LunchPrefb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FirePrefb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DamPrefb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60751"/>
                  </a:ext>
                </a:extLst>
              </a:tr>
              <a:tr h="187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string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string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Bool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840251"/>
                  </a:ext>
                </a:extLst>
              </a:tr>
              <a:tr h="3676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강 폭발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strong_ </a:t>
                      </a:r>
                    </a:p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explosion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231003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46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34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74A504A-AB95-9E3B-C0BC-4925339C9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023" y="1898734"/>
            <a:ext cx="2646673" cy="3088325"/>
          </a:xfrm>
          <a:prstGeom prst="rect">
            <a:avLst/>
          </a:prstGeom>
        </p:spPr>
      </p:pic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397565" y="323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2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보스 스킬</a:t>
            </a:r>
            <a:endParaRPr sz="2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13</a:t>
            </a:fld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2" name="Google Shape;90;p1">
            <a:extLst>
              <a:ext uri="{FF2B5EF4-FFF2-40B4-BE49-F238E27FC236}">
                <a16:creationId xmlns:a16="http://schemas.microsoft.com/office/drawing/2014/main" id="{679FB4D7-7CED-E730-45D9-2BFFA6254D7E}"/>
              </a:ext>
            </a:extLst>
          </p:cNvPr>
          <p:cNvGrpSpPr/>
          <p:nvPr/>
        </p:nvGrpSpPr>
        <p:grpSpPr>
          <a:xfrm>
            <a:off x="297565" y="931168"/>
            <a:ext cx="11632320" cy="5549914"/>
            <a:chOff x="358525" y="1486615"/>
            <a:chExt cx="11632320" cy="5017829"/>
          </a:xfrm>
        </p:grpSpPr>
        <p:cxnSp>
          <p:nvCxnSpPr>
            <p:cNvPr id="13" name="Google Shape;91;p1">
              <a:extLst>
                <a:ext uri="{FF2B5EF4-FFF2-40B4-BE49-F238E27FC236}">
                  <a16:creationId xmlns:a16="http://schemas.microsoft.com/office/drawing/2014/main" id="{F75CE13D-6889-EBF3-6E01-6B1C58D001C7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" name="Google Shape;92;p1">
              <a:extLst>
                <a:ext uri="{FF2B5EF4-FFF2-40B4-BE49-F238E27FC236}">
                  <a16:creationId xmlns:a16="http://schemas.microsoft.com/office/drawing/2014/main" id="{C08BDB76-D422-1F07-B564-A5F8B5BDB395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" name="Google Shape;93;p1">
              <a:extLst>
                <a:ext uri="{FF2B5EF4-FFF2-40B4-BE49-F238E27FC236}">
                  <a16:creationId xmlns:a16="http://schemas.microsoft.com/office/drawing/2014/main" id="{473E7391-57C8-3A08-24F6-B749069963CC}"/>
                </a:ext>
              </a:extLst>
            </p:cNvPr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Google Shape;94;p1">
              <a:extLst>
                <a:ext uri="{FF2B5EF4-FFF2-40B4-BE49-F238E27FC236}">
                  <a16:creationId xmlns:a16="http://schemas.microsoft.com/office/drawing/2014/main" id="{AF663E56-1A16-D86F-4C85-69E47D8AA96F}"/>
                </a:ext>
              </a:extLst>
            </p:cNvPr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" name="Google Shape;95;p1">
              <a:extLst>
                <a:ext uri="{FF2B5EF4-FFF2-40B4-BE49-F238E27FC236}">
                  <a16:creationId xmlns:a16="http://schemas.microsoft.com/office/drawing/2014/main" id="{3DCEAD04-B988-805F-CF14-67D55200C0C8}"/>
                </a:ext>
              </a:extLst>
            </p:cNvPr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8" name="Google Shape;96;p1">
              <a:extLst>
                <a:ext uri="{FF2B5EF4-FFF2-40B4-BE49-F238E27FC236}">
                  <a16:creationId xmlns:a16="http://schemas.microsoft.com/office/drawing/2014/main" id="{5C7B9534-1589-6DD6-BA6A-3601E43502D7}"/>
                </a:ext>
              </a:extLst>
            </p:cNvPr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21" name="Google Shape;118;p3">
            <a:extLst>
              <a:ext uri="{FF2B5EF4-FFF2-40B4-BE49-F238E27FC236}">
                <a16:creationId xmlns:a16="http://schemas.microsoft.com/office/drawing/2014/main" id="{070E8FD5-DB75-5BD5-546C-E70D637F19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8640" y="1152068"/>
            <a:ext cx="3307702" cy="681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1.4 </a:t>
            </a:r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늑대 소환</a:t>
            </a:r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(</a:t>
            </a:r>
            <a:r>
              <a:rPr lang="en-US" altLang="ko-KR" sz="1400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Summons_Wolf</a:t>
            </a:r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buSzPts val="1600"/>
            </a:pPr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애니메이션 </a:t>
            </a:r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Skill01</a:t>
            </a:r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사용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18C457-7EEE-AFCD-CCB0-36CB4153EC82}"/>
              </a:ext>
            </a:extLst>
          </p:cNvPr>
          <p:cNvSpPr txBox="1"/>
          <p:nvPr/>
        </p:nvSpPr>
        <p:spPr>
          <a:xfrm>
            <a:off x="858720" y="5341143"/>
            <a:ext cx="9584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정의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en-US" altLang="ko-KR" sz="1200" i="0" dirty="0" err="1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FightBear</a:t>
            </a:r>
            <a:r>
              <a:rPr lang="en-US" altLang="ko-KR" sz="1200" i="0" dirty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[03]</a:t>
            </a:r>
            <a:r>
              <a:rPr lang="ko-KR" altLang="en-US" sz="1200" i="0" dirty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</a:t>
            </a:r>
            <a:r>
              <a:rPr lang="en-US" altLang="ko-KR" sz="1200" i="0" dirty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Wolf A</a:t>
            </a:r>
            <a:r>
              <a:rPr lang="ko-KR" altLang="en-US" sz="1200" i="0" dirty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</a:t>
            </a:r>
            <a:r>
              <a:rPr lang="en-US" altLang="ko-KR" sz="1200">
                <a:solidFill>
                  <a:srgbClr val="21212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6</a:t>
            </a:r>
            <a:r>
              <a:rPr lang="ko-KR" altLang="en-US" sz="1200" i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마리 </a:t>
            </a:r>
            <a:r>
              <a:rPr lang="ko-KR" altLang="en-US" sz="1200" i="0" dirty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소환한다</a:t>
            </a:r>
            <a:r>
              <a:rPr lang="ko-KR" altLang="en-US" sz="1200" dirty="0">
                <a:solidFill>
                  <a:srgbClr val="21212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200" i="0" dirty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200" i="0" dirty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보스를 중심으로 </a:t>
            </a:r>
            <a:r>
              <a:rPr lang="en-US" altLang="ko-KR" sz="1200" i="0" dirty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</a:t>
            </a:r>
            <a:r>
              <a:rPr lang="ko-KR" altLang="en-US" sz="1200" i="0" dirty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칸</a:t>
            </a:r>
            <a:r>
              <a:rPr lang="en-US" altLang="ko-KR" sz="1200" dirty="0">
                <a:solidFill>
                  <a:srgbClr val="21212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2B74D1D8-9605-D6A3-3800-ADF38A93EE0A}"/>
              </a:ext>
            </a:extLst>
          </p:cNvPr>
          <p:cNvCxnSpPr>
            <a:cxnSpLocks/>
          </p:cNvCxnSpPr>
          <p:nvPr/>
        </p:nvCxnSpPr>
        <p:spPr>
          <a:xfrm>
            <a:off x="7545126" y="3471670"/>
            <a:ext cx="9805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3E510674-03D3-197B-E5F3-C7325DBC7C9D}"/>
              </a:ext>
            </a:extLst>
          </p:cNvPr>
          <p:cNvCxnSpPr>
            <a:cxnSpLocks/>
          </p:cNvCxnSpPr>
          <p:nvPr/>
        </p:nvCxnSpPr>
        <p:spPr>
          <a:xfrm>
            <a:off x="3856350" y="3409528"/>
            <a:ext cx="9805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970C776A-3745-B4C0-E8E9-1C52985C9A9A}"/>
              </a:ext>
            </a:extLst>
          </p:cNvPr>
          <p:cNvSpPr txBox="1"/>
          <p:nvPr/>
        </p:nvSpPr>
        <p:spPr>
          <a:xfrm>
            <a:off x="1225330" y="4733338"/>
            <a:ext cx="161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[Skill02]</a:t>
            </a:r>
            <a:endParaRPr lang="ko-KR" altLang="en-US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8C47F1A-3A5C-59CB-75A2-EA7A4FC99667}"/>
              </a:ext>
            </a:extLst>
          </p:cNvPr>
          <p:cNvSpPr txBox="1"/>
          <p:nvPr/>
        </p:nvSpPr>
        <p:spPr>
          <a:xfrm>
            <a:off x="3800619" y="3467675"/>
            <a:ext cx="161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캐스팅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A31088-51DF-CCD9-2FB1-504AF8822EF8}"/>
              </a:ext>
            </a:extLst>
          </p:cNvPr>
          <p:cNvSpPr txBox="1"/>
          <p:nvPr/>
        </p:nvSpPr>
        <p:spPr>
          <a:xfrm>
            <a:off x="7576804" y="3503450"/>
            <a:ext cx="1038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시전</a:t>
            </a: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AB83011D-3B8B-0A20-A35F-B4E7064EB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134" y="1895729"/>
            <a:ext cx="2360151" cy="3123174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FF77138C-5705-63A6-660C-8BD27D0E6920}"/>
              </a:ext>
            </a:extLst>
          </p:cNvPr>
          <p:cNvSpPr txBox="1"/>
          <p:nvPr/>
        </p:nvSpPr>
        <p:spPr>
          <a:xfrm>
            <a:off x="4854590" y="4710060"/>
            <a:ext cx="15932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[Wolf]</a:t>
            </a:r>
          </a:p>
        </p:txBody>
      </p:sp>
      <p:grpSp>
        <p:nvGrpSpPr>
          <p:cNvPr id="122" name="Google Shape;177;p5">
            <a:extLst>
              <a:ext uri="{FF2B5EF4-FFF2-40B4-BE49-F238E27FC236}">
                <a16:creationId xmlns:a16="http://schemas.microsoft.com/office/drawing/2014/main" id="{131A02C0-97AB-99DC-1D98-14BF5D3DD57F}"/>
              </a:ext>
            </a:extLst>
          </p:cNvPr>
          <p:cNvGrpSpPr/>
          <p:nvPr/>
        </p:nvGrpSpPr>
        <p:grpSpPr>
          <a:xfrm>
            <a:off x="8661427" y="2707763"/>
            <a:ext cx="2043094" cy="1526019"/>
            <a:chOff x="1738754" y="3774960"/>
            <a:chExt cx="9095412" cy="6707345"/>
          </a:xfrm>
        </p:grpSpPr>
        <p:grpSp>
          <p:nvGrpSpPr>
            <p:cNvPr id="163" name="Google Shape;178;p5">
              <a:extLst>
                <a:ext uri="{FF2B5EF4-FFF2-40B4-BE49-F238E27FC236}">
                  <a16:creationId xmlns:a16="http://schemas.microsoft.com/office/drawing/2014/main" id="{21F9356F-29B8-0072-97E9-D5EB6E724776}"/>
                </a:ext>
              </a:extLst>
            </p:cNvPr>
            <p:cNvGrpSpPr/>
            <p:nvPr/>
          </p:nvGrpSpPr>
          <p:grpSpPr>
            <a:xfrm>
              <a:off x="1744032" y="3774960"/>
              <a:ext cx="9090134" cy="2843155"/>
              <a:chOff x="1744032" y="3774960"/>
              <a:chExt cx="9090134" cy="2843155"/>
            </a:xfrm>
          </p:grpSpPr>
          <p:grpSp>
            <p:nvGrpSpPr>
              <p:cNvPr id="186" name="Google Shape;179;p5">
                <a:extLst>
                  <a:ext uri="{FF2B5EF4-FFF2-40B4-BE49-F238E27FC236}">
                    <a16:creationId xmlns:a16="http://schemas.microsoft.com/office/drawing/2014/main" id="{AB5E9DCE-60CA-161C-C064-B8B2CD29C184}"/>
                  </a:ext>
                </a:extLst>
              </p:cNvPr>
              <p:cNvGrpSpPr/>
              <p:nvPr/>
            </p:nvGrpSpPr>
            <p:grpSpPr>
              <a:xfrm>
                <a:off x="1744032" y="3774960"/>
                <a:ext cx="8377212" cy="1537652"/>
                <a:chOff x="1744032" y="3774960"/>
                <a:chExt cx="8377212" cy="1537652"/>
              </a:xfrm>
            </p:grpSpPr>
            <p:sp>
              <p:nvSpPr>
                <p:cNvPr id="194" name="Google Shape;180;p5">
                  <a:extLst>
                    <a:ext uri="{FF2B5EF4-FFF2-40B4-BE49-F238E27FC236}">
                      <a16:creationId xmlns:a16="http://schemas.microsoft.com/office/drawing/2014/main" id="{60CBCCB3-600D-A117-C5B2-52C15BA20C15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5" name="Google Shape;181;p5">
                  <a:extLst>
                    <a:ext uri="{FF2B5EF4-FFF2-40B4-BE49-F238E27FC236}">
                      <a16:creationId xmlns:a16="http://schemas.microsoft.com/office/drawing/2014/main" id="{60B0B511-1261-3769-EBA0-BB8365E3C14E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6" name="Google Shape;182;p5">
                  <a:extLst>
                    <a:ext uri="{FF2B5EF4-FFF2-40B4-BE49-F238E27FC236}">
                      <a16:creationId xmlns:a16="http://schemas.microsoft.com/office/drawing/2014/main" id="{83A177F8-8966-3860-CE76-EEDCC2EE57AD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9525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  <p:sp>
              <p:nvSpPr>
                <p:cNvPr id="197" name="Google Shape;184;p5">
                  <a:extLst>
                    <a:ext uri="{FF2B5EF4-FFF2-40B4-BE49-F238E27FC236}">
                      <a16:creationId xmlns:a16="http://schemas.microsoft.com/office/drawing/2014/main" id="{D22D45E7-1992-46D8-DCDE-3BF86F1F280A}"/>
                    </a:ext>
                  </a:extLst>
                </p:cNvPr>
                <p:cNvSpPr/>
                <p:nvPr/>
              </p:nvSpPr>
              <p:spPr>
                <a:xfrm rot="-5400000">
                  <a:off x="5868980" y="3881005"/>
                  <a:ext cx="1537652" cy="1325562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9525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  <p:sp>
              <p:nvSpPr>
                <p:cNvPr id="198" name="Google Shape;186;p5">
                  <a:extLst>
                    <a:ext uri="{FF2B5EF4-FFF2-40B4-BE49-F238E27FC236}">
                      <a16:creationId xmlns:a16="http://schemas.microsoft.com/office/drawing/2014/main" id="{BED7D274-95C2-8F3D-F8D4-8B4629D21722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9" name="Google Shape;187;p5">
                  <a:extLst>
                    <a:ext uri="{FF2B5EF4-FFF2-40B4-BE49-F238E27FC236}">
                      <a16:creationId xmlns:a16="http://schemas.microsoft.com/office/drawing/2014/main" id="{242E2CBA-A129-DB6D-899F-54EF69BD5310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187" name="Google Shape;188;p5">
                <a:extLst>
                  <a:ext uri="{FF2B5EF4-FFF2-40B4-BE49-F238E27FC236}">
                    <a16:creationId xmlns:a16="http://schemas.microsoft.com/office/drawing/2014/main" id="{7180BBE9-5F66-AB81-EB3A-C8380A561490}"/>
                  </a:ext>
                </a:extLst>
              </p:cNvPr>
              <p:cNvGrpSpPr/>
              <p:nvPr/>
            </p:nvGrpSpPr>
            <p:grpSpPr>
              <a:xfrm>
                <a:off x="2456956" y="5080462"/>
                <a:ext cx="8377210" cy="1537653"/>
                <a:chOff x="1744033" y="3809600"/>
                <a:chExt cx="8377210" cy="1537653"/>
              </a:xfrm>
            </p:grpSpPr>
            <p:sp>
              <p:nvSpPr>
                <p:cNvPr id="188" name="Google Shape;189;p5">
                  <a:extLst>
                    <a:ext uri="{FF2B5EF4-FFF2-40B4-BE49-F238E27FC236}">
                      <a16:creationId xmlns:a16="http://schemas.microsoft.com/office/drawing/2014/main" id="{391DB7AC-8386-7680-43EE-EC9CAE6BE7AB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89" name="Google Shape;190;p5">
                  <a:extLst>
                    <a:ext uri="{FF2B5EF4-FFF2-40B4-BE49-F238E27FC236}">
                      <a16:creationId xmlns:a16="http://schemas.microsoft.com/office/drawing/2014/main" id="{75F621FF-C84E-B741-4E8A-EE3563E67D61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  <p:sp>
              <p:nvSpPr>
                <p:cNvPr id="190" name="Google Shape;192;p5">
                  <a:extLst>
                    <a:ext uri="{FF2B5EF4-FFF2-40B4-BE49-F238E27FC236}">
                      <a16:creationId xmlns:a16="http://schemas.microsoft.com/office/drawing/2014/main" id="{05BB5AD7-2564-18EC-D893-0F24892E4085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49803"/>
                  </a:srgbClr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1" name="Google Shape;193;p5">
                  <a:extLst>
                    <a:ext uri="{FF2B5EF4-FFF2-40B4-BE49-F238E27FC236}">
                      <a16:creationId xmlns:a16="http://schemas.microsoft.com/office/drawing/2014/main" id="{0CC38596-DD52-AB93-1D86-EE576B879729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  <p:sp>
              <p:nvSpPr>
                <p:cNvPr id="192" name="Google Shape;195;p5">
                  <a:extLst>
                    <a:ext uri="{FF2B5EF4-FFF2-40B4-BE49-F238E27FC236}">
                      <a16:creationId xmlns:a16="http://schemas.microsoft.com/office/drawing/2014/main" id="{EFDF45F7-ED9A-47A7-ED27-4233E8835BC9}"/>
                    </a:ext>
                  </a:extLst>
                </p:cNvPr>
                <p:cNvSpPr/>
                <p:nvPr/>
              </p:nvSpPr>
              <p:spPr>
                <a:xfrm rot="16200000">
                  <a:off x="7279307" y="3915646"/>
                  <a:ext cx="1537651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3" name="Google Shape;196;p5">
                  <a:extLst>
                    <a:ext uri="{FF2B5EF4-FFF2-40B4-BE49-F238E27FC236}">
                      <a16:creationId xmlns:a16="http://schemas.microsoft.com/office/drawing/2014/main" id="{4974F651-0415-610E-11C6-B37088C2525D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64" name="Google Shape;197;p5">
              <a:extLst>
                <a:ext uri="{FF2B5EF4-FFF2-40B4-BE49-F238E27FC236}">
                  <a16:creationId xmlns:a16="http://schemas.microsoft.com/office/drawing/2014/main" id="{C773B42E-EFBE-FC97-E96D-83E444B9B904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172" name="Google Shape;198;p5">
                <a:extLst>
                  <a:ext uri="{FF2B5EF4-FFF2-40B4-BE49-F238E27FC236}">
                    <a16:creationId xmlns:a16="http://schemas.microsoft.com/office/drawing/2014/main" id="{E1A4537D-207E-C2DB-31D6-3A0B3425C0DA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180" name="Google Shape;199;p5">
                  <a:extLst>
                    <a:ext uri="{FF2B5EF4-FFF2-40B4-BE49-F238E27FC236}">
                      <a16:creationId xmlns:a16="http://schemas.microsoft.com/office/drawing/2014/main" id="{7BCAE787-B46E-A7A6-EB34-04B228305391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81" name="Google Shape;200;p5">
                  <a:extLst>
                    <a:ext uri="{FF2B5EF4-FFF2-40B4-BE49-F238E27FC236}">
                      <a16:creationId xmlns:a16="http://schemas.microsoft.com/office/drawing/2014/main" id="{6A766424-F19A-6EC7-98A5-0308719B9C79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82" name="Google Shape;201;p5">
                  <a:extLst>
                    <a:ext uri="{FF2B5EF4-FFF2-40B4-BE49-F238E27FC236}">
                      <a16:creationId xmlns:a16="http://schemas.microsoft.com/office/drawing/2014/main" id="{181307E1-2864-3121-EF3C-531AF0CAEAC4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9525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  <p:sp>
              <p:nvSpPr>
                <p:cNvPr id="183" name="Google Shape;203;p5">
                  <a:extLst>
                    <a:ext uri="{FF2B5EF4-FFF2-40B4-BE49-F238E27FC236}">
                      <a16:creationId xmlns:a16="http://schemas.microsoft.com/office/drawing/2014/main" id="{1C035203-D5C5-9E1A-C49F-EEF0B4E34980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9525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  <p:sp>
              <p:nvSpPr>
                <p:cNvPr id="184" name="Google Shape;205;p5">
                  <a:extLst>
                    <a:ext uri="{FF2B5EF4-FFF2-40B4-BE49-F238E27FC236}">
                      <a16:creationId xmlns:a16="http://schemas.microsoft.com/office/drawing/2014/main" id="{B3286625-00CF-BF7F-6412-BC1177197E61}"/>
                    </a:ext>
                  </a:extLst>
                </p:cNvPr>
                <p:cNvSpPr/>
                <p:nvPr/>
              </p:nvSpPr>
              <p:spPr>
                <a:xfrm rot="16200000">
                  <a:off x="7221038" y="3944785"/>
                  <a:ext cx="1537644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85" name="Google Shape;206;p5">
                  <a:extLst>
                    <a:ext uri="{FF2B5EF4-FFF2-40B4-BE49-F238E27FC236}">
                      <a16:creationId xmlns:a16="http://schemas.microsoft.com/office/drawing/2014/main" id="{F472A4D1-304E-AFF1-1F9E-9ED68D865B22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173" name="Google Shape;207;p5">
                <a:extLst>
                  <a:ext uri="{FF2B5EF4-FFF2-40B4-BE49-F238E27FC236}">
                    <a16:creationId xmlns:a16="http://schemas.microsoft.com/office/drawing/2014/main" id="{8135F10D-3D75-185F-70DE-48F79610B70B}"/>
                  </a:ext>
                </a:extLst>
              </p:cNvPr>
              <p:cNvGrpSpPr/>
              <p:nvPr/>
            </p:nvGrpSpPr>
            <p:grpSpPr>
              <a:xfrm>
                <a:off x="2398687" y="5109602"/>
                <a:ext cx="8377204" cy="1537650"/>
                <a:chOff x="1685764" y="3838739"/>
                <a:chExt cx="8377204" cy="1537650"/>
              </a:xfrm>
            </p:grpSpPr>
            <p:sp>
              <p:nvSpPr>
                <p:cNvPr id="174" name="Google Shape;208;p5">
                  <a:extLst>
                    <a:ext uri="{FF2B5EF4-FFF2-40B4-BE49-F238E27FC236}">
                      <a16:creationId xmlns:a16="http://schemas.microsoft.com/office/drawing/2014/main" id="{82F23AAC-8428-17E1-AFB0-A03D77ACAE9C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5" name="Google Shape;209;p5">
                  <a:extLst>
                    <a:ext uri="{FF2B5EF4-FFF2-40B4-BE49-F238E27FC236}">
                      <a16:creationId xmlns:a16="http://schemas.microsoft.com/office/drawing/2014/main" id="{AA7075F5-CF06-6BDF-837B-51F18C939565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6" name="Google Shape;210;p5">
                  <a:extLst>
                    <a:ext uri="{FF2B5EF4-FFF2-40B4-BE49-F238E27FC236}">
                      <a16:creationId xmlns:a16="http://schemas.microsoft.com/office/drawing/2014/main" id="{7C58B845-2CF9-88BC-E8D0-CF1459192669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7" name="Google Shape;211;p5">
                  <a:extLst>
                    <a:ext uri="{FF2B5EF4-FFF2-40B4-BE49-F238E27FC236}">
                      <a16:creationId xmlns:a16="http://schemas.microsoft.com/office/drawing/2014/main" id="{D8888901-FA70-6470-5953-6B863699DC39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8" name="Google Shape;212;p5">
                  <a:extLst>
                    <a:ext uri="{FF2B5EF4-FFF2-40B4-BE49-F238E27FC236}">
                      <a16:creationId xmlns:a16="http://schemas.microsoft.com/office/drawing/2014/main" id="{27A0A3BE-8D95-0188-4EC6-6E1799F0107C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9" name="Google Shape;213;p5">
                  <a:extLst>
                    <a:ext uri="{FF2B5EF4-FFF2-40B4-BE49-F238E27FC236}">
                      <a16:creationId xmlns:a16="http://schemas.microsoft.com/office/drawing/2014/main" id="{24657521-B06C-6CD0-516F-15957D6D777F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65" name="Google Shape;214;p5">
              <a:extLst>
                <a:ext uri="{FF2B5EF4-FFF2-40B4-BE49-F238E27FC236}">
                  <a16:creationId xmlns:a16="http://schemas.microsoft.com/office/drawing/2014/main" id="{BD0F8190-17D2-CB9A-CBB3-3D852EC02B52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166" name="Google Shape;215;p5">
                <a:extLst>
                  <a:ext uri="{FF2B5EF4-FFF2-40B4-BE49-F238E27FC236}">
                    <a16:creationId xmlns:a16="http://schemas.microsoft.com/office/drawing/2014/main" id="{DD7C0FCF-694D-D099-4F21-1C3BC28C1C0A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endParaRPr>
              </a:p>
            </p:txBody>
          </p:sp>
          <p:sp>
            <p:nvSpPr>
              <p:cNvPr id="167" name="Google Shape;216;p5">
                <a:extLst>
                  <a:ext uri="{FF2B5EF4-FFF2-40B4-BE49-F238E27FC236}">
                    <a16:creationId xmlns:a16="http://schemas.microsoft.com/office/drawing/2014/main" id="{EB33A2E2-C37E-6B31-3835-9693A1DBEADB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endParaRPr>
              </a:p>
            </p:txBody>
          </p:sp>
          <p:sp>
            <p:nvSpPr>
              <p:cNvPr id="168" name="Google Shape;217;p5">
                <a:extLst>
                  <a:ext uri="{FF2B5EF4-FFF2-40B4-BE49-F238E27FC236}">
                    <a16:creationId xmlns:a16="http://schemas.microsoft.com/office/drawing/2014/main" id="{A3C4F8F4-237D-00E5-ADCE-5CBAE7A5B855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endParaRPr>
              </a:p>
            </p:txBody>
          </p:sp>
          <p:sp>
            <p:nvSpPr>
              <p:cNvPr id="169" name="Google Shape;218;p5">
                <a:extLst>
                  <a:ext uri="{FF2B5EF4-FFF2-40B4-BE49-F238E27FC236}">
                    <a16:creationId xmlns:a16="http://schemas.microsoft.com/office/drawing/2014/main" id="{20358793-F1E9-D489-D0E1-96A5000691C2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endParaRPr>
              </a:p>
            </p:txBody>
          </p:sp>
          <p:sp>
            <p:nvSpPr>
              <p:cNvPr id="170" name="Google Shape;219;p5">
                <a:extLst>
                  <a:ext uri="{FF2B5EF4-FFF2-40B4-BE49-F238E27FC236}">
                    <a16:creationId xmlns:a16="http://schemas.microsoft.com/office/drawing/2014/main" id="{AC317C74-1DAA-43D7-A3F1-DEAA620B443E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endParaRPr>
              </a:p>
            </p:txBody>
          </p:sp>
          <p:sp>
            <p:nvSpPr>
              <p:cNvPr id="171" name="Google Shape;220;p5">
                <a:extLst>
                  <a:ext uri="{FF2B5EF4-FFF2-40B4-BE49-F238E27FC236}">
                    <a16:creationId xmlns:a16="http://schemas.microsoft.com/office/drawing/2014/main" id="{8BEECEE4-5F7C-C962-64BD-7A4C5944AE88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00" name="Google Shape;221;p5">
            <a:extLst>
              <a:ext uri="{FF2B5EF4-FFF2-40B4-BE49-F238E27FC236}">
                <a16:creationId xmlns:a16="http://schemas.microsoft.com/office/drawing/2014/main" id="{63B4BBA6-6951-9418-83A9-5023931C4AE8}"/>
              </a:ext>
            </a:extLst>
          </p:cNvPr>
          <p:cNvSpPr/>
          <p:nvPr/>
        </p:nvSpPr>
        <p:spPr>
          <a:xfrm>
            <a:off x="9475451" y="3046217"/>
            <a:ext cx="268047" cy="271488"/>
          </a:xfrm>
          <a:prstGeom prst="ellipse">
            <a:avLst/>
          </a:prstGeom>
          <a:solidFill>
            <a:srgbClr val="0C0C0C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 err="1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B</a:t>
            </a:r>
            <a:endParaRPr sz="1200" b="1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97979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397565" y="323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2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</a:t>
            </a:r>
            <a:r>
              <a:rPr lang="ko-KR" altLang="en-US" sz="2400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스텟</a:t>
            </a:r>
            <a:endParaRPr sz="2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838200" y="181986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altLang="ko-KR" sz="2400" b="0" i="0" u="none" strike="noStrike" cap="none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14</a:t>
            </a:fld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2" name="Google Shape;90;p1">
            <a:extLst>
              <a:ext uri="{FF2B5EF4-FFF2-40B4-BE49-F238E27FC236}">
                <a16:creationId xmlns:a16="http://schemas.microsoft.com/office/drawing/2014/main" id="{679FB4D7-7CED-E730-45D9-2BFFA6254D7E}"/>
              </a:ext>
            </a:extLst>
          </p:cNvPr>
          <p:cNvGrpSpPr/>
          <p:nvPr/>
        </p:nvGrpSpPr>
        <p:grpSpPr>
          <a:xfrm>
            <a:off x="297565" y="931168"/>
            <a:ext cx="11632320" cy="5549914"/>
            <a:chOff x="358525" y="1486615"/>
            <a:chExt cx="11632320" cy="5017829"/>
          </a:xfrm>
        </p:grpSpPr>
        <p:cxnSp>
          <p:nvCxnSpPr>
            <p:cNvPr id="13" name="Google Shape;91;p1">
              <a:extLst>
                <a:ext uri="{FF2B5EF4-FFF2-40B4-BE49-F238E27FC236}">
                  <a16:creationId xmlns:a16="http://schemas.microsoft.com/office/drawing/2014/main" id="{F75CE13D-6889-EBF3-6E01-6B1C58D001C7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" name="Google Shape;92;p1">
              <a:extLst>
                <a:ext uri="{FF2B5EF4-FFF2-40B4-BE49-F238E27FC236}">
                  <a16:creationId xmlns:a16="http://schemas.microsoft.com/office/drawing/2014/main" id="{C08BDB76-D422-1F07-B564-A5F8B5BDB395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" name="Google Shape;93;p1">
              <a:extLst>
                <a:ext uri="{FF2B5EF4-FFF2-40B4-BE49-F238E27FC236}">
                  <a16:creationId xmlns:a16="http://schemas.microsoft.com/office/drawing/2014/main" id="{473E7391-57C8-3A08-24F6-B749069963CC}"/>
                </a:ext>
              </a:extLst>
            </p:cNvPr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Google Shape;94;p1">
              <a:extLst>
                <a:ext uri="{FF2B5EF4-FFF2-40B4-BE49-F238E27FC236}">
                  <a16:creationId xmlns:a16="http://schemas.microsoft.com/office/drawing/2014/main" id="{AF663E56-1A16-D86F-4C85-69E47D8AA96F}"/>
                </a:ext>
              </a:extLst>
            </p:cNvPr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" name="Google Shape;95;p1">
              <a:extLst>
                <a:ext uri="{FF2B5EF4-FFF2-40B4-BE49-F238E27FC236}">
                  <a16:creationId xmlns:a16="http://schemas.microsoft.com/office/drawing/2014/main" id="{3DCEAD04-B988-805F-CF14-67D55200C0C8}"/>
                </a:ext>
              </a:extLst>
            </p:cNvPr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8" name="Google Shape;96;p1">
              <a:extLst>
                <a:ext uri="{FF2B5EF4-FFF2-40B4-BE49-F238E27FC236}">
                  <a16:creationId xmlns:a16="http://schemas.microsoft.com/office/drawing/2014/main" id="{5C7B9534-1589-6DD6-BA6A-3601E43502D7}"/>
                </a:ext>
              </a:extLst>
            </p:cNvPr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id="{5982AEAD-253C-CCF3-476B-7CDF7EE9B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18647"/>
              </p:ext>
            </p:extLst>
          </p:nvPr>
        </p:nvGraphicFramePr>
        <p:xfrm>
          <a:off x="534503" y="1156881"/>
          <a:ext cx="11122993" cy="1510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536">
                  <a:extLst>
                    <a:ext uri="{9D8B030D-6E8A-4147-A177-3AD203B41FA5}">
                      <a16:colId xmlns:a16="http://schemas.microsoft.com/office/drawing/2014/main" val="1692190212"/>
                    </a:ext>
                  </a:extLst>
                </a:gridCol>
                <a:gridCol w="772929">
                  <a:extLst>
                    <a:ext uri="{9D8B030D-6E8A-4147-A177-3AD203B41FA5}">
                      <a16:colId xmlns:a16="http://schemas.microsoft.com/office/drawing/2014/main" val="2204936938"/>
                    </a:ext>
                  </a:extLst>
                </a:gridCol>
                <a:gridCol w="772929">
                  <a:extLst>
                    <a:ext uri="{9D8B030D-6E8A-4147-A177-3AD203B41FA5}">
                      <a16:colId xmlns:a16="http://schemas.microsoft.com/office/drawing/2014/main" val="4182692436"/>
                    </a:ext>
                  </a:extLst>
                </a:gridCol>
                <a:gridCol w="717009">
                  <a:extLst>
                    <a:ext uri="{9D8B030D-6E8A-4147-A177-3AD203B41FA5}">
                      <a16:colId xmlns:a16="http://schemas.microsoft.com/office/drawing/2014/main" val="967785997"/>
                    </a:ext>
                  </a:extLst>
                </a:gridCol>
                <a:gridCol w="493574">
                  <a:extLst>
                    <a:ext uri="{9D8B030D-6E8A-4147-A177-3AD203B41FA5}">
                      <a16:colId xmlns:a16="http://schemas.microsoft.com/office/drawing/2014/main" val="2711571599"/>
                    </a:ext>
                  </a:extLst>
                </a:gridCol>
                <a:gridCol w="410151">
                  <a:extLst>
                    <a:ext uri="{9D8B030D-6E8A-4147-A177-3AD203B41FA5}">
                      <a16:colId xmlns:a16="http://schemas.microsoft.com/office/drawing/2014/main" val="8621844"/>
                    </a:ext>
                  </a:extLst>
                </a:gridCol>
                <a:gridCol w="437958">
                  <a:extLst>
                    <a:ext uri="{9D8B030D-6E8A-4147-A177-3AD203B41FA5}">
                      <a16:colId xmlns:a16="http://schemas.microsoft.com/office/drawing/2014/main" val="253948996"/>
                    </a:ext>
                  </a:extLst>
                </a:gridCol>
                <a:gridCol w="583947">
                  <a:extLst>
                    <a:ext uri="{9D8B030D-6E8A-4147-A177-3AD203B41FA5}">
                      <a16:colId xmlns:a16="http://schemas.microsoft.com/office/drawing/2014/main" val="3525271569"/>
                    </a:ext>
                  </a:extLst>
                </a:gridCol>
                <a:gridCol w="481988">
                  <a:extLst>
                    <a:ext uri="{9D8B030D-6E8A-4147-A177-3AD203B41FA5}">
                      <a16:colId xmlns:a16="http://schemas.microsoft.com/office/drawing/2014/main" val="2204070979"/>
                    </a:ext>
                  </a:extLst>
                </a:gridCol>
                <a:gridCol w="426373">
                  <a:extLst>
                    <a:ext uri="{9D8B030D-6E8A-4147-A177-3AD203B41FA5}">
                      <a16:colId xmlns:a16="http://schemas.microsoft.com/office/drawing/2014/main" val="257422013"/>
                    </a:ext>
                  </a:extLst>
                </a:gridCol>
                <a:gridCol w="426373">
                  <a:extLst>
                    <a:ext uri="{9D8B030D-6E8A-4147-A177-3AD203B41FA5}">
                      <a16:colId xmlns:a16="http://schemas.microsoft.com/office/drawing/2014/main" val="3977137723"/>
                    </a:ext>
                  </a:extLst>
                </a:gridCol>
                <a:gridCol w="481988">
                  <a:extLst>
                    <a:ext uri="{9D8B030D-6E8A-4147-A177-3AD203B41FA5}">
                      <a16:colId xmlns:a16="http://schemas.microsoft.com/office/drawing/2014/main" val="4079965359"/>
                    </a:ext>
                  </a:extLst>
                </a:gridCol>
                <a:gridCol w="410151">
                  <a:extLst>
                    <a:ext uri="{9D8B030D-6E8A-4147-A177-3AD203B41FA5}">
                      <a16:colId xmlns:a16="http://schemas.microsoft.com/office/drawing/2014/main" val="2039235302"/>
                    </a:ext>
                  </a:extLst>
                </a:gridCol>
                <a:gridCol w="410151">
                  <a:extLst>
                    <a:ext uri="{9D8B030D-6E8A-4147-A177-3AD203B41FA5}">
                      <a16:colId xmlns:a16="http://schemas.microsoft.com/office/drawing/2014/main" val="2492316881"/>
                    </a:ext>
                  </a:extLst>
                </a:gridCol>
                <a:gridCol w="509794">
                  <a:extLst>
                    <a:ext uri="{9D8B030D-6E8A-4147-A177-3AD203B41FA5}">
                      <a16:colId xmlns:a16="http://schemas.microsoft.com/office/drawing/2014/main" val="3989483036"/>
                    </a:ext>
                  </a:extLst>
                </a:gridCol>
                <a:gridCol w="509794">
                  <a:extLst>
                    <a:ext uri="{9D8B030D-6E8A-4147-A177-3AD203B41FA5}">
                      <a16:colId xmlns:a16="http://schemas.microsoft.com/office/drawing/2014/main" val="3312883097"/>
                    </a:ext>
                  </a:extLst>
                </a:gridCol>
                <a:gridCol w="845475">
                  <a:extLst>
                    <a:ext uri="{9D8B030D-6E8A-4147-A177-3AD203B41FA5}">
                      <a16:colId xmlns:a16="http://schemas.microsoft.com/office/drawing/2014/main" val="2741825960"/>
                    </a:ext>
                  </a:extLst>
                </a:gridCol>
                <a:gridCol w="593215">
                  <a:extLst>
                    <a:ext uri="{9D8B030D-6E8A-4147-A177-3AD203B41FA5}">
                      <a16:colId xmlns:a16="http://schemas.microsoft.com/office/drawing/2014/main" val="1113251664"/>
                    </a:ext>
                  </a:extLst>
                </a:gridCol>
                <a:gridCol w="704443">
                  <a:extLst>
                    <a:ext uri="{9D8B030D-6E8A-4147-A177-3AD203B41FA5}">
                      <a16:colId xmlns:a16="http://schemas.microsoft.com/office/drawing/2014/main" val="3750502593"/>
                    </a:ext>
                  </a:extLst>
                </a:gridCol>
                <a:gridCol w="593215">
                  <a:extLst>
                    <a:ext uri="{9D8B030D-6E8A-4147-A177-3AD203B41FA5}">
                      <a16:colId xmlns:a16="http://schemas.microsoft.com/office/drawing/2014/main" val="2111359143"/>
                    </a:ext>
                  </a:extLst>
                </a:gridCol>
              </a:tblGrid>
              <a:tr h="13679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번호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7472" marR="87472" marT="43736" marB="43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이름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한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7472" marR="87472" marT="43736" marB="43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이름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영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7472" marR="87472" marT="43736" marB="43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인덱스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7472" marR="87472" marT="43736" marB="43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1502"/>
                  </a:ext>
                </a:extLst>
              </a:tr>
              <a:tr h="445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분류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위력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쿨타임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거리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범위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형태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소모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이동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생존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주기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추가 스킬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추가 버프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스킬애니메이션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발사 프리팹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투사체 프리팹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피격 </a:t>
                      </a:r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프리팹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913754"/>
                  </a:ext>
                </a:extLst>
              </a:tr>
              <a:tr h="367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Name_KR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Name_EN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BossIndex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TargetType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Power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CoolTime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SkillDistance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SkillRange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SkillType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UseStat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PlaceShift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LifeTime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DoT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SkillAdded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BuffAdded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SkillAnimation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LunchPrefb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FirePrefb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DamPrefb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60751"/>
                  </a:ext>
                </a:extLst>
              </a:tr>
              <a:tr h="187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string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string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Bool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840251"/>
                  </a:ext>
                </a:extLst>
              </a:tr>
              <a:tr h="3676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</a:t>
                      </a: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소환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Summons</a:t>
                      </a:r>
                    </a:p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_Wolf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231004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FALSE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028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577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397565" y="323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2400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쫄몹</a:t>
            </a:r>
            <a:r>
              <a:rPr lang="ko-KR" altLang="en-US" sz="2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400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스텟</a:t>
            </a:r>
            <a:endParaRPr sz="2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838200" y="181986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altLang="ko-KR" sz="2400" b="0" i="0" u="none" strike="noStrike" cap="none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15</a:t>
            </a:fld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2" name="Google Shape;90;p1">
            <a:extLst>
              <a:ext uri="{FF2B5EF4-FFF2-40B4-BE49-F238E27FC236}">
                <a16:creationId xmlns:a16="http://schemas.microsoft.com/office/drawing/2014/main" id="{679FB4D7-7CED-E730-45D9-2BFFA6254D7E}"/>
              </a:ext>
            </a:extLst>
          </p:cNvPr>
          <p:cNvGrpSpPr/>
          <p:nvPr/>
        </p:nvGrpSpPr>
        <p:grpSpPr>
          <a:xfrm>
            <a:off x="297565" y="931168"/>
            <a:ext cx="11632320" cy="5549914"/>
            <a:chOff x="358525" y="1486615"/>
            <a:chExt cx="11632320" cy="5017829"/>
          </a:xfrm>
        </p:grpSpPr>
        <p:cxnSp>
          <p:nvCxnSpPr>
            <p:cNvPr id="13" name="Google Shape;91;p1">
              <a:extLst>
                <a:ext uri="{FF2B5EF4-FFF2-40B4-BE49-F238E27FC236}">
                  <a16:creationId xmlns:a16="http://schemas.microsoft.com/office/drawing/2014/main" id="{F75CE13D-6889-EBF3-6E01-6B1C58D001C7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" name="Google Shape;92;p1">
              <a:extLst>
                <a:ext uri="{FF2B5EF4-FFF2-40B4-BE49-F238E27FC236}">
                  <a16:creationId xmlns:a16="http://schemas.microsoft.com/office/drawing/2014/main" id="{C08BDB76-D422-1F07-B564-A5F8B5BDB395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" name="Google Shape;93;p1">
              <a:extLst>
                <a:ext uri="{FF2B5EF4-FFF2-40B4-BE49-F238E27FC236}">
                  <a16:creationId xmlns:a16="http://schemas.microsoft.com/office/drawing/2014/main" id="{473E7391-57C8-3A08-24F6-B749069963CC}"/>
                </a:ext>
              </a:extLst>
            </p:cNvPr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Google Shape;94;p1">
              <a:extLst>
                <a:ext uri="{FF2B5EF4-FFF2-40B4-BE49-F238E27FC236}">
                  <a16:creationId xmlns:a16="http://schemas.microsoft.com/office/drawing/2014/main" id="{AF663E56-1A16-D86F-4C85-69E47D8AA96F}"/>
                </a:ext>
              </a:extLst>
            </p:cNvPr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" name="Google Shape;95;p1">
              <a:extLst>
                <a:ext uri="{FF2B5EF4-FFF2-40B4-BE49-F238E27FC236}">
                  <a16:creationId xmlns:a16="http://schemas.microsoft.com/office/drawing/2014/main" id="{3DCEAD04-B988-805F-CF14-67D55200C0C8}"/>
                </a:ext>
              </a:extLst>
            </p:cNvPr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8" name="Google Shape;96;p1">
              <a:extLst>
                <a:ext uri="{FF2B5EF4-FFF2-40B4-BE49-F238E27FC236}">
                  <a16:creationId xmlns:a16="http://schemas.microsoft.com/office/drawing/2014/main" id="{5C7B9534-1589-6DD6-BA6A-3601E43502D7}"/>
                </a:ext>
              </a:extLst>
            </p:cNvPr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0" name="Google Shape;116;p3">
            <a:extLst>
              <a:ext uri="{FF2B5EF4-FFF2-40B4-BE49-F238E27FC236}">
                <a16:creationId xmlns:a16="http://schemas.microsoft.com/office/drawing/2014/main" id="{64CB63F2-5AB6-1369-C65E-0F9E7FB3A3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6967699"/>
              </p:ext>
            </p:extLst>
          </p:nvPr>
        </p:nvGraphicFramePr>
        <p:xfrm>
          <a:off x="529590" y="1164606"/>
          <a:ext cx="11014710" cy="19927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60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6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36023">
                  <a:extLst>
                    <a:ext uri="{9D8B030D-6E8A-4147-A177-3AD203B41FA5}">
                      <a16:colId xmlns:a16="http://schemas.microsoft.com/office/drawing/2014/main" val="1690521672"/>
                    </a:ext>
                  </a:extLst>
                </a:gridCol>
              </a:tblGrid>
              <a:tr h="199279"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u="none" strike="noStrike" cap="none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monster</a:t>
                      </a:r>
                      <a:endParaRPr sz="1000" b="0" i="0" u="none" strike="noStrike" cap="none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번호</a:t>
                      </a:r>
                      <a:endParaRPr sz="1000" b="0" i="0" u="none" strike="noStrike" cap="none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No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Malgun Gothic"/>
                          <a:sym typeface="Malgun Gothic"/>
                        </a:rPr>
                        <a:t>1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항목의 순차 번호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이름(한)</a:t>
                      </a:r>
                      <a:endParaRPr sz="1000" b="0" i="0" u="none" strike="noStrike" cap="none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Name_KR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string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Malgun Gothic"/>
                          <a:sym typeface="Malgun Gothic"/>
                        </a:rPr>
                        <a:t>울프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데이터의 한글명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이름(영)</a:t>
                      </a:r>
                      <a:endParaRPr sz="1000" b="0" i="0" u="none" strike="noStrike" cap="none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Name_EN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string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Malgun Gothic"/>
                          <a:sym typeface="Malgun Gothic"/>
                        </a:rPr>
                        <a:t>Wolf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데이터의 영문명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Malgun Gothic"/>
                          <a:sym typeface="Malgun Gothic"/>
                        </a:rPr>
                        <a:t>인덱스</a:t>
                      </a:r>
                      <a:endParaRPr sz="1000" b="0" i="0" u="none" strike="noStrike" cap="none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Mon_Index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941001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해당 몬스터의 인덱스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능력치</a:t>
                      </a:r>
                      <a:endParaRPr sz="1000" b="0" i="0" u="none" strike="noStrike" cap="none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Malgun Gothic"/>
                          <a:sym typeface="Malgun Gothic"/>
                        </a:rPr>
                        <a:t>공격력</a:t>
                      </a:r>
                      <a:endParaRPr sz="1000" b="0" i="0" u="none" strike="noStrike" cap="none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Malgun Gothic"/>
                          <a:sym typeface="Malgun Gothic"/>
                        </a:rPr>
                        <a:t>Demege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Malgun Gothic"/>
                          <a:sym typeface="Malgun Gothic"/>
                        </a:rPr>
                        <a:t>20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몬스터의 공격력 수치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Malgun Gothic"/>
                          <a:sym typeface="Malgun Gothic"/>
                        </a:rPr>
                        <a:t>체력</a:t>
                      </a:r>
                      <a:endParaRPr sz="1000" b="0" i="0" u="none" strike="noStrike" cap="none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Malgun Gothic"/>
                          <a:sym typeface="Malgun Gothic"/>
                        </a:rPr>
                        <a:t>HP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Malgun Gothic"/>
                          <a:sym typeface="Malgun Gothic"/>
                        </a:rPr>
                        <a:t>100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몬스터의 체력 수치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Malgun Gothic"/>
                          <a:sym typeface="Malgun Gothic"/>
                        </a:rPr>
                        <a:t>방어력</a:t>
                      </a:r>
                      <a:endParaRPr sz="1000" b="0" i="0" u="none" strike="noStrike" cap="none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Defense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Malgun Gothic"/>
                          <a:sym typeface="Malgun Gothic"/>
                        </a:rPr>
                        <a:t>10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Malgun Gothic"/>
                          <a:sym typeface="Malgun Gothic"/>
                        </a:rPr>
                        <a:t>몬스터의 방어력 수치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Malgun Gothic"/>
                          <a:sym typeface="Malgun Gothic"/>
                        </a:rPr>
                        <a:t>이동속도</a:t>
                      </a:r>
                      <a:endParaRPr sz="1000" b="0" i="0" u="none" strike="noStrike" cap="none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Malgun Gothic"/>
                          <a:sym typeface="Malgun Gothic"/>
                        </a:rPr>
                        <a:t>Speed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Malgun Gothic"/>
                          <a:sym typeface="Malgun Gothic"/>
                        </a:rPr>
                        <a:t>5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Malgun Gothic"/>
                          <a:sym typeface="Malgun Gothic"/>
                        </a:rPr>
                        <a:t>몬스터가 이동하는 속도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557504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스킬</a:t>
                      </a:r>
                      <a:endParaRPr sz="1000" b="0" i="0" u="none" strike="noStrike" cap="none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sym typeface="Malgun Gothic"/>
                      </a:endParaRPr>
                    </a:p>
                  </a:txBody>
                  <a:tcPr marL="0" marR="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Malgun Gothic"/>
                          <a:sym typeface="Malgun Gothic"/>
                        </a:rPr>
                        <a:t>기본 스킬</a:t>
                      </a:r>
                      <a:endParaRPr sz="1000" b="0" i="0" u="none" strike="noStrike" cap="none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Baseskill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Malgun Gothic"/>
                          <a:sym typeface="Malgun Gothic"/>
                        </a:rPr>
                        <a:t>int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Malgun Gothic"/>
                          <a:sym typeface="Malgun Gothic"/>
                        </a:rPr>
                        <a:t>Attack02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Malgun Gothic"/>
                          <a:sym typeface="Malgun Gothic"/>
                        </a:rPr>
                        <a:t>몬스터가 기본으로 사용하는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87243930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Malgun Gothic"/>
                          <a:sym typeface="Malgun Gothic"/>
                        </a:rPr>
                        <a:t>특수 스킬</a:t>
                      </a:r>
                      <a:endParaRPr sz="1000" b="0" i="0" u="none" strike="noStrike" cap="none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Epicskill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Malgun Gothic"/>
                          <a:sym typeface="Malgun Gothic"/>
                        </a:rPr>
                        <a:t>int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Malgun Gothic"/>
                          <a:sym typeface="Malgun Gothic"/>
                        </a:rPr>
                        <a:t>Skill02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Malgun Gothic"/>
                          <a:sym typeface="Malgun Gothic"/>
                        </a:rPr>
                        <a:t>몬스터가 특수하게 사용하는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006370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5FC0136-3FEF-673C-5F54-D118393A1C14}"/>
              </a:ext>
            </a:extLst>
          </p:cNvPr>
          <p:cNvSpPr txBox="1"/>
          <p:nvPr/>
        </p:nvSpPr>
        <p:spPr>
          <a:xfrm>
            <a:off x="838200" y="3442472"/>
            <a:ext cx="9584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Attack02: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기본 공격으로 가장 가까운 플레이어에게 사용한다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쿨타임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데미지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20)</a:t>
            </a:r>
          </a:p>
          <a:p>
            <a:endParaRPr lang="en-US" altLang="ko-KR" sz="1200" dirty="0">
              <a:solidFill>
                <a:srgbClr val="21212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200" dirty="0">
                <a:solidFill>
                  <a:srgbClr val="21212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Skill02:  </a:t>
            </a:r>
            <a:r>
              <a:rPr lang="ko-KR" altLang="en-US" sz="1200" dirty="0">
                <a:solidFill>
                  <a:srgbClr val="21212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특수 스킬로 가장 가까운 플레이어에게 공격력의 </a:t>
            </a:r>
            <a:r>
              <a:rPr lang="en-US" altLang="ko-KR" sz="1200" dirty="0">
                <a:solidFill>
                  <a:srgbClr val="21212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ko-KR" altLang="en-US" sz="1200" dirty="0">
                <a:solidFill>
                  <a:srgbClr val="21212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배의 데미지를 입힌다</a:t>
            </a:r>
            <a:endParaRPr lang="en-US" altLang="ko-KR" sz="1200" dirty="0">
              <a:solidFill>
                <a:srgbClr val="21212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200" dirty="0">
                <a:solidFill>
                  <a:srgbClr val="21212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200" dirty="0">
                <a:solidFill>
                  <a:srgbClr val="21212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쿨타임 </a:t>
            </a:r>
            <a:r>
              <a:rPr lang="en-US" altLang="ko-KR" sz="1200" dirty="0">
                <a:solidFill>
                  <a:srgbClr val="21212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10</a:t>
            </a:r>
            <a:r>
              <a:rPr lang="ko-KR" altLang="en-US" sz="1200" dirty="0">
                <a:solidFill>
                  <a:srgbClr val="21212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</a:t>
            </a:r>
            <a:r>
              <a:rPr lang="en-US" altLang="ko-KR" sz="1200" dirty="0">
                <a:solidFill>
                  <a:srgbClr val="21212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200" dirty="0">
                <a:solidFill>
                  <a:srgbClr val="21212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데미지 </a:t>
            </a:r>
            <a:r>
              <a:rPr lang="en-US" altLang="ko-KR" sz="1200" dirty="0">
                <a:solidFill>
                  <a:srgbClr val="21212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40)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76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B455CB-8591-C555-042E-04996BCCA5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57" t="22865" r="34935" b="36469"/>
          <a:stretch/>
        </p:blipFill>
        <p:spPr>
          <a:xfrm>
            <a:off x="1172502" y="1866473"/>
            <a:ext cx="2587516" cy="1832242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16</a:t>
            </a:fld>
            <a:endParaRPr lang="ko-KR" altLang="en-US" dirty="0"/>
          </a:p>
        </p:txBody>
      </p:sp>
      <p:sp>
        <p:nvSpPr>
          <p:cNvPr id="16" name="Google Shape;103;p2">
            <a:extLst>
              <a:ext uri="{FF2B5EF4-FFF2-40B4-BE49-F238E27FC236}">
                <a16:creationId xmlns:a16="http://schemas.microsoft.com/office/drawing/2014/main" id="{24629131-BBE3-0D70-0719-2DCFE86764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7565" y="323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2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사용할 </a:t>
            </a:r>
            <a:r>
              <a:rPr lang="ko-KR" altLang="en-US" sz="2400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에셋</a:t>
            </a:r>
            <a:endParaRPr sz="2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7" name="Google Shape;90;p1">
            <a:extLst>
              <a:ext uri="{FF2B5EF4-FFF2-40B4-BE49-F238E27FC236}">
                <a16:creationId xmlns:a16="http://schemas.microsoft.com/office/drawing/2014/main" id="{398B2B35-DF16-FE44-B8DD-B578148CACBD}"/>
              </a:ext>
            </a:extLst>
          </p:cNvPr>
          <p:cNvGrpSpPr/>
          <p:nvPr/>
        </p:nvGrpSpPr>
        <p:grpSpPr>
          <a:xfrm>
            <a:off x="297565" y="931168"/>
            <a:ext cx="11632320" cy="5549914"/>
            <a:chOff x="358525" y="1486615"/>
            <a:chExt cx="11632320" cy="5017829"/>
          </a:xfrm>
        </p:grpSpPr>
        <p:cxnSp>
          <p:nvCxnSpPr>
            <p:cNvPr id="19" name="Google Shape;91;p1">
              <a:extLst>
                <a:ext uri="{FF2B5EF4-FFF2-40B4-BE49-F238E27FC236}">
                  <a16:creationId xmlns:a16="http://schemas.microsoft.com/office/drawing/2014/main" id="{038BBB94-02A6-5201-76D2-2C86588EDFD6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" name="Google Shape;92;p1">
              <a:extLst>
                <a:ext uri="{FF2B5EF4-FFF2-40B4-BE49-F238E27FC236}">
                  <a16:creationId xmlns:a16="http://schemas.microsoft.com/office/drawing/2014/main" id="{2AF0AF77-E143-6D78-ECB4-BAA0E3743905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93;p1">
              <a:extLst>
                <a:ext uri="{FF2B5EF4-FFF2-40B4-BE49-F238E27FC236}">
                  <a16:creationId xmlns:a16="http://schemas.microsoft.com/office/drawing/2014/main" id="{66A3F99E-0D24-33ED-8927-4723C3E83131}"/>
                </a:ext>
              </a:extLst>
            </p:cNvPr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94;p1">
              <a:extLst>
                <a:ext uri="{FF2B5EF4-FFF2-40B4-BE49-F238E27FC236}">
                  <a16:creationId xmlns:a16="http://schemas.microsoft.com/office/drawing/2014/main" id="{5CC32295-74D4-1C51-49C6-4BEDBCE55DD8}"/>
                </a:ext>
              </a:extLst>
            </p:cNvPr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" name="Google Shape;95;p1">
              <a:extLst>
                <a:ext uri="{FF2B5EF4-FFF2-40B4-BE49-F238E27FC236}">
                  <a16:creationId xmlns:a16="http://schemas.microsoft.com/office/drawing/2014/main" id="{FB4031A7-434D-49AF-339B-CB26107B196B}"/>
                </a:ext>
              </a:extLst>
            </p:cNvPr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24" name="Google Shape;96;p1">
              <a:extLst>
                <a:ext uri="{FF2B5EF4-FFF2-40B4-BE49-F238E27FC236}">
                  <a16:creationId xmlns:a16="http://schemas.microsoft.com/office/drawing/2014/main" id="{67D244D6-5F6E-A1FB-F6BC-8A5B4A16FE66}"/>
                </a:ext>
              </a:extLst>
            </p:cNvPr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9B27162-C66F-AB9D-0E4D-53A65E2F98F1}"/>
              </a:ext>
            </a:extLst>
          </p:cNvPr>
          <p:cNvSpPr txBox="1"/>
          <p:nvPr/>
        </p:nvSpPr>
        <p:spPr>
          <a:xfrm>
            <a:off x="1986210" y="3786431"/>
            <a:ext cx="96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941001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270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724A0-6C7E-DD2A-C6B9-600DCEABC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1E59EE-456F-B42F-641E-AAA32B579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40" t="26340" r="39866" b="35350"/>
          <a:stretch/>
        </p:blipFill>
        <p:spPr>
          <a:xfrm>
            <a:off x="1172502" y="1866474"/>
            <a:ext cx="2587518" cy="1832950"/>
          </a:xfrm>
          <a:prstGeom prst="rect">
            <a:avLst/>
          </a:prstGeom>
        </p:spPr>
      </p:pic>
      <p:sp>
        <p:nvSpPr>
          <p:cNvPr id="10" name="Google Shape;103;p2">
            <a:extLst>
              <a:ext uri="{FF2B5EF4-FFF2-40B4-BE49-F238E27FC236}">
                <a16:creationId xmlns:a16="http://schemas.microsoft.com/office/drawing/2014/main" id="{39A2EFC5-00D8-82FB-6598-D23C6A3BFC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7565" y="323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2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보스 스킬 시전</a:t>
            </a:r>
          </a:p>
        </p:txBody>
      </p:sp>
      <p:grpSp>
        <p:nvGrpSpPr>
          <p:cNvPr id="11" name="Google Shape;90;p1">
            <a:extLst>
              <a:ext uri="{FF2B5EF4-FFF2-40B4-BE49-F238E27FC236}">
                <a16:creationId xmlns:a16="http://schemas.microsoft.com/office/drawing/2014/main" id="{0F4F1A66-567B-4B6E-B06F-364521D6B906}"/>
              </a:ext>
            </a:extLst>
          </p:cNvPr>
          <p:cNvGrpSpPr/>
          <p:nvPr/>
        </p:nvGrpSpPr>
        <p:grpSpPr>
          <a:xfrm>
            <a:off x="297565" y="931168"/>
            <a:ext cx="11632320" cy="5549914"/>
            <a:chOff x="358525" y="1486615"/>
            <a:chExt cx="11632320" cy="5017829"/>
          </a:xfrm>
        </p:grpSpPr>
        <p:cxnSp>
          <p:nvCxnSpPr>
            <p:cNvPr id="12" name="Google Shape;91;p1">
              <a:extLst>
                <a:ext uri="{FF2B5EF4-FFF2-40B4-BE49-F238E27FC236}">
                  <a16:creationId xmlns:a16="http://schemas.microsoft.com/office/drawing/2014/main" id="{FDDF16D5-A9EA-476E-ABA5-2867A9DD65F9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Google Shape;92;p1">
              <a:extLst>
                <a:ext uri="{FF2B5EF4-FFF2-40B4-BE49-F238E27FC236}">
                  <a16:creationId xmlns:a16="http://schemas.microsoft.com/office/drawing/2014/main" id="{6FEBF32F-1674-2BF8-9828-1B6BF9713539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" name="Google Shape;93;p1">
              <a:extLst>
                <a:ext uri="{FF2B5EF4-FFF2-40B4-BE49-F238E27FC236}">
                  <a16:creationId xmlns:a16="http://schemas.microsoft.com/office/drawing/2014/main" id="{FD2381EE-5FCE-2C12-E65C-71F70B0774E3}"/>
                </a:ext>
              </a:extLst>
            </p:cNvPr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" name="Google Shape;94;p1">
              <a:extLst>
                <a:ext uri="{FF2B5EF4-FFF2-40B4-BE49-F238E27FC236}">
                  <a16:creationId xmlns:a16="http://schemas.microsoft.com/office/drawing/2014/main" id="{6411692F-3000-C711-0876-44B25EAFDE4C}"/>
                </a:ext>
              </a:extLst>
            </p:cNvPr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" name="Google Shape;95;p1">
              <a:extLst>
                <a:ext uri="{FF2B5EF4-FFF2-40B4-BE49-F238E27FC236}">
                  <a16:creationId xmlns:a16="http://schemas.microsoft.com/office/drawing/2014/main" id="{C6C7F7DF-154D-F9D6-AC38-6D76C8CAE96C}"/>
                </a:ext>
              </a:extLst>
            </p:cNvPr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7" name="Google Shape;96;p1">
              <a:extLst>
                <a:ext uri="{FF2B5EF4-FFF2-40B4-BE49-F238E27FC236}">
                  <a16:creationId xmlns:a16="http://schemas.microsoft.com/office/drawing/2014/main" id="{326C8E96-BB9C-EFC4-31B7-83B3F1163C62}"/>
                </a:ext>
              </a:extLst>
            </p:cNvPr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850A469-AE36-981A-CFA9-820CBCBA1030}"/>
              </a:ext>
            </a:extLst>
          </p:cNvPr>
          <p:cNvSpPr txBox="1"/>
          <p:nvPr/>
        </p:nvSpPr>
        <p:spPr>
          <a:xfrm>
            <a:off x="1986210" y="3786431"/>
            <a:ext cx="96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971009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367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632F3A-DC89-23E7-9FA4-9B30682E5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60110E-52A8-2009-6448-E4D4E4E4C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64" t="17824" r="38939" b="33531"/>
          <a:stretch/>
        </p:blipFill>
        <p:spPr>
          <a:xfrm>
            <a:off x="1172502" y="1866474"/>
            <a:ext cx="2587518" cy="1832950"/>
          </a:xfrm>
          <a:prstGeom prst="rect">
            <a:avLst/>
          </a:prstGeom>
        </p:spPr>
      </p:pic>
      <p:sp>
        <p:nvSpPr>
          <p:cNvPr id="9" name="Google Shape;103;p2">
            <a:extLst>
              <a:ext uri="{FF2B5EF4-FFF2-40B4-BE49-F238E27FC236}">
                <a16:creationId xmlns:a16="http://schemas.microsoft.com/office/drawing/2014/main" id="{256E2989-5D49-A1F4-D769-BE794020CE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7565" y="323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2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보스 피격</a:t>
            </a:r>
            <a:endParaRPr sz="2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0" name="Google Shape;90;p1">
            <a:extLst>
              <a:ext uri="{FF2B5EF4-FFF2-40B4-BE49-F238E27FC236}">
                <a16:creationId xmlns:a16="http://schemas.microsoft.com/office/drawing/2014/main" id="{F3FE78D4-A5FD-8512-925D-8069623222A0}"/>
              </a:ext>
            </a:extLst>
          </p:cNvPr>
          <p:cNvGrpSpPr/>
          <p:nvPr/>
        </p:nvGrpSpPr>
        <p:grpSpPr>
          <a:xfrm>
            <a:off x="297565" y="931168"/>
            <a:ext cx="11632320" cy="5549914"/>
            <a:chOff x="358525" y="1486615"/>
            <a:chExt cx="11632320" cy="5017829"/>
          </a:xfrm>
        </p:grpSpPr>
        <p:cxnSp>
          <p:nvCxnSpPr>
            <p:cNvPr id="11" name="Google Shape;91;p1">
              <a:extLst>
                <a:ext uri="{FF2B5EF4-FFF2-40B4-BE49-F238E27FC236}">
                  <a16:creationId xmlns:a16="http://schemas.microsoft.com/office/drawing/2014/main" id="{0E410727-AD46-21E3-F14B-E1C6D7B4450B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" name="Google Shape;92;p1">
              <a:extLst>
                <a:ext uri="{FF2B5EF4-FFF2-40B4-BE49-F238E27FC236}">
                  <a16:creationId xmlns:a16="http://schemas.microsoft.com/office/drawing/2014/main" id="{F54D4A73-5525-B23D-63D6-922A5D5BC3C7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Google Shape;93;p1">
              <a:extLst>
                <a:ext uri="{FF2B5EF4-FFF2-40B4-BE49-F238E27FC236}">
                  <a16:creationId xmlns:a16="http://schemas.microsoft.com/office/drawing/2014/main" id="{E7072217-3287-FD59-1F0E-48157DB3CE76}"/>
                </a:ext>
              </a:extLst>
            </p:cNvPr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" name="Google Shape;94;p1">
              <a:extLst>
                <a:ext uri="{FF2B5EF4-FFF2-40B4-BE49-F238E27FC236}">
                  <a16:creationId xmlns:a16="http://schemas.microsoft.com/office/drawing/2014/main" id="{EF23C446-ECFA-A68F-141B-850AEFEC42EE}"/>
                </a:ext>
              </a:extLst>
            </p:cNvPr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" name="Google Shape;95;p1">
              <a:extLst>
                <a:ext uri="{FF2B5EF4-FFF2-40B4-BE49-F238E27FC236}">
                  <a16:creationId xmlns:a16="http://schemas.microsoft.com/office/drawing/2014/main" id="{5A38B6F6-96D4-9575-DCAF-097AFAFD8B9D}"/>
                </a:ext>
              </a:extLst>
            </p:cNvPr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6" name="Google Shape;96;p1">
              <a:extLst>
                <a:ext uri="{FF2B5EF4-FFF2-40B4-BE49-F238E27FC236}">
                  <a16:creationId xmlns:a16="http://schemas.microsoft.com/office/drawing/2014/main" id="{DFA92659-D944-AC6E-6D6A-ECD971E9237D}"/>
                </a:ext>
              </a:extLst>
            </p:cNvPr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66FF60B-FF80-B010-6526-C29A2E7818DF}"/>
              </a:ext>
            </a:extLst>
          </p:cNvPr>
          <p:cNvSpPr txBox="1"/>
          <p:nvPr/>
        </p:nvSpPr>
        <p:spPr>
          <a:xfrm>
            <a:off x="1986210" y="3786431"/>
            <a:ext cx="96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971010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561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397565" y="323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2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보스</a:t>
            </a:r>
            <a:endParaRPr sz="2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740441" y="141916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altLang="ko-KR" sz="2400" b="0" i="0" u="none" strike="noStrike" cap="none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  <p:grpSp>
        <p:nvGrpSpPr>
          <p:cNvPr id="26" name="Google Shape;90;p1">
            <a:extLst>
              <a:ext uri="{FF2B5EF4-FFF2-40B4-BE49-F238E27FC236}">
                <a16:creationId xmlns:a16="http://schemas.microsoft.com/office/drawing/2014/main" id="{55871BC1-EC04-69A2-EB27-AAA8CE11C320}"/>
              </a:ext>
            </a:extLst>
          </p:cNvPr>
          <p:cNvGrpSpPr/>
          <p:nvPr/>
        </p:nvGrpSpPr>
        <p:grpSpPr>
          <a:xfrm>
            <a:off x="297565" y="931168"/>
            <a:ext cx="11632320" cy="5549914"/>
            <a:chOff x="358525" y="1486615"/>
            <a:chExt cx="11632320" cy="5017829"/>
          </a:xfrm>
        </p:grpSpPr>
        <p:cxnSp>
          <p:nvCxnSpPr>
            <p:cNvPr id="27" name="Google Shape;91;p1">
              <a:extLst>
                <a:ext uri="{FF2B5EF4-FFF2-40B4-BE49-F238E27FC236}">
                  <a16:creationId xmlns:a16="http://schemas.microsoft.com/office/drawing/2014/main" id="{7032C303-1456-5677-12A2-4713F1F17180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" name="Google Shape;92;p1">
              <a:extLst>
                <a:ext uri="{FF2B5EF4-FFF2-40B4-BE49-F238E27FC236}">
                  <a16:creationId xmlns:a16="http://schemas.microsoft.com/office/drawing/2014/main" id="{1FE21557-E08D-C75E-941B-2541F4F3F149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" name="Google Shape;93;p1">
              <a:extLst>
                <a:ext uri="{FF2B5EF4-FFF2-40B4-BE49-F238E27FC236}">
                  <a16:creationId xmlns:a16="http://schemas.microsoft.com/office/drawing/2014/main" id="{0FA18F6B-C8A2-4B85-A5F9-5093C9157B76}"/>
                </a:ext>
              </a:extLst>
            </p:cNvPr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" name="Google Shape;94;p1">
              <a:extLst>
                <a:ext uri="{FF2B5EF4-FFF2-40B4-BE49-F238E27FC236}">
                  <a16:creationId xmlns:a16="http://schemas.microsoft.com/office/drawing/2014/main" id="{C63E57A0-6122-2876-AD54-16A10B5702B9}"/>
                </a:ext>
              </a:extLst>
            </p:cNvPr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1" name="Google Shape;95;p1">
              <a:extLst>
                <a:ext uri="{FF2B5EF4-FFF2-40B4-BE49-F238E27FC236}">
                  <a16:creationId xmlns:a16="http://schemas.microsoft.com/office/drawing/2014/main" id="{8BFEA46A-AA10-F73A-5760-090C5BFC413D}"/>
                </a:ext>
              </a:extLst>
            </p:cNvPr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32" name="Google Shape;96;p1">
              <a:extLst>
                <a:ext uri="{FF2B5EF4-FFF2-40B4-BE49-F238E27FC236}">
                  <a16:creationId xmlns:a16="http://schemas.microsoft.com/office/drawing/2014/main" id="{82315113-5930-2196-A0EC-830090E8051F}"/>
                </a:ext>
              </a:extLst>
            </p:cNvPr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pic>
        <p:nvPicPr>
          <p:cNvPr id="34" name="Picture 2" descr="스크린 샷">
            <a:extLst>
              <a:ext uri="{FF2B5EF4-FFF2-40B4-BE49-F238E27FC236}">
                <a16:creationId xmlns:a16="http://schemas.microsoft.com/office/drawing/2014/main" id="{28C3CEA6-B7B7-1F49-006D-54113F88A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326" y="1945938"/>
            <a:ext cx="5207233" cy="392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84AC4E0B-89A5-92CC-7DA1-29BE231FD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92036"/>
              </p:ext>
            </p:extLst>
          </p:nvPr>
        </p:nvGraphicFramePr>
        <p:xfrm>
          <a:off x="626376" y="1964848"/>
          <a:ext cx="4968224" cy="39066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84112">
                  <a:extLst>
                    <a:ext uri="{9D8B030D-6E8A-4147-A177-3AD203B41FA5}">
                      <a16:colId xmlns:a16="http://schemas.microsoft.com/office/drawing/2014/main" val="3219523413"/>
                    </a:ext>
                  </a:extLst>
                </a:gridCol>
                <a:gridCol w="2484112">
                  <a:extLst>
                    <a:ext uri="{9D8B030D-6E8A-4147-A177-3AD203B41FA5}">
                      <a16:colId xmlns:a16="http://schemas.microsoft.com/office/drawing/2014/main" val="389434541"/>
                    </a:ext>
                  </a:extLst>
                </a:gridCol>
              </a:tblGrid>
              <a:tr h="651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스탯</a:t>
                      </a:r>
                      <a:endParaRPr lang="ko-KR" altLang="en-US" b="1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738274"/>
                  </a:ext>
                </a:extLst>
              </a:tr>
              <a:tr h="651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sym typeface="Arial"/>
                        </a:rPr>
                        <a:t>체력</a:t>
                      </a:r>
                      <a:endParaRPr lang="ko-KR" altLang="en-US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2000</a:t>
                      </a:r>
                      <a:endParaRPr lang="ko-KR" altLang="en-US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892255"/>
                  </a:ext>
                </a:extLst>
              </a:tr>
              <a:tr h="651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방어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100</a:t>
                      </a:r>
                      <a:endParaRPr lang="ko-KR" altLang="en-US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129532"/>
                  </a:ext>
                </a:extLst>
              </a:tr>
              <a:tr h="651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50</a:t>
                      </a:r>
                      <a:endParaRPr lang="ko-KR" altLang="en-US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561220"/>
                  </a:ext>
                </a:extLst>
              </a:tr>
              <a:tr h="651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스테미너</a:t>
                      </a:r>
                      <a:endParaRPr lang="ko-KR" altLang="en-US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100</a:t>
                      </a:r>
                      <a:endParaRPr lang="ko-KR" altLang="en-US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196109"/>
                  </a:ext>
                </a:extLst>
              </a:tr>
              <a:tr h="651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12</a:t>
                      </a:r>
                      <a:endParaRPr lang="ko-KR" altLang="en-US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643087"/>
                  </a:ext>
                </a:extLst>
              </a:tr>
            </a:tbl>
          </a:graphicData>
        </a:graphic>
      </p:graphicFrame>
      <p:sp>
        <p:nvSpPr>
          <p:cNvPr id="18" name="Google Shape;118;p3">
            <a:extLst>
              <a:ext uri="{FF2B5EF4-FFF2-40B4-BE49-F238E27FC236}">
                <a16:creationId xmlns:a16="http://schemas.microsoft.com/office/drawing/2014/main" id="{B3DB6E04-B344-1B5D-978D-CD10F198F803}"/>
              </a:ext>
            </a:extLst>
          </p:cNvPr>
          <p:cNvSpPr txBox="1">
            <a:spLocks/>
          </p:cNvSpPr>
          <p:nvPr/>
        </p:nvSpPr>
        <p:spPr>
          <a:xfrm>
            <a:off x="548640" y="1156881"/>
            <a:ext cx="3861434" cy="72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SzPts val="1600"/>
              <a:buFont typeface="Arial"/>
              <a:buNone/>
            </a:pPr>
            <a:r>
              <a:rPr lang="en-US" altLang="ko-KR" sz="1400" b="1" dirty="0"/>
              <a:t>1. </a:t>
            </a:r>
            <a:r>
              <a:rPr lang="en-US" altLang="ko-KR" sz="1400" b="1" dirty="0" err="1"/>
              <a:t>FightBear</a:t>
            </a:r>
            <a:r>
              <a:rPr lang="en-US" altLang="ko-KR" sz="1400" b="1" dirty="0"/>
              <a:t>[03]</a:t>
            </a:r>
          </a:p>
          <a:p>
            <a:pPr marL="228600" indent="-228600">
              <a:lnSpc>
                <a:spcPct val="125000"/>
              </a:lnSpc>
              <a:spcBef>
                <a:spcPts val="0"/>
              </a:spcBef>
              <a:buSzPts val="1600"/>
            </a:pPr>
            <a:r>
              <a:rPr lang="en-US" altLang="ko-KR" sz="1400" b="1" dirty="0"/>
              <a:t>1.1. </a:t>
            </a:r>
            <a:r>
              <a:rPr lang="ko-KR" altLang="en-US" sz="1400" b="1" dirty="0" err="1"/>
              <a:t>스탯</a:t>
            </a:r>
            <a:r>
              <a:rPr lang="ko-KR" altLang="en-US" sz="1400" b="1" dirty="0"/>
              <a:t> 설정</a:t>
            </a:r>
          </a:p>
        </p:txBody>
      </p:sp>
    </p:spTree>
    <p:extLst>
      <p:ext uri="{BB962C8B-B14F-4D97-AF65-F5344CB8AC3E}">
        <p14:creationId xmlns:p14="http://schemas.microsoft.com/office/powerpoint/2010/main" val="370008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397565" y="323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2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보스 </a:t>
            </a:r>
            <a:r>
              <a:rPr lang="ko-KR" altLang="en-US" sz="2400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스텟</a:t>
            </a:r>
            <a:endParaRPr sz="2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</a:t>
            </a:fld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2" name="Google Shape;90;p1">
            <a:extLst>
              <a:ext uri="{FF2B5EF4-FFF2-40B4-BE49-F238E27FC236}">
                <a16:creationId xmlns:a16="http://schemas.microsoft.com/office/drawing/2014/main" id="{966BF703-1495-8098-8DF6-E143F8F2995A}"/>
              </a:ext>
            </a:extLst>
          </p:cNvPr>
          <p:cNvGrpSpPr/>
          <p:nvPr/>
        </p:nvGrpSpPr>
        <p:grpSpPr>
          <a:xfrm>
            <a:off x="297565" y="931168"/>
            <a:ext cx="11632320" cy="5549914"/>
            <a:chOff x="358525" y="1486615"/>
            <a:chExt cx="11632320" cy="5017829"/>
          </a:xfrm>
        </p:grpSpPr>
        <p:cxnSp>
          <p:nvCxnSpPr>
            <p:cNvPr id="13" name="Google Shape;91;p1">
              <a:extLst>
                <a:ext uri="{FF2B5EF4-FFF2-40B4-BE49-F238E27FC236}">
                  <a16:creationId xmlns:a16="http://schemas.microsoft.com/office/drawing/2014/main" id="{7C6DF665-4F3C-720D-ABE0-1A44EE8B87CA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" name="Google Shape;92;p1">
              <a:extLst>
                <a:ext uri="{FF2B5EF4-FFF2-40B4-BE49-F238E27FC236}">
                  <a16:creationId xmlns:a16="http://schemas.microsoft.com/office/drawing/2014/main" id="{D457AED3-85B4-0D03-76AD-7006D232756B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" name="Google Shape;93;p1">
              <a:extLst>
                <a:ext uri="{FF2B5EF4-FFF2-40B4-BE49-F238E27FC236}">
                  <a16:creationId xmlns:a16="http://schemas.microsoft.com/office/drawing/2014/main" id="{1E1AD26D-567D-7DC8-323C-5582F4A6DE09}"/>
                </a:ext>
              </a:extLst>
            </p:cNvPr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Google Shape;94;p1">
              <a:extLst>
                <a:ext uri="{FF2B5EF4-FFF2-40B4-BE49-F238E27FC236}">
                  <a16:creationId xmlns:a16="http://schemas.microsoft.com/office/drawing/2014/main" id="{782D2971-78C4-7EC0-CBB1-084EF8671C8C}"/>
                </a:ext>
              </a:extLst>
            </p:cNvPr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" name="Google Shape;95;p1">
              <a:extLst>
                <a:ext uri="{FF2B5EF4-FFF2-40B4-BE49-F238E27FC236}">
                  <a16:creationId xmlns:a16="http://schemas.microsoft.com/office/drawing/2014/main" id="{9A64E12C-B5F8-D306-46DF-9F85444AB506}"/>
                </a:ext>
              </a:extLst>
            </p:cNvPr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8" name="Google Shape;96;p1">
              <a:extLst>
                <a:ext uri="{FF2B5EF4-FFF2-40B4-BE49-F238E27FC236}">
                  <a16:creationId xmlns:a16="http://schemas.microsoft.com/office/drawing/2014/main" id="{7DB681BB-CD5E-6469-6B3C-9B07B365CC94}"/>
                </a:ext>
              </a:extLst>
            </p:cNvPr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081871A-0CEF-7D77-6279-21C70C324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895604"/>
              </p:ext>
            </p:extLst>
          </p:nvPr>
        </p:nvGraphicFramePr>
        <p:xfrm>
          <a:off x="548640" y="1156881"/>
          <a:ext cx="11122994" cy="1615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9467">
                  <a:extLst>
                    <a:ext uri="{9D8B030D-6E8A-4147-A177-3AD203B41FA5}">
                      <a16:colId xmlns:a16="http://schemas.microsoft.com/office/drawing/2014/main" val="2156466935"/>
                    </a:ext>
                  </a:extLst>
                </a:gridCol>
                <a:gridCol w="815810">
                  <a:extLst>
                    <a:ext uri="{9D8B030D-6E8A-4147-A177-3AD203B41FA5}">
                      <a16:colId xmlns:a16="http://schemas.microsoft.com/office/drawing/2014/main" val="2495764478"/>
                    </a:ext>
                  </a:extLst>
                </a:gridCol>
                <a:gridCol w="815810">
                  <a:extLst>
                    <a:ext uri="{9D8B030D-6E8A-4147-A177-3AD203B41FA5}">
                      <a16:colId xmlns:a16="http://schemas.microsoft.com/office/drawing/2014/main" val="3819274223"/>
                    </a:ext>
                  </a:extLst>
                </a:gridCol>
                <a:gridCol w="785111">
                  <a:extLst>
                    <a:ext uri="{9D8B030D-6E8A-4147-A177-3AD203B41FA5}">
                      <a16:colId xmlns:a16="http://schemas.microsoft.com/office/drawing/2014/main" val="2577124672"/>
                    </a:ext>
                  </a:extLst>
                </a:gridCol>
                <a:gridCol w="536683">
                  <a:extLst>
                    <a:ext uri="{9D8B030D-6E8A-4147-A177-3AD203B41FA5}">
                      <a16:colId xmlns:a16="http://schemas.microsoft.com/office/drawing/2014/main" val="1629021566"/>
                    </a:ext>
                  </a:extLst>
                </a:gridCol>
                <a:gridCol w="456958">
                  <a:extLst>
                    <a:ext uri="{9D8B030D-6E8A-4147-A177-3AD203B41FA5}">
                      <a16:colId xmlns:a16="http://schemas.microsoft.com/office/drawing/2014/main" val="3875288477"/>
                    </a:ext>
                  </a:extLst>
                </a:gridCol>
                <a:gridCol w="525565">
                  <a:extLst>
                    <a:ext uri="{9D8B030D-6E8A-4147-A177-3AD203B41FA5}">
                      <a16:colId xmlns:a16="http://schemas.microsoft.com/office/drawing/2014/main" val="4240397146"/>
                    </a:ext>
                  </a:extLst>
                </a:gridCol>
                <a:gridCol w="549896">
                  <a:extLst>
                    <a:ext uri="{9D8B030D-6E8A-4147-A177-3AD203B41FA5}">
                      <a16:colId xmlns:a16="http://schemas.microsoft.com/office/drawing/2014/main" val="1545950614"/>
                    </a:ext>
                  </a:extLst>
                </a:gridCol>
                <a:gridCol w="549896">
                  <a:extLst>
                    <a:ext uri="{9D8B030D-6E8A-4147-A177-3AD203B41FA5}">
                      <a16:colId xmlns:a16="http://schemas.microsoft.com/office/drawing/2014/main" val="2909299326"/>
                    </a:ext>
                  </a:extLst>
                </a:gridCol>
                <a:gridCol w="565388">
                  <a:extLst>
                    <a:ext uri="{9D8B030D-6E8A-4147-A177-3AD203B41FA5}">
                      <a16:colId xmlns:a16="http://schemas.microsoft.com/office/drawing/2014/main" val="2619163225"/>
                    </a:ext>
                  </a:extLst>
                </a:gridCol>
                <a:gridCol w="728033">
                  <a:extLst>
                    <a:ext uri="{9D8B030D-6E8A-4147-A177-3AD203B41FA5}">
                      <a16:colId xmlns:a16="http://schemas.microsoft.com/office/drawing/2014/main" val="3982297121"/>
                    </a:ext>
                  </a:extLst>
                </a:gridCol>
                <a:gridCol w="511277">
                  <a:extLst>
                    <a:ext uri="{9D8B030D-6E8A-4147-A177-3AD203B41FA5}">
                      <a16:colId xmlns:a16="http://schemas.microsoft.com/office/drawing/2014/main" val="904269647"/>
                    </a:ext>
                  </a:extLst>
                </a:gridCol>
                <a:gridCol w="1192736">
                  <a:extLst>
                    <a:ext uri="{9D8B030D-6E8A-4147-A177-3AD203B41FA5}">
                      <a16:colId xmlns:a16="http://schemas.microsoft.com/office/drawing/2014/main" val="2266873180"/>
                    </a:ext>
                  </a:extLst>
                </a:gridCol>
                <a:gridCol w="635091">
                  <a:extLst>
                    <a:ext uri="{9D8B030D-6E8A-4147-A177-3AD203B41FA5}">
                      <a16:colId xmlns:a16="http://schemas.microsoft.com/office/drawing/2014/main" val="483759923"/>
                    </a:ext>
                  </a:extLst>
                </a:gridCol>
                <a:gridCol w="635091">
                  <a:extLst>
                    <a:ext uri="{9D8B030D-6E8A-4147-A177-3AD203B41FA5}">
                      <a16:colId xmlns:a16="http://schemas.microsoft.com/office/drawing/2014/main" val="4284916371"/>
                    </a:ext>
                  </a:extLst>
                </a:gridCol>
                <a:gridCol w="635091">
                  <a:extLst>
                    <a:ext uri="{9D8B030D-6E8A-4147-A177-3AD203B41FA5}">
                      <a16:colId xmlns:a16="http://schemas.microsoft.com/office/drawing/2014/main" val="4149160122"/>
                    </a:ext>
                  </a:extLst>
                </a:gridCol>
                <a:gridCol w="635091">
                  <a:extLst>
                    <a:ext uri="{9D8B030D-6E8A-4147-A177-3AD203B41FA5}">
                      <a16:colId xmlns:a16="http://schemas.microsoft.com/office/drawing/2014/main" val="4076681893"/>
                    </a:ext>
                  </a:extLst>
                </a:gridCol>
              </a:tblGrid>
              <a:tr h="2795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번호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6201" marR="86201" marT="43101" marB="43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이름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한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6201" marR="86201" marT="43101" marB="43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이름</a:t>
                      </a:r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영</a:t>
                      </a:r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en-US" altLang="ko-KR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6201" marR="86201" marT="43101" marB="43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인덱스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6201" marR="86201" marT="43101" marB="43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능력치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6201" marR="86201" marT="43101" marB="43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스킬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6201" marR="86201" marT="43101" marB="43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659891"/>
                  </a:ext>
                </a:extLst>
              </a:tr>
              <a:tr h="3807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공격력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체력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방어력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전투 범위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추격 범위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인지 범위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최대 스테미너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이동속도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이동당 스테미너 소모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사용 스킬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사용 스킬</a:t>
                      </a:r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endParaRPr lang="en-US" altLang="ko-KR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사용 스킬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사용 스킬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625732"/>
                  </a:ext>
                </a:extLst>
              </a:tr>
              <a:tr h="38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Name_KR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Name_EN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BossIndex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Atk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HP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Def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SRange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CRange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FRange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MaxStamina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Speed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MoveStUsed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Skill1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Skill2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Skill3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Skill4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034875"/>
                  </a:ext>
                </a:extLst>
              </a:tr>
              <a:tr h="1939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string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string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67022"/>
                  </a:ext>
                </a:extLst>
              </a:tr>
              <a:tr h="38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싸움곰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FightBear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131001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100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541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3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397565" y="323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2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보스 스킬</a:t>
            </a:r>
            <a:endParaRPr sz="2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</a:t>
            </a:fld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2" name="Google Shape;90;p1">
            <a:extLst>
              <a:ext uri="{FF2B5EF4-FFF2-40B4-BE49-F238E27FC236}">
                <a16:creationId xmlns:a16="http://schemas.microsoft.com/office/drawing/2014/main" id="{6EE72AED-348F-1AF3-79D5-5617B4A26D78}"/>
              </a:ext>
            </a:extLst>
          </p:cNvPr>
          <p:cNvGrpSpPr/>
          <p:nvPr/>
        </p:nvGrpSpPr>
        <p:grpSpPr>
          <a:xfrm>
            <a:off x="297565" y="931168"/>
            <a:ext cx="11632320" cy="5549914"/>
            <a:chOff x="358525" y="1486615"/>
            <a:chExt cx="11632320" cy="5017829"/>
          </a:xfrm>
        </p:grpSpPr>
        <p:cxnSp>
          <p:nvCxnSpPr>
            <p:cNvPr id="13" name="Google Shape;91;p1">
              <a:extLst>
                <a:ext uri="{FF2B5EF4-FFF2-40B4-BE49-F238E27FC236}">
                  <a16:creationId xmlns:a16="http://schemas.microsoft.com/office/drawing/2014/main" id="{97060DED-EF39-6A50-A289-F533B036275E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" name="Google Shape;92;p1">
              <a:extLst>
                <a:ext uri="{FF2B5EF4-FFF2-40B4-BE49-F238E27FC236}">
                  <a16:creationId xmlns:a16="http://schemas.microsoft.com/office/drawing/2014/main" id="{E465D9EB-74A3-E956-FFFA-67B401085D1B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" name="Google Shape;93;p1">
              <a:extLst>
                <a:ext uri="{FF2B5EF4-FFF2-40B4-BE49-F238E27FC236}">
                  <a16:creationId xmlns:a16="http://schemas.microsoft.com/office/drawing/2014/main" id="{88E7A60E-E24A-32EA-32DC-F45E111490C9}"/>
                </a:ext>
              </a:extLst>
            </p:cNvPr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Google Shape;94;p1">
              <a:extLst>
                <a:ext uri="{FF2B5EF4-FFF2-40B4-BE49-F238E27FC236}">
                  <a16:creationId xmlns:a16="http://schemas.microsoft.com/office/drawing/2014/main" id="{BF9C2BBD-406C-EE98-F4EE-E4600CA758CF}"/>
                </a:ext>
              </a:extLst>
            </p:cNvPr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" name="Google Shape;95;p1">
              <a:extLst>
                <a:ext uri="{FF2B5EF4-FFF2-40B4-BE49-F238E27FC236}">
                  <a16:creationId xmlns:a16="http://schemas.microsoft.com/office/drawing/2014/main" id="{A048DA5C-BEDE-BF34-BA8A-5769C136218D}"/>
                </a:ext>
              </a:extLst>
            </p:cNvPr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8" name="Google Shape;96;p1">
              <a:extLst>
                <a:ext uri="{FF2B5EF4-FFF2-40B4-BE49-F238E27FC236}">
                  <a16:creationId xmlns:a16="http://schemas.microsoft.com/office/drawing/2014/main" id="{84F4903B-F614-516E-697B-FA8185723A59}"/>
                </a:ext>
              </a:extLst>
            </p:cNvPr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pic>
        <p:nvPicPr>
          <p:cNvPr id="139" name="그림 138">
            <a:extLst>
              <a:ext uri="{FF2B5EF4-FFF2-40B4-BE49-F238E27FC236}">
                <a16:creationId xmlns:a16="http://schemas.microsoft.com/office/drawing/2014/main" id="{E317DD3A-1727-2CD1-6CBC-C62CE10F4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809" y="1877336"/>
            <a:ext cx="2653356" cy="3182518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ECFB4A6B-8640-A2EA-F4BA-AEE512DB4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543" y="1868458"/>
            <a:ext cx="2648497" cy="3156610"/>
          </a:xfrm>
          <a:prstGeom prst="rect">
            <a:avLst/>
          </a:prstGeom>
        </p:spPr>
      </p:pic>
      <p:sp>
        <p:nvSpPr>
          <p:cNvPr id="141" name="Google Shape;118;p3">
            <a:extLst>
              <a:ext uri="{FF2B5EF4-FFF2-40B4-BE49-F238E27FC236}">
                <a16:creationId xmlns:a16="http://schemas.microsoft.com/office/drawing/2014/main" id="{C342F11C-61AC-9940-E4E8-378BEE68B9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8640" y="1156881"/>
            <a:ext cx="3861434" cy="72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1.1 </a:t>
            </a:r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약 폭발</a:t>
            </a:r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sz="1400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weak_explosion</a:t>
            </a:r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 marL="2286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애니메이션 </a:t>
            </a:r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Skill04</a:t>
            </a:r>
            <a:r>
              <a:rPr 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</a:t>
            </a:r>
            <a:endParaRPr sz="1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893B730-A4FB-61FA-E50A-51B952D10C3A}"/>
              </a:ext>
            </a:extLst>
          </p:cNvPr>
          <p:cNvSpPr txBox="1"/>
          <p:nvPr/>
        </p:nvSpPr>
        <p:spPr>
          <a:xfrm>
            <a:off x="847514" y="5316433"/>
            <a:ext cx="9584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정의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en-US" altLang="ko-KR" sz="1200" i="0" dirty="0" err="1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FightBear</a:t>
            </a:r>
            <a:r>
              <a:rPr lang="en-US" altLang="ko-KR" sz="1200" i="0" dirty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[03]</a:t>
            </a:r>
            <a:r>
              <a:rPr lang="ko-KR" altLang="en-US" sz="1200" i="0" dirty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모든 플레이어를 향해 직선으로 </a:t>
            </a:r>
            <a:r>
              <a:rPr lang="ko-KR" altLang="en-US" sz="1200" dirty="0">
                <a:solidFill>
                  <a:srgbClr val="21212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불</a:t>
            </a:r>
            <a:r>
              <a:rPr lang="ko-KR" altLang="en-US" sz="1200" i="0" dirty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날린다 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1E7AEEB3-69B8-3C16-F9A1-E13DE9841646}"/>
              </a:ext>
            </a:extLst>
          </p:cNvPr>
          <p:cNvCxnSpPr>
            <a:cxnSpLocks/>
          </p:cNvCxnSpPr>
          <p:nvPr/>
        </p:nvCxnSpPr>
        <p:spPr>
          <a:xfrm>
            <a:off x="7545126" y="3476483"/>
            <a:ext cx="9805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1DAC8AAB-FBDD-07C6-A0AC-933E53B4D718}"/>
              </a:ext>
            </a:extLst>
          </p:cNvPr>
          <p:cNvCxnSpPr>
            <a:cxnSpLocks/>
          </p:cNvCxnSpPr>
          <p:nvPr/>
        </p:nvCxnSpPr>
        <p:spPr>
          <a:xfrm>
            <a:off x="3856350" y="3414341"/>
            <a:ext cx="9805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180A7569-46CB-297C-2C3B-7BDE0CF0B6B8}"/>
              </a:ext>
            </a:extLst>
          </p:cNvPr>
          <p:cNvSpPr txBox="1"/>
          <p:nvPr/>
        </p:nvSpPr>
        <p:spPr>
          <a:xfrm>
            <a:off x="1225330" y="4738151"/>
            <a:ext cx="161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[Skill02]</a:t>
            </a:r>
            <a:endParaRPr lang="ko-KR" altLang="en-US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16B01C4-880A-C4BF-A42C-58433EF978C5}"/>
              </a:ext>
            </a:extLst>
          </p:cNvPr>
          <p:cNvSpPr txBox="1"/>
          <p:nvPr/>
        </p:nvSpPr>
        <p:spPr>
          <a:xfrm>
            <a:off x="4854590" y="4714873"/>
            <a:ext cx="10941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[Skill04]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77704F0-B857-25CB-BE00-A5C009B40C87}"/>
              </a:ext>
            </a:extLst>
          </p:cNvPr>
          <p:cNvSpPr txBox="1"/>
          <p:nvPr/>
        </p:nvSpPr>
        <p:spPr>
          <a:xfrm>
            <a:off x="3800619" y="3472488"/>
            <a:ext cx="161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캐스팅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D2B7262A-AB02-71D0-0739-4C318FD5B8A8}"/>
              </a:ext>
            </a:extLst>
          </p:cNvPr>
          <p:cNvSpPr txBox="1"/>
          <p:nvPr/>
        </p:nvSpPr>
        <p:spPr>
          <a:xfrm>
            <a:off x="7576804" y="3508263"/>
            <a:ext cx="92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시전</a:t>
            </a: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92E1A47-2215-801C-E8BF-C314C9F53728}"/>
              </a:ext>
            </a:extLst>
          </p:cNvPr>
          <p:cNvGrpSpPr/>
          <p:nvPr/>
        </p:nvGrpSpPr>
        <p:grpSpPr>
          <a:xfrm>
            <a:off x="8661427" y="1898138"/>
            <a:ext cx="2043094" cy="3104364"/>
            <a:chOff x="8661427" y="1898138"/>
            <a:chExt cx="2043094" cy="3104364"/>
          </a:xfrm>
        </p:grpSpPr>
        <p:grpSp>
          <p:nvGrpSpPr>
            <p:cNvPr id="112" name="Google Shape;177;p5">
              <a:extLst>
                <a:ext uri="{FF2B5EF4-FFF2-40B4-BE49-F238E27FC236}">
                  <a16:creationId xmlns:a16="http://schemas.microsoft.com/office/drawing/2014/main" id="{35C40E34-9F2E-C331-3DB1-33AE21756C1F}"/>
                </a:ext>
              </a:extLst>
            </p:cNvPr>
            <p:cNvGrpSpPr/>
            <p:nvPr/>
          </p:nvGrpSpPr>
          <p:grpSpPr>
            <a:xfrm>
              <a:off x="8661427" y="1898138"/>
              <a:ext cx="2043094" cy="1526019"/>
              <a:chOff x="1738754" y="3774960"/>
              <a:chExt cx="9095412" cy="6707345"/>
            </a:xfrm>
          </p:grpSpPr>
          <p:grpSp>
            <p:nvGrpSpPr>
              <p:cNvPr id="249" name="Google Shape;178;p5">
                <a:extLst>
                  <a:ext uri="{FF2B5EF4-FFF2-40B4-BE49-F238E27FC236}">
                    <a16:creationId xmlns:a16="http://schemas.microsoft.com/office/drawing/2014/main" id="{674003A9-6BE4-3E0F-771A-C91DB610E02A}"/>
                  </a:ext>
                </a:extLst>
              </p:cNvPr>
              <p:cNvGrpSpPr/>
              <p:nvPr/>
            </p:nvGrpSpPr>
            <p:grpSpPr>
              <a:xfrm>
                <a:off x="1744032" y="3774960"/>
                <a:ext cx="9090134" cy="2843155"/>
                <a:chOff x="1744032" y="3774960"/>
                <a:chExt cx="9090134" cy="2843155"/>
              </a:xfrm>
            </p:grpSpPr>
            <p:grpSp>
              <p:nvGrpSpPr>
                <p:cNvPr id="272" name="Google Shape;179;p5">
                  <a:extLst>
                    <a:ext uri="{FF2B5EF4-FFF2-40B4-BE49-F238E27FC236}">
                      <a16:creationId xmlns:a16="http://schemas.microsoft.com/office/drawing/2014/main" id="{9B42DEB1-E893-7477-526C-B37FF06FCE31}"/>
                    </a:ext>
                  </a:extLst>
                </p:cNvPr>
                <p:cNvGrpSpPr/>
                <p:nvPr/>
              </p:nvGrpSpPr>
              <p:grpSpPr>
                <a:xfrm>
                  <a:off x="1744032" y="3774960"/>
                  <a:ext cx="8377212" cy="1537652"/>
                  <a:chOff x="1744032" y="3774960"/>
                  <a:chExt cx="8377212" cy="1537652"/>
                </a:xfrm>
              </p:grpSpPr>
              <p:sp>
                <p:nvSpPr>
                  <p:cNvPr id="280" name="Google Shape;180;p5">
                    <a:extLst>
                      <a:ext uri="{FF2B5EF4-FFF2-40B4-BE49-F238E27FC236}">
                        <a16:creationId xmlns:a16="http://schemas.microsoft.com/office/drawing/2014/main" id="{05BB0031-DB2B-C18E-B7CB-FA5584974644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1637987" y="3881006"/>
                    <a:ext cx="1537651" cy="132556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81" name="Google Shape;181;p5">
                    <a:extLst>
                      <a:ext uri="{FF2B5EF4-FFF2-40B4-BE49-F238E27FC236}">
                        <a16:creationId xmlns:a16="http://schemas.microsoft.com/office/drawing/2014/main" id="{89106A37-5901-ABFA-A312-C4BFE199A9C1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3048318" y="3881006"/>
                    <a:ext cx="1537651" cy="132556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82" name="Google Shape;182;p5">
                    <a:extLst>
                      <a:ext uri="{FF2B5EF4-FFF2-40B4-BE49-F238E27FC236}">
                        <a16:creationId xmlns:a16="http://schemas.microsoft.com/office/drawing/2014/main" id="{82B95DB0-26CB-DE9C-7C09-7A56E84841EC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4458647" y="3881006"/>
                    <a:ext cx="1537651" cy="132556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5D6"/>
                  </a:solidFill>
                  <a:ln w="9525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283" name="Google Shape;184;p5">
                    <a:extLst>
                      <a:ext uri="{FF2B5EF4-FFF2-40B4-BE49-F238E27FC236}">
                        <a16:creationId xmlns:a16="http://schemas.microsoft.com/office/drawing/2014/main" id="{8AF45F0D-46B0-4B7D-F1C1-F1019F7ED3FD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5868980" y="3881005"/>
                    <a:ext cx="1537652" cy="1325562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5D6"/>
                  </a:solidFill>
                  <a:ln w="9525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284" name="Google Shape;186;p5">
                    <a:extLst>
                      <a:ext uri="{FF2B5EF4-FFF2-40B4-BE49-F238E27FC236}">
                        <a16:creationId xmlns:a16="http://schemas.microsoft.com/office/drawing/2014/main" id="{E7019B11-AD14-FE74-A84B-F288E3993F9E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7279308" y="3881006"/>
                    <a:ext cx="1537651" cy="132556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85" name="Google Shape;187;p5">
                    <a:extLst>
                      <a:ext uri="{FF2B5EF4-FFF2-40B4-BE49-F238E27FC236}">
                        <a16:creationId xmlns:a16="http://schemas.microsoft.com/office/drawing/2014/main" id="{48972C93-00E0-8F8B-D835-21F9751708E3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8689639" y="3881004"/>
                    <a:ext cx="1537650" cy="132556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</p:grpSp>
            <p:grpSp>
              <p:nvGrpSpPr>
                <p:cNvPr id="273" name="Google Shape;188;p5">
                  <a:extLst>
                    <a:ext uri="{FF2B5EF4-FFF2-40B4-BE49-F238E27FC236}">
                      <a16:creationId xmlns:a16="http://schemas.microsoft.com/office/drawing/2014/main" id="{2216C89C-164F-4B7D-6E50-BF81F3AA97D2}"/>
                    </a:ext>
                  </a:extLst>
                </p:cNvPr>
                <p:cNvGrpSpPr/>
                <p:nvPr/>
              </p:nvGrpSpPr>
              <p:grpSpPr>
                <a:xfrm>
                  <a:off x="2456956" y="5080462"/>
                  <a:ext cx="8377210" cy="1537653"/>
                  <a:chOff x="1744033" y="3809600"/>
                  <a:chExt cx="8377210" cy="1537653"/>
                </a:xfrm>
              </p:grpSpPr>
              <p:sp>
                <p:nvSpPr>
                  <p:cNvPr id="274" name="Google Shape;189;p5">
                    <a:extLst>
                      <a:ext uri="{FF2B5EF4-FFF2-40B4-BE49-F238E27FC236}">
                        <a16:creationId xmlns:a16="http://schemas.microsoft.com/office/drawing/2014/main" id="{F568EB35-E3AB-0F42-D9D3-55C199E78AE0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1637988" y="3915648"/>
                    <a:ext cx="1537650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75" name="Google Shape;190;p5">
                    <a:extLst>
                      <a:ext uri="{FF2B5EF4-FFF2-40B4-BE49-F238E27FC236}">
                        <a16:creationId xmlns:a16="http://schemas.microsoft.com/office/drawing/2014/main" id="{CF39BB9E-3D80-C81F-B18C-C3E47CE217C8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3048318" y="3915648"/>
                    <a:ext cx="1537650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5D6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276" name="Google Shape;192;p5">
                    <a:extLst>
                      <a:ext uri="{FF2B5EF4-FFF2-40B4-BE49-F238E27FC236}">
                        <a16:creationId xmlns:a16="http://schemas.microsoft.com/office/drawing/2014/main" id="{D0DED021-93DD-6001-902D-48087E48B8F4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4458648" y="3915648"/>
                    <a:ext cx="1537650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F0000">
                      <a:alpha val="49803"/>
                    </a:srgbClr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77" name="Google Shape;193;p5">
                    <a:extLst>
                      <a:ext uri="{FF2B5EF4-FFF2-40B4-BE49-F238E27FC236}">
                        <a16:creationId xmlns:a16="http://schemas.microsoft.com/office/drawing/2014/main" id="{965CEB1C-07DC-C456-C30C-250EFEE5CA76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5868978" y="3915648"/>
                    <a:ext cx="1537650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5D6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278" name="Google Shape;195;p5">
                    <a:extLst>
                      <a:ext uri="{FF2B5EF4-FFF2-40B4-BE49-F238E27FC236}">
                        <a16:creationId xmlns:a16="http://schemas.microsoft.com/office/drawing/2014/main" id="{4CF97299-0A6B-42BC-30A7-199AEB996FF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79307" y="3915646"/>
                    <a:ext cx="1537651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79" name="Google Shape;196;p5">
                    <a:extLst>
                      <a:ext uri="{FF2B5EF4-FFF2-40B4-BE49-F238E27FC236}">
                        <a16:creationId xmlns:a16="http://schemas.microsoft.com/office/drawing/2014/main" id="{9C3871C4-8D07-5CF3-A685-112B0E31DD07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8689638" y="3915648"/>
                    <a:ext cx="1537650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</p:grpSp>
          </p:grpSp>
          <p:grpSp>
            <p:nvGrpSpPr>
              <p:cNvPr id="250" name="Google Shape;197;p5">
                <a:extLst>
                  <a:ext uri="{FF2B5EF4-FFF2-40B4-BE49-F238E27FC236}">
                    <a16:creationId xmlns:a16="http://schemas.microsoft.com/office/drawing/2014/main" id="{82EF7631-D145-9882-8B0A-7104B037F41F}"/>
                  </a:ext>
                </a:extLst>
              </p:cNvPr>
              <p:cNvGrpSpPr/>
              <p:nvPr/>
            </p:nvGrpSpPr>
            <p:grpSpPr>
              <a:xfrm>
                <a:off x="1738754" y="6372035"/>
                <a:ext cx="9090133" cy="2808510"/>
                <a:chOff x="1685758" y="3838742"/>
                <a:chExt cx="9090133" cy="2808510"/>
              </a:xfrm>
            </p:grpSpPr>
            <p:grpSp>
              <p:nvGrpSpPr>
                <p:cNvPr id="258" name="Google Shape;198;p5">
                  <a:extLst>
                    <a:ext uri="{FF2B5EF4-FFF2-40B4-BE49-F238E27FC236}">
                      <a16:creationId xmlns:a16="http://schemas.microsoft.com/office/drawing/2014/main" id="{34C785FD-24D8-2D52-B0AF-C3C8EB10B4AD}"/>
                    </a:ext>
                  </a:extLst>
                </p:cNvPr>
                <p:cNvGrpSpPr/>
                <p:nvPr/>
              </p:nvGrpSpPr>
              <p:grpSpPr>
                <a:xfrm>
                  <a:off x="1685758" y="3838742"/>
                  <a:ext cx="8377211" cy="1537649"/>
                  <a:chOff x="1685758" y="3838742"/>
                  <a:chExt cx="8377211" cy="1537649"/>
                </a:xfrm>
              </p:grpSpPr>
              <p:sp>
                <p:nvSpPr>
                  <p:cNvPr id="266" name="Google Shape;199;p5">
                    <a:extLst>
                      <a:ext uri="{FF2B5EF4-FFF2-40B4-BE49-F238E27FC236}">
                        <a16:creationId xmlns:a16="http://schemas.microsoft.com/office/drawing/2014/main" id="{2C0B4A7F-0D65-B088-7726-1447AA90B070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1579715" y="3944786"/>
                    <a:ext cx="1537645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67" name="Google Shape;200;p5">
                    <a:extLst>
                      <a:ext uri="{FF2B5EF4-FFF2-40B4-BE49-F238E27FC236}">
                        <a16:creationId xmlns:a16="http://schemas.microsoft.com/office/drawing/2014/main" id="{435FFB7B-56B3-0438-E5CA-109B3B893FA8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2990046" y="3944786"/>
                    <a:ext cx="1537645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68" name="Google Shape;201;p5">
                    <a:extLst>
                      <a:ext uri="{FF2B5EF4-FFF2-40B4-BE49-F238E27FC236}">
                        <a16:creationId xmlns:a16="http://schemas.microsoft.com/office/drawing/2014/main" id="{DAEEFF85-0B55-250A-DFC8-0192FE4CCF64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4400377" y="3944786"/>
                    <a:ext cx="1537645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5D6"/>
                  </a:solidFill>
                  <a:ln w="9525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269" name="Google Shape;203;p5">
                    <a:extLst>
                      <a:ext uri="{FF2B5EF4-FFF2-40B4-BE49-F238E27FC236}">
                        <a16:creationId xmlns:a16="http://schemas.microsoft.com/office/drawing/2014/main" id="{769FBD61-6CCB-2283-6161-40F35D96CDE2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5810704" y="3944786"/>
                    <a:ext cx="1537645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5D6"/>
                  </a:solidFill>
                  <a:ln w="9525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270" name="Google Shape;205;p5">
                    <a:extLst>
                      <a:ext uri="{FF2B5EF4-FFF2-40B4-BE49-F238E27FC236}">
                        <a16:creationId xmlns:a16="http://schemas.microsoft.com/office/drawing/2014/main" id="{7F40772A-FE56-A3F5-AD3F-F9CBB78FAA4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21038" y="3944785"/>
                    <a:ext cx="1537644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71" name="Google Shape;206;p5">
                    <a:extLst>
                      <a:ext uri="{FF2B5EF4-FFF2-40B4-BE49-F238E27FC236}">
                        <a16:creationId xmlns:a16="http://schemas.microsoft.com/office/drawing/2014/main" id="{CFC9F2E8-1AE5-0DFB-C7B1-9745BFE5C8B3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8631365" y="3944787"/>
                    <a:ext cx="1537649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</p:grpSp>
            <p:grpSp>
              <p:nvGrpSpPr>
                <p:cNvPr id="259" name="Google Shape;207;p5">
                  <a:extLst>
                    <a:ext uri="{FF2B5EF4-FFF2-40B4-BE49-F238E27FC236}">
                      <a16:creationId xmlns:a16="http://schemas.microsoft.com/office/drawing/2014/main" id="{1E231D57-A1CC-4052-635E-9B68FF79FDC5}"/>
                    </a:ext>
                  </a:extLst>
                </p:cNvPr>
                <p:cNvGrpSpPr/>
                <p:nvPr/>
              </p:nvGrpSpPr>
              <p:grpSpPr>
                <a:xfrm>
                  <a:off x="2398687" y="5109602"/>
                  <a:ext cx="8377204" cy="1537650"/>
                  <a:chOff x="1685764" y="3838739"/>
                  <a:chExt cx="8377204" cy="1537650"/>
                </a:xfrm>
              </p:grpSpPr>
              <p:sp>
                <p:nvSpPr>
                  <p:cNvPr id="260" name="Google Shape;208;p5">
                    <a:extLst>
                      <a:ext uri="{FF2B5EF4-FFF2-40B4-BE49-F238E27FC236}">
                        <a16:creationId xmlns:a16="http://schemas.microsoft.com/office/drawing/2014/main" id="{8AF7F1DD-21CF-23C8-14C7-69F5CBBB2618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1579719" y="3944785"/>
                    <a:ext cx="1537649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61" name="Google Shape;209;p5">
                    <a:extLst>
                      <a:ext uri="{FF2B5EF4-FFF2-40B4-BE49-F238E27FC236}">
                        <a16:creationId xmlns:a16="http://schemas.microsoft.com/office/drawing/2014/main" id="{148FAADF-A684-431D-F185-38A3D8A3617F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2990048" y="3944783"/>
                    <a:ext cx="1537646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62" name="Google Shape;210;p5">
                    <a:extLst>
                      <a:ext uri="{FF2B5EF4-FFF2-40B4-BE49-F238E27FC236}">
                        <a16:creationId xmlns:a16="http://schemas.microsoft.com/office/drawing/2014/main" id="{32ECAA88-5A67-6D19-D0C0-2C234E9DD2A4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4400378" y="3944784"/>
                    <a:ext cx="1537645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63" name="Google Shape;211;p5">
                    <a:extLst>
                      <a:ext uri="{FF2B5EF4-FFF2-40B4-BE49-F238E27FC236}">
                        <a16:creationId xmlns:a16="http://schemas.microsoft.com/office/drawing/2014/main" id="{336BD96E-8E27-3FC3-953C-0F499DAB4D01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5810706" y="3944784"/>
                    <a:ext cx="1537645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64" name="Google Shape;212;p5">
                    <a:extLst>
                      <a:ext uri="{FF2B5EF4-FFF2-40B4-BE49-F238E27FC236}">
                        <a16:creationId xmlns:a16="http://schemas.microsoft.com/office/drawing/2014/main" id="{06464AB4-53B8-371F-9C08-3DAD3E39855C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7221037" y="3944784"/>
                    <a:ext cx="1537645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65" name="Google Shape;213;p5">
                    <a:extLst>
                      <a:ext uri="{FF2B5EF4-FFF2-40B4-BE49-F238E27FC236}">
                        <a16:creationId xmlns:a16="http://schemas.microsoft.com/office/drawing/2014/main" id="{DAEB763A-2D6E-3A22-54CB-BDF0546E8B75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8631366" y="3944784"/>
                    <a:ext cx="1537645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</p:grpSp>
          </p:grpSp>
          <p:grpSp>
            <p:nvGrpSpPr>
              <p:cNvPr id="251" name="Google Shape;214;p5">
                <a:extLst>
                  <a:ext uri="{FF2B5EF4-FFF2-40B4-BE49-F238E27FC236}">
                    <a16:creationId xmlns:a16="http://schemas.microsoft.com/office/drawing/2014/main" id="{CFFB9ED1-C0E0-3D71-DA75-7E39A63BEC1E}"/>
                  </a:ext>
                </a:extLst>
              </p:cNvPr>
              <p:cNvGrpSpPr/>
              <p:nvPr/>
            </p:nvGrpSpPr>
            <p:grpSpPr>
              <a:xfrm>
                <a:off x="1738755" y="8944652"/>
                <a:ext cx="8377213" cy="1537653"/>
                <a:chOff x="1685759" y="3873382"/>
                <a:chExt cx="8377213" cy="1537653"/>
              </a:xfrm>
            </p:grpSpPr>
            <p:sp>
              <p:nvSpPr>
                <p:cNvPr id="252" name="Google Shape;215;p5">
                  <a:extLst>
                    <a:ext uri="{FF2B5EF4-FFF2-40B4-BE49-F238E27FC236}">
                      <a16:creationId xmlns:a16="http://schemas.microsoft.com/office/drawing/2014/main" id="{89EAB7E6-C435-403D-60C2-CA8E56C6DCC7}"/>
                    </a:ext>
                  </a:extLst>
                </p:cNvPr>
                <p:cNvSpPr/>
                <p:nvPr/>
              </p:nvSpPr>
              <p:spPr>
                <a:xfrm rot="-5400000">
                  <a:off x="1579717" y="3979425"/>
                  <a:ext cx="1537645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3" name="Google Shape;216;p5">
                  <a:extLst>
                    <a:ext uri="{FF2B5EF4-FFF2-40B4-BE49-F238E27FC236}">
                      <a16:creationId xmlns:a16="http://schemas.microsoft.com/office/drawing/2014/main" id="{A28F8D95-0DAA-3425-AF30-E5D93C77C0F4}"/>
                    </a:ext>
                  </a:extLst>
                </p:cNvPr>
                <p:cNvSpPr/>
                <p:nvPr/>
              </p:nvSpPr>
              <p:spPr>
                <a:xfrm rot="-5400000">
                  <a:off x="2990043" y="3979425"/>
                  <a:ext cx="1537645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4" name="Google Shape;217;p5">
                  <a:extLst>
                    <a:ext uri="{FF2B5EF4-FFF2-40B4-BE49-F238E27FC236}">
                      <a16:creationId xmlns:a16="http://schemas.microsoft.com/office/drawing/2014/main" id="{A760BCB0-6A65-2A14-4CB1-7684693DCE3D}"/>
                    </a:ext>
                  </a:extLst>
                </p:cNvPr>
                <p:cNvSpPr/>
                <p:nvPr/>
              </p:nvSpPr>
              <p:spPr>
                <a:xfrm rot="-5400000">
                  <a:off x="4400380" y="3979425"/>
                  <a:ext cx="1537645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5" name="Google Shape;218;p5">
                  <a:extLst>
                    <a:ext uri="{FF2B5EF4-FFF2-40B4-BE49-F238E27FC236}">
                      <a16:creationId xmlns:a16="http://schemas.microsoft.com/office/drawing/2014/main" id="{746361D0-C05F-377A-D045-2A9217828449}"/>
                    </a:ext>
                  </a:extLst>
                </p:cNvPr>
                <p:cNvSpPr/>
                <p:nvPr/>
              </p:nvSpPr>
              <p:spPr>
                <a:xfrm rot="-5400000">
                  <a:off x="5810710" y="3979431"/>
                  <a:ext cx="1537647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6" name="Google Shape;219;p5">
                  <a:extLst>
                    <a:ext uri="{FF2B5EF4-FFF2-40B4-BE49-F238E27FC236}">
                      <a16:creationId xmlns:a16="http://schemas.microsoft.com/office/drawing/2014/main" id="{7FA35CA6-62EF-7F93-CCD9-C2BBC9C10CA7}"/>
                    </a:ext>
                  </a:extLst>
                </p:cNvPr>
                <p:cNvSpPr/>
                <p:nvPr/>
              </p:nvSpPr>
              <p:spPr>
                <a:xfrm rot="-5400000">
                  <a:off x="7221039" y="3979425"/>
                  <a:ext cx="1537647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7" name="Google Shape;220;p5">
                  <a:extLst>
                    <a:ext uri="{FF2B5EF4-FFF2-40B4-BE49-F238E27FC236}">
                      <a16:creationId xmlns:a16="http://schemas.microsoft.com/office/drawing/2014/main" id="{8D50BF4D-476B-51C3-2C78-34B3C5684AC9}"/>
                    </a:ext>
                  </a:extLst>
                </p:cNvPr>
                <p:cNvSpPr/>
                <p:nvPr/>
              </p:nvSpPr>
              <p:spPr>
                <a:xfrm rot="-5400000">
                  <a:off x="8631367" y="3979427"/>
                  <a:ext cx="1537649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13" name="Google Shape;222;p5">
              <a:extLst>
                <a:ext uri="{FF2B5EF4-FFF2-40B4-BE49-F238E27FC236}">
                  <a16:creationId xmlns:a16="http://schemas.microsoft.com/office/drawing/2014/main" id="{ACAC4564-8D73-8EF8-9A1D-31468B01FD94}"/>
                </a:ext>
              </a:extLst>
            </p:cNvPr>
            <p:cNvGrpSpPr/>
            <p:nvPr/>
          </p:nvGrpSpPr>
          <p:grpSpPr>
            <a:xfrm>
              <a:off x="8661427" y="3476483"/>
              <a:ext cx="2043094" cy="1526019"/>
              <a:chOff x="1738754" y="3774958"/>
              <a:chExt cx="9095412" cy="6707347"/>
            </a:xfrm>
          </p:grpSpPr>
          <p:grpSp>
            <p:nvGrpSpPr>
              <p:cNvPr id="114" name="Google Shape;223;p5">
                <a:extLst>
                  <a:ext uri="{FF2B5EF4-FFF2-40B4-BE49-F238E27FC236}">
                    <a16:creationId xmlns:a16="http://schemas.microsoft.com/office/drawing/2014/main" id="{FA98694A-908C-C4C5-139B-1F4F5DAA6DDE}"/>
                  </a:ext>
                </a:extLst>
              </p:cNvPr>
              <p:cNvGrpSpPr/>
              <p:nvPr/>
            </p:nvGrpSpPr>
            <p:grpSpPr>
              <a:xfrm>
                <a:off x="1744035" y="3774958"/>
                <a:ext cx="9090131" cy="2843162"/>
                <a:chOff x="1744035" y="3774958"/>
                <a:chExt cx="9090131" cy="2843162"/>
              </a:xfrm>
            </p:grpSpPr>
            <p:grpSp>
              <p:nvGrpSpPr>
                <p:cNvPr id="137" name="Google Shape;224;p5">
                  <a:extLst>
                    <a:ext uri="{FF2B5EF4-FFF2-40B4-BE49-F238E27FC236}">
                      <a16:creationId xmlns:a16="http://schemas.microsoft.com/office/drawing/2014/main" id="{2BEF2F5C-FBE6-DA8F-2A43-8DD31723AFE0}"/>
                    </a:ext>
                  </a:extLst>
                </p:cNvPr>
                <p:cNvGrpSpPr/>
                <p:nvPr/>
              </p:nvGrpSpPr>
              <p:grpSpPr>
                <a:xfrm>
                  <a:off x="1744035" y="3774958"/>
                  <a:ext cx="8377209" cy="1537654"/>
                  <a:chOff x="1744035" y="3774958"/>
                  <a:chExt cx="8377209" cy="1537654"/>
                </a:xfrm>
              </p:grpSpPr>
              <p:sp>
                <p:nvSpPr>
                  <p:cNvPr id="243" name="Google Shape;225;p5">
                    <a:extLst>
                      <a:ext uri="{FF2B5EF4-FFF2-40B4-BE49-F238E27FC236}">
                        <a16:creationId xmlns:a16="http://schemas.microsoft.com/office/drawing/2014/main" id="{2E046CA7-EEDB-A4FC-CC58-1390E84FBEB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37989" y="3881004"/>
                    <a:ext cx="1537651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44" name="Google Shape;226;p5">
                    <a:extLst>
                      <a:ext uri="{FF2B5EF4-FFF2-40B4-BE49-F238E27FC236}">
                        <a16:creationId xmlns:a16="http://schemas.microsoft.com/office/drawing/2014/main" id="{B8692276-D03F-9655-198A-2DCBD2952D41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3048318" y="3881006"/>
                    <a:ext cx="1537651" cy="132556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45" name="Google Shape;227;p5">
                    <a:extLst>
                      <a:ext uri="{FF2B5EF4-FFF2-40B4-BE49-F238E27FC236}">
                        <a16:creationId xmlns:a16="http://schemas.microsoft.com/office/drawing/2014/main" id="{0551AC47-18CA-5F81-E1B4-59D53EA62113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4458647" y="3881006"/>
                    <a:ext cx="1537651" cy="132556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9525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246" name="Google Shape;229;p5">
                    <a:extLst>
                      <a:ext uri="{FF2B5EF4-FFF2-40B4-BE49-F238E27FC236}">
                        <a16:creationId xmlns:a16="http://schemas.microsoft.com/office/drawing/2014/main" id="{4AD39C91-0157-0996-A26F-E2C15DADE88E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5868979" y="3881006"/>
                    <a:ext cx="1537651" cy="132556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9525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247" name="Google Shape;231;p5">
                    <a:extLst>
                      <a:ext uri="{FF2B5EF4-FFF2-40B4-BE49-F238E27FC236}">
                        <a16:creationId xmlns:a16="http://schemas.microsoft.com/office/drawing/2014/main" id="{AD81B1A3-09CB-86CE-0B6F-65AA3D13E58A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7279308" y="3881006"/>
                    <a:ext cx="1537651" cy="132556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48" name="Google Shape;232;p5">
                    <a:extLst>
                      <a:ext uri="{FF2B5EF4-FFF2-40B4-BE49-F238E27FC236}">
                        <a16:creationId xmlns:a16="http://schemas.microsoft.com/office/drawing/2014/main" id="{A6E2C603-799F-8054-4CB6-52DB641BAB3F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8689639" y="3881004"/>
                    <a:ext cx="1537650" cy="132556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</p:grpSp>
            <p:grpSp>
              <p:nvGrpSpPr>
                <p:cNvPr id="138" name="Google Shape;233;p5">
                  <a:extLst>
                    <a:ext uri="{FF2B5EF4-FFF2-40B4-BE49-F238E27FC236}">
                      <a16:creationId xmlns:a16="http://schemas.microsoft.com/office/drawing/2014/main" id="{26320BD9-9D0C-CC56-43F8-A5DA79896284}"/>
                    </a:ext>
                  </a:extLst>
                </p:cNvPr>
                <p:cNvGrpSpPr/>
                <p:nvPr/>
              </p:nvGrpSpPr>
              <p:grpSpPr>
                <a:xfrm>
                  <a:off x="2456956" y="5080459"/>
                  <a:ext cx="8377210" cy="1537661"/>
                  <a:chOff x="1744033" y="3809597"/>
                  <a:chExt cx="8377210" cy="1537661"/>
                </a:xfrm>
              </p:grpSpPr>
              <p:sp>
                <p:nvSpPr>
                  <p:cNvPr id="143" name="Google Shape;234;p5">
                    <a:extLst>
                      <a:ext uri="{FF2B5EF4-FFF2-40B4-BE49-F238E27FC236}">
                        <a16:creationId xmlns:a16="http://schemas.microsoft.com/office/drawing/2014/main" id="{8EDF76FD-9400-EF5A-C459-357229DE3E19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1637988" y="3915648"/>
                    <a:ext cx="1537650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67" name="Google Shape;235;p5">
                    <a:extLst>
                      <a:ext uri="{FF2B5EF4-FFF2-40B4-BE49-F238E27FC236}">
                        <a16:creationId xmlns:a16="http://schemas.microsoft.com/office/drawing/2014/main" id="{8D9EBBC0-4E54-49CD-35B1-505780BB9800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3048318" y="3915648"/>
                    <a:ext cx="1537650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9525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169" name="Google Shape;237;p5">
                    <a:extLst>
                      <a:ext uri="{FF2B5EF4-FFF2-40B4-BE49-F238E27FC236}">
                        <a16:creationId xmlns:a16="http://schemas.microsoft.com/office/drawing/2014/main" id="{A4CC7F90-E14E-4423-A4F9-5E79E97AB04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458649" y="3915651"/>
                    <a:ext cx="1537654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F0000">
                      <a:alpha val="49803"/>
                    </a:srgbClr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40" name="Google Shape;238;p5">
                    <a:extLst>
                      <a:ext uri="{FF2B5EF4-FFF2-40B4-BE49-F238E27FC236}">
                        <a16:creationId xmlns:a16="http://schemas.microsoft.com/office/drawing/2014/main" id="{11A191EC-F519-8220-CAD4-3179DAA5E53C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5868978" y="3915648"/>
                    <a:ext cx="1537650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9525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241" name="Google Shape;240;p5">
                    <a:extLst>
                      <a:ext uri="{FF2B5EF4-FFF2-40B4-BE49-F238E27FC236}">
                        <a16:creationId xmlns:a16="http://schemas.microsoft.com/office/drawing/2014/main" id="{A0D7E5DA-144F-4092-9CAC-17022124C8C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79307" y="3915643"/>
                    <a:ext cx="1537652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42" name="Google Shape;241;p5">
                    <a:extLst>
                      <a:ext uri="{FF2B5EF4-FFF2-40B4-BE49-F238E27FC236}">
                        <a16:creationId xmlns:a16="http://schemas.microsoft.com/office/drawing/2014/main" id="{947C6DEE-3B5B-8121-8B23-18996868C941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8689638" y="3915648"/>
                    <a:ext cx="1537650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</p:grpSp>
          </p:grpSp>
          <p:grpSp>
            <p:nvGrpSpPr>
              <p:cNvPr id="115" name="Google Shape;242;p5">
                <a:extLst>
                  <a:ext uri="{FF2B5EF4-FFF2-40B4-BE49-F238E27FC236}">
                    <a16:creationId xmlns:a16="http://schemas.microsoft.com/office/drawing/2014/main" id="{A06628A4-2427-BFF7-909C-7E48D94B4F8B}"/>
                  </a:ext>
                </a:extLst>
              </p:cNvPr>
              <p:cNvGrpSpPr/>
              <p:nvPr/>
            </p:nvGrpSpPr>
            <p:grpSpPr>
              <a:xfrm>
                <a:off x="1738754" y="6372035"/>
                <a:ext cx="9090133" cy="2808510"/>
                <a:chOff x="1685758" y="3838742"/>
                <a:chExt cx="9090133" cy="2808510"/>
              </a:xfrm>
            </p:grpSpPr>
            <p:grpSp>
              <p:nvGrpSpPr>
                <p:cNvPr id="123" name="Google Shape;243;p5">
                  <a:extLst>
                    <a:ext uri="{FF2B5EF4-FFF2-40B4-BE49-F238E27FC236}">
                      <a16:creationId xmlns:a16="http://schemas.microsoft.com/office/drawing/2014/main" id="{E2A51BFF-ADF9-B777-6C01-B3DF2033ACA0}"/>
                    </a:ext>
                  </a:extLst>
                </p:cNvPr>
                <p:cNvGrpSpPr/>
                <p:nvPr/>
              </p:nvGrpSpPr>
              <p:grpSpPr>
                <a:xfrm>
                  <a:off x="1685758" y="3838742"/>
                  <a:ext cx="8377211" cy="1537649"/>
                  <a:chOff x="1685758" y="3838742"/>
                  <a:chExt cx="8377211" cy="1537649"/>
                </a:xfrm>
              </p:grpSpPr>
              <p:sp>
                <p:nvSpPr>
                  <p:cNvPr id="131" name="Google Shape;244;p5">
                    <a:extLst>
                      <a:ext uri="{FF2B5EF4-FFF2-40B4-BE49-F238E27FC236}">
                        <a16:creationId xmlns:a16="http://schemas.microsoft.com/office/drawing/2014/main" id="{A6209B92-DE90-9918-2F12-B1DEC7F05F01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1579715" y="3944786"/>
                    <a:ext cx="1537645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32" name="Google Shape;245;p5">
                    <a:extLst>
                      <a:ext uri="{FF2B5EF4-FFF2-40B4-BE49-F238E27FC236}">
                        <a16:creationId xmlns:a16="http://schemas.microsoft.com/office/drawing/2014/main" id="{4F417FCB-BD3D-AB1B-DB76-3B6691F41434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2990046" y="3944786"/>
                    <a:ext cx="1537645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33" name="Google Shape;246;p5">
                    <a:extLst>
                      <a:ext uri="{FF2B5EF4-FFF2-40B4-BE49-F238E27FC236}">
                        <a16:creationId xmlns:a16="http://schemas.microsoft.com/office/drawing/2014/main" id="{CE15865A-0136-14CC-2A1B-2BF037F47AFC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4400377" y="3944786"/>
                    <a:ext cx="1537645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F8080"/>
                  </a:solidFill>
                  <a:ln w="9525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134" name="Google Shape;248;p5">
                    <a:extLst>
                      <a:ext uri="{FF2B5EF4-FFF2-40B4-BE49-F238E27FC236}">
                        <a16:creationId xmlns:a16="http://schemas.microsoft.com/office/drawing/2014/main" id="{7C9F8C6C-830E-C266-8968-8E1C7AD11871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5810704" y="3944786"/>
                    <a:ext cx="1537645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9525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135" name="Google Shape;250;p5">
                    <a:extLst>
                      <a:ext uri="{FF2B5EF4-FFF2-40B4-BE49-F238E27FC236}">
                        <a16:creationId xmlns:a16="http://schemas.microsoft.com/office/drawing/2014/main" id="{381CC2B2-0129-FB69-FFED-CB48A63B70B4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7221038" y="3944785"/>
                    <a:ext cx="1537646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36" name="Google Shape;251;p5">
                    <a:extLst>
                      <a:ext uri="{FF2B5EF4-FFF2-40B4-BE49-F238E27FC236}">
                        <a16:creationId xmlns:a16="http://schemas.microsoft.com/office/drawing/2014/main" id="{D17D9D64-FF16-25CD-EC43-39924570F820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8631365" y="3944787"/>
                    <a:ext cx="1537649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</p:grpSp>
            <p:grpSp>
              <p:nvGrpSpPr>
                <p:cNvPr id="124" name="Google Shape;252;p5">
                  <a:extLst>
                    <a:ext uri="{FF2B5EF4-FFF2-40B4-BE49-F238E27FC236}">
                      <a16:creationId xmlns:a16="http://schemas.microsoft.com/office/drawing/2014/main" id="{764AF437-EA29-EF2B-992E-9A068086F498}"/>
                    </a:ext>
                  </a:extLst>
                </p:cNvPr>
                <p:cNvGrpSpPr/>
                <p:nvPr/>
              </p:nvGrpSpPr>
              <p:grpSpPr>
                <a:xfrm>
                  <a:off x="2398687" y="5109603"/>
                  <a:ext cx="8377204" cy="1537649"/>
                  <a:chOff x="1685764" y="3838740"/>
                  <a:chExt cx="8377204" cy="1537649"/>
                </a:xfrm>
              </p:grpSpPr>
              <p:sp>
                <p:nvSpPr>
                  <p:cNvPr id="125" name="Google Shape;253;p5">
                    <a:extLst>
                      <a:ext uri="{FF2B5EF4-FFF2-40B4-BE49-F238E27FC236}">
                        <a16:creationId xmlns:a16="http://schemas.microsoft.com/office/drawing/2014/main" id="{7C271D69-81F5-5576-76B8-3E87E173790D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1579719" y="3944785"/>
                    <a:ext cx="1537649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26" name="Google Shape;254;p5">
                    <a:extLst>
                      <a:ext uri="{FF2B5EF4-FFF2-40B4-BE49-F238E27FC236}">
                        <a16:creationId xmlns:a16="http://schemas.microsoft.com/office/drawing/2014/main" id="{A376CC44-D03D-8083-069C-3544F7E548AA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2990048" y="3944783"/>
                    <a:ext cx="1537646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F8080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27" name="Google Shape;255;p5">
                    <a:extLst>
                      <a:ext uri="{FF2B5EF4-FFF2-40B4-BE49-F238E27FC236}">
                        <a16:creationId xmlns:a16="http://schemas.microsoft.com/office/drawing/2014/main" id="{DFAC329E-8981-8E31-CCA8-EA385225879A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4400378" y="3944784"/>
                    <a:ext cx="1537645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28" name="Google Shape;256;p5">
                    <a:extLst>
                      <a:ext uri="{FF2B5EF4-FFF2-40B4-BE49-F238E27FC236}">
                        <a16:creationId xmlns:a16="http://schemas.microsoft.com/office/drawing/2014/main" id="{3BD812AF-5F43-CF23-E9EA-DAE094F009B8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5810706" y="3944784"/>
                    <a:ext cx="1537645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29" name="Google Shape;257;p5">
                    <a:extLst>
                      <a:ext uri="{FF2B5EF4-FFF2-40B4-BE49-F238E27FC236}">
                        <a16:creationId xmlns:a16="http://schemas.microsoft.com/office/drawing/2014/main" id="{5D648E28-4FC1-B891-6E95-D81625512788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7221037" y="3944784"/>
                    <a:ext cx="1537645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30" name="Google Shape;258;p5">
                    <a:extLst>
                      <a:ext uri="{FF2B5EF4-FFF2-40B4-BE49-F238E27FC236}">
                        <a16:creationId xmlns:a16="http://schemas.microsoft.com/office/drawing/2014/main" id="{F2AEC875-21DC-8B17-5EDD-DF7633CABD5C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8631366" y="3944784"/>
                    <a:ext cx="1537645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</p:grpSp>
          </p:grpSp>
          <p:grpSp>
            <p:nvGrpSpPr>
              <p:cNvPr id="116" name="Google Shape;259;p5">
                <a:extLst>
                  <a:ext uri="{FF2B5EF4-FFF2-40B4-BE49-F238E27FC236}">
                    <a16:creationId xmlns:a16="http://schemas.microsoft.com/office/drawing/2014/main" id="{5C99F885-CC1F-39D1-6459-44857F460D93}"/>
                  </a:ext>
                </a:extLst>
              </p:cNvPr>
              <p:cNvGrpSpPr/>
              <p:nvPr/>
            </p:nvGrpSpPr>
            <p:grpSpPr>
              <a:xfrm>
                <a:off x="1738755" y="8944652"/>
                <a:ext cx="8377213" cy="1537653"/>
                <a:chOff x="1685759" y="3873382"/>
                <a:chExt cx="8377213" cy="1537653"/>
              </a:xfrm>
            </p:grpSpPr>
            <p:sp>
              <p:nvSpPr>
                <p:cNvPr id="117" name="Google Shape;260;p5">
                  <a:extLst>
                    <a:ext uri="{FF2B5EF4-FFF2-40B4-BE49-F238E27FC236}">
                      <a16:creationId xmlns:a16="http://schemas.microsoft.com/office/drawing/2014/main" id="{DA97405F-CB8A-283E-4EFE-CE9C17DAFDB1}"/>
                    </a:ext>
                  </a:extLst>
                </p:cNvPr>
                <p:cNvSpPr/>
                <p:nvPr/>
              </p:nvSpPr>
              <p:spPr>
                <a:xfrm rot="-5400000">
                  <a:off x="1579717" y="3979425"/>
                  <a:ext cx="1537645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18" name="Google Shape;261;p5">
                  <a:extLst>
                    <a:ext uri="{FF2B5EF4-FFF2-40B4-BE49-F238E27FC236}">
                      <a16:creationId xmlns:a16="http://schemas.microsoft.com/office/drawing/2014/main" id="{AE64620C-55CF-3353-D1ED-41EFE2AD14DD}"/>
                    </a:ext>
                  </a:extLst>
                </p:cNvPr>
                <p:cNvSpPr/>
                <p:nvPr/>
              </p:nvSpPr>
              <p:spPr>
                <a:xfrm rot="-5400000">
                  <a:off x="2990043" y="3979425"/>
                  <a:ext cx="1537645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19" name="Google Shape;262;p5">
                  <a:extLst>
                    <a:ext uri="{FF2B5EF4-FFF2-40B4-BE49-F238E27FC236}">
                      <a16:creationId xmlns:a16="http://schemas.microsoft.com/office/drawing/2014/main" id="{D8BF45E1-31B8-DCF3-3E64-0EB47C37A27C}"/>
                    </a:ext>
                  </a:extLst>
                </p:cNvPr>
                <p:cNvSpPr/>
                <p:nvPr/>
              </p:nvSpPr>
              <p:spPr>
                <a:xfrm rot="-5400000">
                  <a:off x="4400380" y="3979425"/>
                  <a:ext cx="1537645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20" name="Google Shape;263;p5">
                  <a:extLst>
                    <a:ext uri="{FF2B5EF4-FFF2-40B4-BE49-F238E27FC236}">
                      <a16:creationId xmlns:a16="http://schemas.microsoft.com/office/drawing/2014/main" id="{80CB4328-51F5-42E9-E287-315C2F7FD4B3}"/>
                    </a:ext>
                  </a:extLst>
                </p:cNvPr>
                <p:cNvSpPr/>
                <p:nvPr/>
              </p:nvSpPr>
              <p:spPr>
                <a:xfrm rot="-5400000">
                  <a:off x="5810710" y="3979431"/>
                  <a:ext cx="1537647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21" name="Google Shape;264;p5">
                  <a:extLst>
                    <a:ext uri="{FF2B5EF4-FFF2-40B4-BE49-F238E27FC236}">
                      <a16:creationId xmlns:a16="http://schemas.microsoft.com/office/drawing/2014/main" id="{5D53A7C5-F7D7-BBCD-972F-68CF692827D2}"/>
                    </a:ext>
                  </a:extLst>
                </p:cNvPr>
                <p:cNvSpPr/>
                <p:nvPr/>
              </p:nvSpPr>
              <p:spPr>
                <a:xfrm rot="-5400000">
                  <a:off x="7221039" y="3979425"/>
                  <a:ext cx="1537647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22" name="Google Shape;265;p5">
                  <a:extLst>
                    <a:ext uri="{FF2B5EF4-FFF2-40B4-BE49-F238E27FC236}">
                      <a16:creationId xmlns:a16="http://schemas.microsoft.com/office/drawing/2014/main" id="{C18C6EFE-8F0C-B1FB-D724-516BEB93FFEA}"/>
                    </a:ext>
                  </a:extLst>
                </p:cNvPr>
                <p:cNvSpPr/>
                <p:nvPr/>
              </p:nvSpPr>
              <p:spPr>
                <a:xfrm rot="-5400000">
                  <a:off x="8631367" y="3979427"/>
                  <a:ext cx="1537649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</p:grpSp>
        </p:grpSp>
      </p:grpSp>
      <p:sp>
        <p:nvSpPr>
          <p:cNvPr id="286" name="Google Shape;221;p5">
            <a:extLst>
              <a:ext uri="{FF2B5EF4-FFF2-40B4-BE49-F238E27FC236}">
                <a16:creationId xmlns:a16="http://schemas.microsoft.com/office/drawing/2014/main" id="{D4BFF69E-A15A-5C51-B088-DA2990790926}"/>
              </a:ext>
            </a:extLst>
          </p:cNvPr>
          <p:cNvSpPr/>
          <p:nvPr/>
        </p:nvSpPr>
        <p:spPr>
          <a:xfrm>
            <a:off x="9475451" y="2236592"/>
            <a:ext cx="268047" cy="271488"/>
          </a:xfrm>
          <a:prstGeom prst="ellipse">
            <a:avLst/>
          </a:prstGeom>
          <a:solidFill>
            <a:srgbClr val="0C0C0C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 err="1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B</a:t>
            </a:r>
            <a:endParaRPr sz="1200" b="1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290" name="Google Shape;221;p5">
            <a:extLst>
              <a:ext uri="{FF2B5EF4-FFF2-40B4-BE49-F238E27FC236}">
                <a16:creationId xmlns:a16="http://schemas.microsoft.com/office/drawing/2014/main" id="{BEF37509-7C94-03D8-CF71-B2635BC18D30}"/>
              </a:ext>
            </a:extLst>
          </p:cNvPr>
          <p:cNvSpPr/>
          <p:nvPr/>
        </p:nvSpPr>
        <p:spPr>
          <a:xfrm>
            <a:off x="9477810" y="3816964"/>
            <a:ext cx="268047" cy="271488"/>
          </a:xfrm>
          <a:prstGeom prst="ellipse">
            <a:avLst/>
          </a:prstGeom>
          <a:solidFill>
            <a:srgbClr val="0C0C0C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 err="1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B</a:t>
            </a:r>
            <a:endParaRPr sz="1200" b="1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291" name="Google Shape;221;p5">
            <a:extLst>
              <a:ext uri="{FF2B5EF4-FFF2-40B4-BE49-F238E27FC236}">
                <a16:creationId xmlns:a16="http://schemas.microsoft.com/office/drawing/2014/main" id="{3EBBFC6B-9A1B-D7DE-45ED-63C3EFFCC8DA}"/>
              </a:ext>
            </a:extLst>
          </p:cNvPr>
          <p:cNvSpPr/>
          <p:nvPr/>
        </p:nvSpPr>
        <p:spPr>
          <a:xfrm>
            <a:off x="8993083" y="4693109"/>
            <a:ext cx="268047" cy="271488"/>
          </a:xfrm>
          <a:prstGeom prst="ellipse">
            <a:avLst/>
          </a:prstGeom>
          <a:solidFill>
            <a:srgbClr val="0C0C0C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U</a:t>
            </a:r>
            <a:endParaRPr sz="1200" b="1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3893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5</a:t>
            </a:fld>
            <a:endParaRPr lang="ko-KR" altLang="en-US" dirty="0"/>
          </a:p>
        </p:txBody>
      </p:sp>
      <p:sp>
        <p:nvSpPr>
          <p:cNvPr id="16" name="Google Shape;103;p2">
            <a:extLst>
              <a:ext uri="{FF2B5EF4-FFF2-40B4-BE49-F238E27FC236}">
                <a16:creationId xmlns:a16="http://schemas.microsoft.com/office/drawing/2014/main" id="{24629131-BBE3-0D70-0719-2DCFE86764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7565" y="323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2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사용할 </a:t>
            </a:r>
            <a:r>
              <a:rPr lang="ko-KR" altLang="en-US" sz="2400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에셋</a:t>
            </a:r>
            <a:endParaRPr sz="2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7" name="Google Shape;90;p1">
            <a:extLst>
              <a:ext uri="{FF2B5EF4-FFF2-40B4-BE49-F238E27FC236}">
                <a16:creationId xmlns:a16="http://schemas.microsoft.com/office/drawing/2014/main" id="{398B2B35-DF16-FE44-B8DD-B578148CACBD}"/>
              </a:ext>
            </a:extLst>
          </p:cNvPr>
          <p:cNvGrpSpPr/>
          <p:nvPr/>
        </p:nvGrpSpPr>
        <p:grpSpPr>
          <a:xfrm>
            <a:off x="297565" y="931168"/>
            <a:ext cx="11632320" cy="5549914"/>
            <a:chOff x="358525" y="1486615"/>
            <a:chExt cx="11632320" cy="5017829"/>
          </a:xfrm>
        </p:grpSpPr>
        <p:cxnSp>
          <p:nvCxnSpPr>
            <p:cNvPr id="19" name="Google Shape;91;p1">
              <a:extLst>
                <a:ext uri="{FF2B5EF4-FFF2-40B4-BE49-F238E27FC236}">
                  <a16:creationId xmlns:a16="http://schemas.microsoft.com/office/drawing/2014/main" id="{038BBB94-02A6-5201-76D2-2C86588EDFD6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" name="Google Shape;92;p1">
              <a:extLst>
                <a:ext uri="{FF2B5EF4-FFF2-40B4-BE49-F238E27FC236}">
                  <a16:creationId xmlns:a16="http://schemas.microsoft.com/office/drawing/2014/main" id="{2AF0AF77-E143-6D78-ECB4-BAA0E3743905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93;p1">
              <a:extLst>
                <a:ext uri="{FF2B5EF4-FFF2-40B4-BE49-F238E27FC236}">
                  <a16:creationId xmlns:a16="http://schemas.microsoft.com/office/drawing/2014/main" id="{66A3F99E-0D24-33ED-8927-4723C3E83131}"/>
                </a:ext>
              </a:extLst>
            </p:cNvPr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94;p1">
              <a:extLst>
                <a:ext uri="{FF2B5EF4-FFF2-40B4-BE49-F238E27FC236}">
                  <a16:creationId xmlns:a16="http://schemas.microsoft.com/office/drawing/2014/main" id="{5CC32295-74D4-1C51-49C6-4BEDBCE55DD8}"/>
                </a:ext>
              </a:extLst>
            </p:cNvPr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" name="Google Shape;95;p1">
              <a:extLst>
                <a:ext uri="{FF2B5EF4-FFF2-40B4-BE49-F238E27FC236}">
                  <a16:creationId xmlns:a16="http://schemas.microsoft.com/office/drawing/2014/main" id="{FB4031A7-434D-49AF-339B-CB26107B196B}"/>
                </a:ext>
              </a:extLst>
            </p:cNvPr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24" name="Google Shape;96;p1">
              <a:extLst>
                <a:ext uri="{FF2B5EF4-FFF2-40B4-BE49-F238E27FC236}">
                  <a16:creationId xmlns:a16="http://schemas.microsoft.com/office/drawing/2014/main" id="{67D244D6-5F6E-A1FB-F6BC-8A5B4A16FE66}"/>
                </a:ext>
              </a:extLst>
            </p:cNvPr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7BB8AE4B-C73D-220C-7636-1A2C46014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03" t="12986" r="35675" b="36608"/>
          <a:stretch/>
        </p:blipFill>
        <p:spPr>
          <a:xfrm>
            <a:off x="1172501" y="1871349"/>
            <a:ext cx="2587518" cy="1838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2D7CB0-8694-C53C-5FAA-249D58361CB3}"/>
              </a:ext>
            </a:extLst>
          </p:cNvPr>
          <p:cNvSpPr txBox="1"/>
          <p:nvPr/>
        </p:nvSpPr>
        <p:spPr>
          <a:xfrm>
            <a:off x="1612092" y="3767075"/>
            <a:ext cx="1708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약한 폭발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971008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46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397565" y="323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2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</a:t>
            </a:r>
            <a:r>
              <a:rPr lang="ko-KR" altLang="en-US" sz="2400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스텟</a:t>
            </a:r>
            <a:endParaRPr sz="2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6</a:t>
            </a:fld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2" name="Google Shape;90;p1">
            <a:extLst>
              <a:ext uri="{FF2B5EF4-FFF2-40B4-BE49-F238E27FC236}">
                <a16:creationId xmlns:a16="http://schemas.microsoft.com/office/drawing/2014/main" id="{6EE72AED-348F-1AF3-79D5-5617B4A26D78}"/>
              </a:ext>
            </a:extLst>
          </p:cNvPr>
          <p:cNvGrpSpPr/>
          <p:nvPr/>
        </p:nvGrpSpPr>
        <p:grpSpPr>
          <a:xfrm>
            <a:off x="297565" y="931168"/>
            <a:ext cx="11632320" cy="5549914"/>
            <a:chOff x="358525" y="1486615"/>
            <a:chExt cx="11632320" cy="5017829"/>
          </a:xfrm>
        </p:grpSpPr>
        <p:cxnSp>
          <p:nvCxnSpPr>
            <p:cNvPr id="13" name="Google Shape;91;p1">
              <a:extLst>
                <a:ext uri="{FF2B5EF4-FFF2-40B4-BE49-F238E27FC236}">
                  <a16:creationId xmlns:a16="http://schemas.microsoft.com/office/drawing/2014/main" id="{97060DED-EF39-6A50-A289-F533B036275E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" name="Google Shape;92;p1">
              <a:extLst>
                <a:ext uri="{FF2B5EF4-FFF2-40B4-BE49-F238E27FC236}">
                  <a16:creationId xmlns:a16="http://schemas.microsoft.com/office/drawing/2014/main" id="{E465D9EB-74A3-E956-FFFA-67B401085D1B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" name="Google Shape;93;p1">
              <a:extLst>
                <a:ext uri="{FF2B5EF4-FFF2-40B4-BE49-F238E27FC236}">
                  <a16:creationId xmlns:a16="http://schemas.microsoft.com/office/drawing/2014/main" id="{88E7A60E-E24A-32EA-32DC-F45E111490C9}"/>
                </a:ext>
              </a:extLst>
            </p:cNvPr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Google Shape;94;p1">
              <a:extLst>
                <a:ext uri="{FF2B5EF4-FFF2-40B4-BE49-F238E27FC236}">
                  <a16:creationId xmlns:a16="http://schemas.microsoft.com/office/drawing/2014/main" id="{BF9C2BBD-406C-EE98-F4EE-E4600CA758CF}"/>
                </a:ext>
              </a:extLst>
            </p:cNvPr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" name="Google Shape;95;p1">
              <a:extLst>
                <a:ext uri="{FF2B5EF4-FFF2-40B4-BE49-F238E27FC236}">
                  <a16:creationId xmlns:a16="http://schemas.microsoft.com/office/drawing/2014/main" id="{A048DA5C-BEDE-BF34-BA8A-5769C136218D}"/>
                </a:ext>
              </a:extLst>
            </p:cNvPr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8" name="Google Shape;96;p1">
              <a:extLst>
                <a:ext uri="{FF2B5EF4-FFF2-40B4-BE49-F238E27FC236}">
                  <a16:creationId xmlns:a16="http://schemas.microsoft.com/office/drawing/2014/main" id="{84F4903B-F614-516E-697B-FA8185723A59}"/>
                </a:ext>
              </a:extLst>
            </p:cNvPr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520B8180-6094-4FE7-23EC-692560B9B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64212"/>
              </p:ext>
            </p:extLst>
          </p:nvPr>
        </p:nvGraphicFramePr>
        <p:xfrm>
          <a:off x="534503" y="1156881"/>
          <a:ext cx="11122993" cy="1510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536">
                  <a:extLst>
                    <a:ext uri="{9D8B030D-6E8A-4147-A177-3AD203B41FA5}">
                      <a16:colId xmlns:a16="http://schemas.microsoft.com/office/drawing/2014/main" val="1692190212"/>
                    </a:ext>
                  </a:extLst>
                </a:gridCol>
                <a:gridCol w="772929">
                  <a:extLst>
                    <a:ext uri="{9D8B030D-6E8A-4147-A177-3AD203B41FA5}">
                      <a16:colId xmlns:a16="http://schemas.microsoft.com/office/drawing/2014/main" val="2204936938"/>
                    </a:ext>
                  </a:extLst>
                </a:gridCol>
                <a:gridCol w="772929">
                  <a:extLst>
                    <a:ext uri="{9D8B030D-6E8A-4147-A177-3AD203B41FA5}">
                      <a16:colId xmlns:a16="http://schemas.microsoft.com/office/drawing/2014/main" val="4182692436"/>
                    </a:ext>
                  </a:extLst>
                </a:gridCol>
                <a:gridCol w="717009">
                  <a:extLst>
                    <a:ext uri="{9D8B030D-6E8A-4147-A177-3AD203B41FA5}">
                      <a16:colId xmlns:a16="http://schemas.microsoft.com/office/drawing/2014/main" val="967785997"/>
                    </a:ext>
                  </a:extLst>
                </a:gridCol>
                <a:gridCol w="493574">
                  <a:extLst>
                    <a:ext uri="{9D8B030D-6E8A-4147-A177-3AD203B41FA5}">
                      <a16:colId xmlns:a16="http://schemas.microsoft.com/office/drawing/2014/main" val="2711571599"/>
                    </a:ext>
                  </a:extLst>
                </a:gridCol>
                <a:gridCol w="410151">
                  <a:extLst>
                    <a:ext uri="{9D8B030D-6E8A-4147-A177-3AD203B41FA5}">
                      <a16:colId xmlns:a16="http://schemas.microsoft.com/office/drawing/2014/main" val="8621844"/>
                    </a:ext>
                  </a:extLst>
                </a:gridCol>
                <a:gridCol w="437958">
                  <a:extLst>
                    <a:ext uri="{9D8B030D-6E8A-4147-A177-3AD203B41FA5}">
                      <a16:colId xmlns:a16="http://schemas.microsoft.com/office/drawing/2014/main" val="253948996"/>
                    </a:ext>
                  </a:extLst>
                </a:gridCol>
                <a:gridCol w="583947">
                  <a:extLst>
                    <a:ext uri="{9D8B030D-6E8A-4147-A177-3AD203B41FA5}">
                      <a16:colId xmlns:a16="http://schemas.microsoft.com/office/drawing/2014/main" val="3525271569"/>
                    </a:ext>
                  </a:extLst>
                </a:gridCol>
                <a:gridCol w="481988">
                  <a:extLst>
                    <a:ext uri="{9D8B030D-6E8A-4147-A177-3AD203B41FA5}">
                      <a16:colId xmlns:a16="http://schemas.microsoft.com/office/drawing/2014/main" val="2204070979"/>
                    </a:ext>
                  </a:extLst>
                </a:gridCol>
                <a:gridCol w="426373">
                  <a:extLst>
                    <a:ext uri="{9D8B030D-6E8A-4147-A177-3AD203B41FA5}">
                      <a16:colId xmlns:a16="http://schemas.microsoft.com/office/drawing/2014/main" val="257422013"/>
                    </a:ext>
                  </a:extLst>
                </a:gridCol>
                <a:gridCol w="426373">
                  <a:extLst>
                    <a:ext uri="{9D8B030D-6E8A-4147-A177-3AD203B41FA5}">
                      <a16:colId xmlns:a16="http://schemas.microsoft.com/office/drawing/2014/main" val="3977137723"/>
                    </a:ext>
                  </a:extLst>
                </a:gridCol>
                <a:gridCol w="481988">
                  <a:extLst>
                    <a:ext uri="{9D8B030D-6E8A-4147-A177-3AD203B41FA5}">
                      <a16:colId xmlns:a16="http://schemas.microsoft.com/office/drawing/2014/main" val="4079965359"/>
                    </a:ext>
                  </a:extLst>
                </a:gridCol>
                <a:gridCol w="410151">
                  <a:extLst>
                    <a:ext uri="{9D8B030D-6E8A-4147-A177-3AD203B41FA5}">
                      <a16:colId xmlns:a16="http://schemas.microsoft.com/office/drawing/2014/main" val="2039235302"/>
                    </a:ext>
                  </a:extLst>
                </a:gridCol>
                <a:gridCol w="410151">
                  <a:extLst>
                    <a:ext uri="{9D8B030D-6E8A-4147-A177-3AD203B41FA5}">
                      <a16:colId xmlns:a16="http://schemas.microsoft.com/office/drawing/2014/main" val="2492316881"/>
                    </a:ext>
                  </a:extLst>
                </a:gridCol>
                <a:gridCol w="509794">
                  <a:extLst>
                    <a:ext uri="{9D8B030D-6E8A-4147-A177-3AD203B41FA5}">
                      <a16:colId xmlns:a16="http://schemas.microsoft.com/office/drawing/2014/main" val="3989483036"/>
                    </a:ext>
                  </a:extLst>
                </a:gridCol>
                <a:gridCol w="509794">
                  <a:extLst>
                    <a:ext uri="{9D8B030D-6E8A-4147-A177-3AD203B41FA5}">
                      <a16:colId xmlns:a16="http://schemas.microsoft.com/office/drawing/2014/main" val="3312883097"/>
                    </a:ext>
                  </a:extLst>
                </a:gridCol>
                <a:gridCol w="845475">
                  <a:extLst>
                    <a:ext uri="{9D8B030D-6E8A-4147-A177-3AD203B41FA5}">
                      <a16:colId xmlns:a16="http://schemas.microsoft.com/office/drawing/2014/main" val="2741825960"/>
                    </a:ext>
                  </a:extLst>
                </a:gridCol>
                <a:gridCol w="593215">
                  <a:extLst>
                    <a:ext uri="{9D8B030D-6E8A-4147-A177-3AD203B41FA5}">
                      <a16:colId xmlns:a16="http://schemas.microsoft.com/office/drawing/2014/main" val="1113251664"/>
                    </a:ext>
                  </a:extLst>
                </a:gridCol>
                <a:gridCol w="704443">
                  <a:extLst>
                    <a:ext uri="{9D8B030D-6E8A-4147-A177-3AD203B41FA5}">
                      <a16:colId xmlns:a16="http://schemas.microsoft.com/office/drawing/2014/main" val="3750502593"/>
                    </a:ext>
                  </a:extLst>
                </a:gridCol>
                <a:gridCol w="593215">
                  <a:extLst>
                    <a:ext uri="{9D8B030D-6E8A-4147-A177-3AD203B41FA5}">
                      <a16:colId xmlns:a16="http://schemas.microsoft.com/office/drawing/2014/main" val="2111359143"/>
                    </a:ext>
                  </a:extLst>
                </a:gridCol>
              </a:tblGrid>
              <a:tr h="13679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번호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7472" marR="87472" marT="43736" marB="43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이름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한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7472" marR="87472" marT="43736" marB="43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이름</a:t>
                      </a:r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영</a:t>
                      </a:r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en-US" altLang="ko-KR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7472" marR="87472" marT="43736" marB="43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인덱스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7472" marR="87472" marT="43736" marB="43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1502"/>
                  </a:ext>
                </a:extLst>
              </a:tr>
              <a:tr h="445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위력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쿨타임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거리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범위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형태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소모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이동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생존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주기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추가 스킬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추가 버프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스킬애니메이션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발사 </a:t>
                      </a:r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프리팹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투사체 </a:t>
                      </a:r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프리팹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피격 </a:t>
                      </a:r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프리팹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913754"/>
                  </a:ext>
                </a:extLst>
              </a:tr>
              <a:tr h="367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Name_KR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Name_EN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BossIndex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TargetType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Power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CoolTime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SkillDistance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SkillRange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SkillType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UseStat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PlaceShift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LifeTime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DoT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SkillAdded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BuffAdded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SkillAnimation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LunchPrefb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FirePrefb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DamPrefb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60751"/>
                  </a:ext>
                </a:extLst>
              </a:tr>
              <a:tr h="187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string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string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Bool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840251"/>
                  </a:ext>
                </a:extLst>
              </a:tr>
              <a:tr h="3676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약 폭발</a:t>
                      </a: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Weak_ explosion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231001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</a:t>
                      </a: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60</a:t>
                      </a: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FALSE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011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65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397565" y="323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2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보스 스킬</a:t>
            </a:r>
            <a:endParaRPr sz="2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7</a:t>
            </a:fld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2" name="Google Shape;90;p1">
            <a:extLst>
              <a:ext uri="{FF2B5EF4-FFF2-40B4-BE49-F238E27FC236}">
                <a16:creationId xmlns:a16="http://schemas.microsoft.com/office/drawing/2014/main" id="{679FB4D7-7CED-E730-45D9-2BFFA6254D7E}"/>
              </a:ext>
            </a:extLst>
          </p:cNvPr>
          <p:cNvGrpSpPr/>
          <p:nvPr/>
        </p:nvGrpSpPr>
        <p:grpSpPr>
          <a:xfrm>
            <a:off x="297565" y="931168"/>
            <a:ext cx="11632320" cy="5549914"/>
            <a:chOff x="358525" y="1486615"/>
            <a:chExt cx="11632320" cy="5017829"/>
          </a:xfrm>
        </p:grpSpPr>
        <p:cxnSp>
          <p:nvCxnSpPr>
            <p:cNvPr id="13" name="Google Shape;91;p1">
              <a:extLst>
                <a:ext uri="{FF2B5EF4-FFF2-40B4-BE49-F238E27FC236}">
                  <a16:creationId xmlns:a16="http://schemas.microsoft.com/office/drawing/2014/main" id="{F75CE13D-6889-EBF3-6E01-6B1C58D001C7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" name="Google Shape;92;p1">
              <a:extLst>
                <a:ext uri="{FF2B5EF4-FFF2-40B4-BE49-F238E27FC236}">
                  <a16:creationId xmlns:a16="http://schemas.microsoft.com/office/drawing/2014/main" id="{C08BDB76-D422-1F07-B564-A5F8B5BDB395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" name="Google Shape;93;p1">
              <a:extLst>
                <a:ext uri="{FF2B5EF4-FFF2-40B4-BE49-F238E27FC236}">
                  <a16:creationId xmlns:a16="http://schemas.microsoft.com/office/drawing/2014/main" id="{473E7391-57C8-3A08-24F6-B749069963CC}"/>
                </a:ext>
              </a:extLst>
            </p:cNvPr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Google Shape;94;p1">
              <a:extLst>
                <a:ext uri="{FF2B5EF4-FFF2-40B4-BE49-F238E27FC236}">
                  <a16:creationId xmlns:a16="http://schemas.microsoft.com/office/drawing/2014/main" id="{AF663E56-1A16-D86F-4C85-69E47D8AA96F}"/>
                </a:ext>
              </a:extLst>
            </p:cNvPr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" name="Google Shape;95;p1">
              <a:extLst>
                <a:ext uri="{FF2B5EF4-FFF2-40B4-BE49-F238E27FC236}">
                  <a16:creationId xmlns:a16="http://schemas.microsoft.com/office/drawing/2014/main" id="{3DCEAD04-B988-805F-CF14-67D55200C0C8}"/>
                </a:ext>
              </a:extLst>
            </p:cNvPr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8" name="Google Shape;96;p1">
              <a:extLst>
                <a:ext uri="{FF2B5EF4-FFF2-40B4-BE49-F238E27FC236}">
                  <a16:creationId xmlns:a16="http://schemas.microsoft.com/office/drawing/2014/main" id="{5C7B9534-1589-6DD6-BA6A-3601E43502D7}"/>
                </a:ext>
              </a:extLst>
            </p:cNvPr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pic>
        <p:nvPicPr>
          <p:cNvPr id="121" name="그림 120">
            <a:extLst>
              <a:ext uri="{FF2B5EF4-FFF2-40B4-BE49-F238E27FC236}">
                <a16:creationId xmlns:a16="http://schemas.microsoft.com/office/drawing/2014/main" id="{3866B8EF-8770-27F4-311B-D5F3BF19A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947" y="1871207"/>
            <a:ext cx="2650188" cy="3151435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DEFFE0E4-CC7C-4645-94F4-426720C5C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184" y="1867903"/>
            <a:ext cx="2654856" cy="3156609"/>
          </a:xfrm>
          <a:prstGeom prst="rect">
            <a:avLst/>
          </a:prstGeom>
        </p:spPr>
      </p:pic>
      <p:sp>
        <p:nvSpPr>
          <p:cNvPr id="123" name="Google Shape;118;p3">
            <a:extLst>
              <a:ext uri="{FF2B5EF4-FFF2-40B4-BE49-F238E27FC236}">
                <a16:creationId xmlns:a16="http://schemas.microsoft.com/office/drawing/2014/main" id="{7303A711-6EA0-A8B7-F5BC-97A51E0EF1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8640" y="1156881"/>
            <a:ext cx="4193332" cy="67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1.2 </a:t>
            </a:r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 폭발</a:t>
            </a:r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sz="1400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medium_explosion</a:t>
            </a:r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 marL="2286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애니메이션 </a:t>
            </a:r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Skill01</a:t>
            </a:r>
            <a:r>
              <a:rPr 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</a:t>
            </a:r>
            <a:endParaRPr sz="1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CA55ED7-C7E7-BEA9-1D38-6C134026EC46}"/>
              </a:ext>
            </a:extLst>
          </p:cNvPr>
          <p:cNvSpPr txBox="1"/>
          <p:nvPr/>
        </p:nvSpPr>
        <p:spPr>
          <a:xfrm>
            <a:off x="847514" y="5306908"/>
            <a:ext cx="9584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정의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en-US" altLang="ko-KR" sz="1200" i="0" dirty="0" err="1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FightBear</a:t>
            </a:r>
            <a:r>
              <a:rPr lang="en-US" altLang="ko-KR" sz="1200" i="0" dirty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[03]</a:t>
            </a:r>
            <a:r>
              <a:rPr lang="ko-KR" altLang="en-US" sz="1200" i="0" dirty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위로 뛰어 올랐다가 바닥을 찍는다 </a:t>
            </a:r>
            <a:r>
              <a:rPr lang="en-US" altLang="ko-KR" sz="1200" dirty="0">
                <a:solidFill>
                  <a:srgbClr val="21212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200" dirty="0">
                <a:solidFill>
                  <a:srgbClr val="21212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유저</a:t>
            </a:r>
            <a:r>
              <a:rPr lang="ko-KR" altLang="en-US" sz="1200" i="0" dirty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중심으로 </a:t>
            </a:r>
            <a:r>
              <a:rPr lang="en-US" altLang="ko-KR" sz="1200" i="0" dirty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1200" i="0" dirty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칸</a:t>
            </a:r>
            <a:r>
              <a:rPr lang="en-US" altLang="ko-KR" sz="1200" dirty="0">
                <a:solidFill>
                  <a:srgbClr val="21212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en-US" altLang="ko-KR" sz="1200" i="0" dirty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4F11731-2F75-5C99-015A-F9029F430723}"/>
              </a:ext>
            </a:extLst>
          </p:cNvPr>
          <p:cNvCxnSpPr>
            <a:cxnSpLocks/>
          </p:cNvCxnSpPr>
          <p:nvPr/>
        </p:nvCxnSpPr>
        <p:spPr>
          <a:xfrm>
            <a:off x="7545126" y="3476483"/>
            <a:ext cx="9805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C7A6CBE2-9FE4-F8A5-D978-E68A01066BDC}"/>
              </a:ext>
            </a:extLst>
          </p:cNvPr>
          <p:cNvCxnSpPr>
            <a:cxnSpLocks/>
          </p:cNvCxnSpPr>
          <p:nvPr/>
        </p:nvCxnSpPr>
        <p:spPr>
          <a:xfrm>
            <a:off x="3856350" y="3414341"/>
            <a:ext cx="9805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6091047-5141-28B3-7FE9-38D56655D78E}"/>
              </a:ext>
            </a:extLst>
          </p:cNvPr>
          <p:cNvSpPr txBox="1"/>
          <p:nvPr/>
        </p:nvSpPr>
        <p:spPr>
          <a:xfrm>
            <a:off x="1225330" y="4738151"/>
            <a:ext cx="161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[Idle03]</a:t>
            </a:r>
            <a:endParaRPr lang="ko-KR" altLang="en-US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30B3D85-0490-E2E3-C585-AC6817291AED}"/>
              </a:ext>
            </a:extLst>
          </p:cNvPr>
          <p:cNvSpPr txBox="1"/>
          <p:nvPr/>
        </p:nvSpPr>
        <p:spPr>
          <a:xfrm>
            <a:off x="4854590" y="4714873"/>
            <a:ext cx="15932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[Skill01]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B46B39B-C404-8032-AE8E-C16BDB12563D}"/>
              </a:ext>
            </a:extLst>
          </p:cNvPr>
          <p:cNvSpPr txBox="1"/>
          <p:nvPr/>
        </p:nvSpPr>
        <p:spPr>
          <a:xfrm>
            <a:off x="3800619" y="3472488"/>
            <a:ext cx="161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캐스팅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845AB30-8BE8-52E9-3A58-BDB5BA578E2B}"/>
              </a:ext>
            </a:extLst>
          </p:cNvPr>
          <p:cNvSpPr txBox="1"/>
          <p:nvPr/>
        </p:nvSpPr>
        <p:spPr>
          <a:xfrm>
            <a:off x="7576804" y="3508263"/>
            <a:ext cx="161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시전</a:t>
            </a:r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37E2FBF0-69D3-9AC4-EDC1-73A70B73600C}"/>
              </a:ext>
            </a:extLst>
          </p:cNvPr>
          <p:cNvGrpSpPr/>
          <p:nvPr/>
        </p:nvGrpSpPr>
        <p:grpSpPr>
          <a:xfrm>
            <a:off x="8661427" y="1898138"/>
            <a:ext cx="2043094" cy="3104364"/>
            <a:chOff x="8661427" y="1898138"/>
            <a:chExt cx="2043094" cy="3104364"/>
          </a:xfrm>
        </p:grpSpPr>
        <p:grpSp>
          <p:nvGrpSpPr>
            <p:cNvPr id="276" name="Google Shape;177;p5">
              <a:extLst>
                <a:ext uri="{FF2B5EF4-FFF2-40B4-BE49-F238E27FC236}">
                  <a16:creationId xmlns:a16="http://schemas.microsoft.com/office/drawing/2014/main" id="{4EC9A80D-8B5C-980E-CCF8-859457F032AA}"/>
                </a:ext>
              </a:extLst>
            </p:cNvPr>
            <p:cNvGrpSpPr/>
            <p:nvPr/>
          </p:nvGrpSpPr>
          <p:grpSpPr>
            <a:xfrm>
              <a:off x="8661427" y="1898138"/>
              <a:ext cx="2043094" cy="1526019"/>
              <a:chOff x="1738754" y="3774960"/>
              <a:chExt cx="9095412" cy="6707345"/>
            </a:xfrm>
          </p:grpSpPr>
          <p:grpSp>
            <p:nvGrpSpPr>
              <p:cNvPr id="315" name="Google Shape;178;p5">
                <a:extLst>
                  <a:ext uri="{FF2B5EF4-FFF2-40B4-BE49-F238E27FC236}">
                    <a16:creationId xmlns:a16="http://schemas.microsoft.com/office/drawing/2014/main" id="{539F820A-C97A-922F-6E43-2394BA6FDD34}"/>
                  </a:ext>
                </a:extLst>
              </p:cNvPr>
              <p:cNvGrpSpPr/>
              <p:nvPr/>
            </p:nvGrpSpPr>
            <p:grpSpPr>
              <a:xfrm>
                <a:off x="1744032" y="3774960"/>
                <a:ext cx="9090134" cy="2843155"/>
                <a:chOff x="1744032" y="3774960"/>
                <a:chExt cx="9090134" cy="2843155"/>
              </a:xfrm>
            </p:grpSpPr>
            <p:grpSp>
              <p:nvGrpSpPr>
                <p:cNvPr id="338" name="Google Shape;179;p5">
                  <a:extLst>
                    <a:ext uri="{FF2B5EF4-FFF2-40B4-BE49-F238E27FC236}">
                      <a16:creationId xmlns:a16="http://schemas.microsoft.com/office/drawing/2014/main" id="{33C6C1DF-1883-C55F-F8E8-01878C8E808D}"/>
                    </a:ext>
                  </a:extLst>
                </p:cNvPr>
                <p:cNvGrpSpPr/>
                <p:nvPr/>
              </p:nvGrpSpPr>
              <p:grpSpPr>
                <a:xfrm>
                  <a:off x="1744032" y="3774960"/>
                  <a:ext cx="8377212" cy="1537652"/>
                  <a:chOff x="1744032" y="3774960"/>
                  <a:chExt cx="8377212" cy="1537652"/>
                </a:xfrm>
              </p:grpSpPr>
              <p:sp>
                <p:nvSpPr>
                  <p:cNvPr id="346" name="Google Shape;180;p5">
                    <a:extLst>
                      <a:ext uri="{FF2B5EF4-FFF2-40B4-BE49-F238E27FC236}">
                        <a16:creationId xmlns:a16="http://schemas.microsoft.com/office/drawing/2014/main" id="{EEF3A194-727D-808E-7712-4DC36C2669D4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1637987" y="3881006"/>
                    <a:ext cx="1537651" cy="132556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47" name="Google Shape;181;p5">
                    <a:extLst>
                      <a:ext uri="{FF2B5EF4-FFF2-40B4-BE49-F238E27FC236}">
                        <a16:creationId xmlns:a16="http://schemas.microsoft.com/office/drawing/2014/main" id="{66682EB9-0DE7-FE8C-161D-C6AB54A239B5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3048318" y="3881006"/>
                    <a:ext cx="1537651" cy="132556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48" name="Google Shape;182;p5">
                    <a:extLst>
                      <a:ext uri="{FF2B5EF4-FFF2-40B4-BE49-F238E27FC236}">
                        <a16:creationId xmlns:a16="http://schemas.microsoft.com/office/drawing/2014/main" id="{CDB1E067-524E-D912-9903-EF8498CFD71F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4458647" y="3881006"/>
                    <a:ext cx="1537651" cy="132556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5D6"/>
                  </a:solidFill>
                  <a:ln w="9525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349" name="Google Shape;184;p5">
                    <a:extLst>
                      <a:ext uri="{FF2B5EF4-FFF2-40B4-BE49-F238E27FC236}">
                        <a16:creationId xmlns:a16="http://schemas.microsoft.com/office/drawing/2014/main" id="{3724FC34-74B1-D9D1-BD65-EA0A73C60E9B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5868980" y="3881005"/>
                    <a:ext cx="1537652" cy="1325562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5D6"/>
                  </a:solidFill>
                  <a:ln w="9525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350" name="Google Shape;186;p5">
                    <a:extLst>
                      <a:ext uri="{FF2B5EF4-FFF2-40B4-BE49-F238E27FC236}">
                        <a16:creationId xmlns:a16="http://schemas.microsoft.com/office/drawing/2014/main" id="{2E06E48F-04D6-6375-A018-18744B428458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7279308" y="3881006"/>
                    <a:ext cx="1537651" cy="132556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51" name="Google Shape;187;p5">
                    <a:extLst>
                      <a:ext uri="{FF2B5EF4-FFF2-40B4-BE49-F238E27FC236}">
                        <a16:creationId xmlns:a16="http://schemas.microsoft.com/office/drawing/2014/main" id="{55BF8FE1-6DA7-33DA-0FD5-6C2EE42C7378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8689639" y="3881004"/>
                    <a:ext cx="1537650" cy="132556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</p:grpSp>
            <p:grpSp>
              <p:nvGrpSpPr>
                <p:cNvPr id="339" name="Google Shape;188;p5">
                  <a:extLst>
                    <a:ext uri="{FF2B5EF4-FFF2-40B4-BE49-F238E27FC236}">
                      <a16:creationId xmlns:a16="http://schemas.microsoft.com/office/drawing/2014/main" id="{BB4C4666-BB34-5F60-2AF0-942D3FCDD606}"/>
                    </a:ext>
                  </a:extLst>
                </p:cNvPr>
                <p:cNvGrpSpPr/>
                <p:nvPr/>
              </p:nvGrpSpPr>
              <p:grpSpPr>
                <a:xfrm>
                  <a:off x="2456956" y="5080462"/>
                  <a:ext cx="8377210" cy="1537653"/>
                  <a:chOff x="1744033" y="3809600"/>
                  <a:chExt cx="8377210" cy="1537653"/>
                </a:xfrm>
              </p:grpSpPr>
              <p:sp>
                <p:nvSpPr>
                  <p:cNvPr id="340" name="Google Shape;189;p5">
                    <a:extLst>
                      <a:ext uri="{FF2B5EF4-FFF2-40B4-BE49-F238E27FC236}">
                        <a16:creationId xmlns:a16="http://schemas.microsoft.com/office/drawing/2014/main" id="{23F8C4B2-6F9F-195F-F28E-645976DF45A2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1637988" y="3915648"/>
                    <a:ext cx="1537650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41" name="Google Shape;190;p5">
                    <a:extLst>
                      <a:ext uri="{FF2B5EF4-FFF2-40B4-BE49-F238E27FC236}">
                        <a16:creationId xmlns:a16="http://schemas.microsoft.com/office/drawing/2014/main" id="{62D410CD-311E-A0E8-85AF-7261070EFC21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3048318" y="3915648"/>
                    <a:ext cx="1537650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5D6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342" name="Google Shape;192;p5">
                    <a:extLst>
                      <a:ext uri="{FF2B5EF4-FFF2-40B4-BE49-F238E27FC236}">
                        <a16:creationId xmlns:a16="http://schemas.microsoft.com/office/drawing/2014/main" id="{6FA7787C-EDE7-86CF-A1FC-394E90DA610D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4458648" y="3915648"/>
                    <a:ext cx="1537650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F0000">
                      <a:alpha val="49803"/>
                    </a:srgbClr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43" name="Google Shape;193;p5">
                    <a:extLst>
                      <a:ext uri="{FF2B5EF4-FFF2-40B4-BE49-F238E27FC236}">
                        <a16:creationId xmlns:a16="http://schemas.microsoft.com/office/drawing/2014/main" id="{90D9CEAD-DF2E-CCA4-1CD5-4B88A2805EEB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5868978" y="3915648"/>
                    <a:ext cx="1537650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5D6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344" name="Google Shape;195;p5">
                    <a:extLst>
                      <a:ext uri="{FF2B5EF4-FFF2-40B4-BE49-F238E27FC236}">
                        <a16:creationId xmlns:a16="http://schemas.microsoft.com/office/drawing/2014/main" id="{585481C9-7A47-E0D4-D0E4-A30044B6543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79307" y="3915646"/>
                    <a:ext cx="1537651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45" name="Google Shape;196;p5">
                    <a:extLst>
                      <a:ext uri="{FF2B5EF4-FFF2-40B4-BE49-F238E27FC236}">
                        <a16:creationId xmlns:a16="http://schemas.microsoft.com/office/drawing/2014/main" id="{E7370CF7-852D-2E7D-2F3C-EDB601950E08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8689638" y="3915648"/>
                    <a:ext cx="1537650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</p:grpSp>
          </p:grpSp>
          <p:grpSp>
            <p:nvGrpSpPr>
              <p:cNvPr id="316" name="Google Shape;197;p5">
                <a:extLst>
                  <a:ext uri="{FF2B5EF4-FFF2-40B4-BE49-F238E27FC236}">
                    <a16:creationId xmlns:a16="http://schemas.microsoft.com/office/drawing/2014/main" id="{E5C05765-544C-DDC3-D5F5-6C409811DABB}"/>
                  </a:ext>
                </a:extLst>
              </p:cNvPr>
              <p:cNvGrpSpPr/>
              <p:nvPr/>
            </p:nvGrpSpPr>
            <p:grpSpPr>
              <a:xfrm>
                <a:off x="1738754" y="6372035"/>
                <a:ext cx="9090133" cy="2808510"/>
                <a:chOff x="1685758" y="3838742"/>
                <a:chExt cx="9090133" cy="2808510"/>
              </a:xfrm>
            </p:grpSpPr>
            <p:grpSp>
              <p:nvGrpSpPr>
                <p:cNvPr id="324" name="Google Shape;198;p5">
                  <a:extLst>
                    <a:ext uri="{FF2B5EF4-FFF2-40B4-BE49-F238E27FC236}">
                      <a16:creationId xmlns:a16="http://schemas.microsoft.com/office/drawing/2014/main" id="{DC2CC3D0-A8ED-8D00-EAB2-CB5C76E29AF9}"/>
                    </a:ext>
                  </a:extLst>
                </p:cNvPr>
                <p:cNvGrpSpPr/>
                <p:nvPr/>
              </p:nvGrpSpPr>
              <p:grpSpPr>
                <a:xfrm>
                  <a:off x="1685758" y="3838742"/>
                  <a:ext cx="8377211" cy="1537649"/>
                  <a:chOff x="1685758" y="3838742"/>
                  <a:chExt cx="8377211" cy="1537649"/>
                </a:xfrm>
              </p:grpSpPr>
              <p:sp>
                <p:nvSpPr>
                  <p:cNvPr id="332" name="Google Shape;199;p5">
                    <a:extLst>
                      <a:ext uri="{FF2B5EF4-FFF2-40B4-BE49-F238E27FC236}">
                        <a16:creationId xmlns:a16="http://schemas.microsoft.com/office/drawing/2014/main" id="{AD72F4A9-D44B-04A9-2CF2-5D889E54BAD1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1579715" y="3944786"/>
                    <a:ext cx="1537645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33" name="Google Shape;200;p5">
                    <a:extLst>
                      <a:ext uri="{FF2B5EF4-FFF2-40B4-BE49-F238E27FC236}">
                        <a16:creationId xmlns:a16="http://schemas.microsoft.com/office/drawing/2014/main" id="{66F092CE-B344-10DC-12EB-F1CDE4930D30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2990046" y="3944786"/>
                    <a:ext cx="1537645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34" name="Google Shape;201;p5">
                    <a:extLst>
                      <a:ext uri="{FF2B5EF4-FFF2-40B4-BE49-F238E27FC236}">
                        <a16:creationId xmlns:a16="http://schemas.microsoft.com/office/drawing/2014/main" id="{3915A864-4A08-6BC4-B4C5-41D013AEC92F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4400377" y="3944786"/>
                    <a:ext cx="1537645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5D6"/>
                  </a:solidFill>
                  <a:ln w="9525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335" name="Google Shape;203;p5">
                    <a:extLst>
                      <a:ext uri="{FF2B5EF4-FFF2-40B4-BE49-F238E27FC236}">
                        <a16:creationId xmlns:a16="http://schemas.microsoft.com/office/drawing/2014/main" id="{B29ADFF4-80B4-A04F-B4F5-8F9935A9A1AE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5810704" y="3944786"/>
                    <a:ext cx="1537645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5D6"/>
                  </a:solidFill>
                  <a:ln w="9525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336" name="Google Shape;205;p5">
                    <a:extLst>
                      <a:ext uri="{FF2B5EF4-FFF2-40B4-BE49-F238E27FC236}">
                        <a16:creationId xmlns:a16="http://schemas.microsoft.com/office/drawing/2014/main" id="{DA7FC987-CD3C-E28F-9EBA-AB752682C5F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21038" y="3944785"/>
                    <a:ext cx="1537644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37" name="Google Shape;206;p5">
                    <a:extLst>
                      <a:ext uri="{FF2B5EF4-FFF2-40B4-BE49-F238E27FC236}">
                        <a16:creationId xmlns:a16="http://schemas.microsoft.com/office/drawing/2014/main" id="{00839827-688E-7564-F849-C5433C185DF6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8631365" y="3944787"/>
                    <a:ext cx="1537649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</p:grpSp>
            <p:grpSp>
              <p:nvGrpSpPr>
                <p:cNvPr id="325" name="Google Shape;207;p5">
                  <a:extLst>
                    <a:ext uri="{FF2B5EF4-FFF2-40B4-BE49-F238E27FC236}">
                      <a16:creationId xmlns:a16="http://schemas.microsoft.com/office/drawing/2014/main" id="{2257CA31-1C05-4FC6-082D-492971ACDDC8}"/>
                    </a:ext>
                  </a:extLst>
                </p:cNvPr>
                <p:cNvGrpSpPr/>
                <p:nvPr/>
              </p:nvGrpSpPr>
              <p:grpSpPr>
                <a:xfrm>
                  <a:off x="2398687" y="5109602"/>
                  <a:ext cx="8377204" cy="1537650"/>
                  <a:chOff x="1685764" y="3838739"/>
                  <a:chExt cx="8377204" cy="1537650"/>
                </a:xfrm>
              </p:grpSpPr>
              <p:sp>
                <p:nvSpPr>
                  <p:cNvPr id="326" name="Google Shape;208;p5">
                    <a:extLst>
                      <a:ext uri="{FF2B5EF4-FFF2-40B4-BE49-F238E27FC236}">
                        <a16:creationId xmlns:a16="http://schemas.microsoft.com/office/drawing/2014/main" id="{6D832295-208A-5A16-1836-90653DAEB6BC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1579719" y="3944785"/>
                    <a:ext cx="1537649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27" name="Google Shape;209;p5">
                    <a:extLst>
                      <a:ext uri="{FF2B5EF4-FFF2-40B4-BE49-F238E27FC236}">
                        <a16:creationId xmlns:a16="http://schemas.microsoft.com/office/drawing/2014/main" id="{BC6D6059-1ABB-0719-8986-F388DD608E74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2990048" y="3944783"/>
                    <a:ext cx="1537646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28" name="Google Shape;210;p5">
                    <a:extLst>
                      <a:ext uri="{FF2B5EF4-FFF2-40B4-BE49-F238E27FC236}">
                        <a16:creationId xmlns:a16="http://schemas.microsoft.com/office/drawing/2014/main" id="{1348F0FD-4FF6-0826-15B8-E97EB2512669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4400378" y="3944784"/>
                    <a:ext cx="1537645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29" name="Google Shape;211;p5">
                    <a:extLst>
                      <a:ext uri="{FF2B5EF4-FFF2-40B4-BE49-F238E27FC236}">
                        <a16:creationId xmlns:a16="http://schemas.microsoft.com/office/drawing/2014/main" id="{B485A9CE-1034-FC4F-6A90-41B02A733D6D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5810706" y="3944784"/>
                    <a:ext cx="1537645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30" name="Google Shape;212;p5">
                    <a:extLst>
                      <a:ext uri="{FF2B5EF4-FFF2-40B4-BE49-F238E27FC236}">
                        <a16:creationId xmlns:a16="http://schemas.microsoft.com/office/drawing/2014/main" id="{64B6CD80-A279-E6E5-28C9-C3BBC7370B09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7221037" y="3944784"/>
                    <a:ext cx="1537645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31" name="Google Shape;213;p5">
                    <a:extLst>
                      <a:ext uri="{FF2B5EF4-FFF2-40B4-BE49-F238E27FC236}">
                        <a16:creationId xmlns:a16="http://schemas.microsoft.com/office/drawing/2014/main" id="{85506B43-4F38-32E5-A32F-C8E363FAB528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8631366" y="3944784"/>
                    <a:ext cx="1537645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</p:grpSp>
          </p:grpSp>
          <p:grpSp>
            <p:nvGrpSpPr>
              <p:cNvPr id="317" name="Google Shape;214;p5">
                <a:extLst>
                  <a:ext uri="{FF2B5EF4-FFF2-40B4-BE49-F238E27FC236}">
                    <a16:creationId xmlns:a16="http://schemas.microsoft.com/office/drawing/2014/main" id="{47F797A1-63B5-7159-59D9-931FFEFBDD8A}"/>
                  </a:ext>
                </a:extLst>
              </p:cNvPr>
              <p:cNvGrpSpPr/>
              <p:nvPr/>
            </p:nvGrpSpPr>
            <p:grpSpPr>
              <a:xfrm>
                <a:off x="1738755" y="8944652"/>
                <a:ext cx="8377213" cy="1537653"/>
                <a:chOff x="1685759" y="3873382"/>
                <a:chExt cx="8377213" cy="1537653"/>
              </a:xfrm>
            </p:grpSpPr>
            <p:sp>
              <p:nvSpPr>
                <p:cNvPr id="318" name="Google Shape;215;p5">
                  <a:extLst>
                    <a:ext uri="{FF2B5EF4-FFF2-40B4-BE49-F238E27FC236}">
                      <a16:creationId xmlns:a16="http://schemas.microsoft.com/office/drawing/2014/main" id="{0E13ADB9-77FB-447B-CDFA-E12E5CDD1F96}"/>
                    </a:ext>
                  </a:extLst>
                </p:cNvPr>
                <p:cNvSpPr/>
                <p:nvPr/>
              </p:nvSpPr>
              <p:spPr>
                <a:xfrm rot="-5400000">
                  <a:off x="1579717" y="3979425"/>
                  <a:ext cx="1537645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19" name="Google Shape;216;p5">
                  <a:extLst>
                    <a:ext uri="{FF2B5EF4-FFF2-40B4-BE49-F238E27FC236}">
                      <a16:creationId xmlns:a16="http://schemas.microsoft.com/office/drawing/2014/main" id="{E5E67484-A74A-C57C-9692-2BD5550B8614}"/>
                    </a:ext>
                  </a:extLst>
                </p:cNvPr>
                <p:cNvSpPr/>
                <p:nvPr/>
              </p:nvSpPr>
              <p:spPr>
                <a:xfrm rot="-5400000">
                  <a:off x="2990043" y="3979425"/>
                  <a:ext cx="1537645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20" name="Google Shape;217;p5">
                  <a:extLst>
                    <a:ext uri="{FF2B5EF4-FFF2-40B4-BE49-F238E27FC236}">
                      <a16:creationId xmlns:a16="http://schemas.microsoft.com/office/drawing/2014/main" id="{74700465-EB5E-13AA-5EBB-1134E020ADA7}"/>
                    </a:ext>
                  </a:extLst>
                </p:cNvPr>
                <p:cNvSpPr/>
                <p:nvPr/>
              </p:nvSpPr>
              <p:spPr>
                <a:xfrm rot="-5400000">
                  <a:off x="4400380" y="3979425"/>
                  <a:ext cx="1537645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21" name="Google Shape;218;p5">
                  <a:extLst>
                    <a:ext uri="{FF2B5EF4-FFF2-40B4-BE49-F238E27FC236}">
                      <a16:creationId xmlns:a16="http://schemas.microsoft.com/office/drawing/2014/main" id="{1F42A609-92B3-B70A-C961-7125E8320F06}"/>
                    </a:ext>
                  </a:extLst>
                </p:cNvPr>
                <p:cNvSpPr/>
                <p:nvPr/>
              </p:nvSpPr>
              <p:spPr>
                <a:xfrm rot="-5400000">
                  <a:off x="5810710" y="3979431"/>
                  <a:ext cx="1537647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22" name="Google Shape;219;p5">
                  <a:extLst>
                    <a:ext uri="{FF2B5EF4-FFF2-40B4-BE49-F238E27FC236}">
                      <a16:creationId xmlns:a16="http://schemas.microsoft.com/office/drawing/2014/main" id="{2610FD1E-3FB9-5179-A05F-D899E0C7D874}"/>
                    </a:ext>
                  </a:extLst>
                </p:cNvPr>
                <p:cNvSpPr/>
                <p:nvPr/>
              </p:nvSpPr>
              <p:spPr>
                <a:xfrm rot="-5400000">
                  <a:off x="7221039" y="3979425"/>
                  <a:ext cx="1537647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23" name="Google Shape;220;p5">
                  <a:extLst>
                    <a:ext uri="{FF2B5EF4-FFF2-40B4-BE49-F238E27FC236}">
                      <a16:creationId xmlns:a16="http://schemas.microsoft.com/office/drawing/2014/main" id="{BABFF5D3-37BA-0773-D61C-0F91BB799BB7}"/>
                    </a:ext>
                  </a:extLst>
                </p:cNvPr>
                <p:cNvSpPr/>
                <p:nvPr/>
              </p:nvSpPr>
              <p:spPr>
                <a:xfrm rot="-5400000">
                  <a:off x="8631367" y="3979427"/>
                  <a:ext cx="1537649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277" name="Google Shape;222;p5">
              <a:extLst>
                <a:ext uri="{FF2B5EF4-FFF2-40B4-BE49-F238E27FC236}">
                  <a16:creationId xmlns:a16="http://schemas.microsoft.com/office/drawing/2014/main" id="{3EFEC5C9-6ECF-05C2-700A-8B26AE26F4B5}"/>
                </a:ext>
              </a:extLst>
            </p:cNvPr>
            <p:cNvGrpSpPr/>
            <p:nvPr/>
          </p:nvGrpSpPr>
          <p:grpSpPr>
            <a:xfrm>
              <a:off x="8661427" y="3476483"/>
              <a:ext cx="2043094" cy="1526019"/>
              <a:chOff x="1738754" y="3774958"/>
              <a:chExt cx="9095412" cy="6707347"/>
            </a:xfrm>
          </p:grpSpPr>
          <p:grpSp>
            <p:nvGrpSpPr>
              <p:cNvPr id="278" name="Google Shape;223;p5">
                <a:extLst>
                  <a:ext uri="{FF2B5EF4-FFF2-40B4-BE49-F238E27FC236}">
                    <a16:creationId xmlns:a16="http://schemas.microsoft.com/office/drawing/2014/main" id="{8A9D73F5-EE96-2E8F-E4B2-C6E99287D499}"/>
                  </a:ext>
                </a:extLst>
              </p:cNvPr>
              <p:cNvGrpSpPr/>
              <p:nvPr/>
            </p:nvGrpSpPr>
            <p:grpSpPr>
              <a:xfrm>
                <a:off x="1744035" y="3774958"/>
                <a:ext cx="9090131" cy="2843162"/>
                <a:chOff x="1744035" y="3774958"/>
                <a:chExt cx="9090131" cy="2843162"/>
              </a:xfrm>
            </p:grpSpPr>
            <p:grpSp>
              <p:nvGrpSpPr>
                <p:cNvPr id="301" name="Google Shape;224;p5">
                  <a:extLst>
                    <a:ext uri="{FF2B5EF4-FFF2-40B4-BE49-F238E27FC236}">
                      <a16:creationId xmlns:a16="http://schemas.microsoft.com/office/drawing/2014/main" id="{5C66FCD4-9257-5452-E467-DD70331F1BAD}"/>
                    </a:ext>
                  </a:extLst>
                </p:cNvPr>
                <p:cNvGrpSpPr/>
                <p:nvPr/>
              </p:nvGrpSpPr>
              <p:grpSpPr>
                <a:xfrm>
                  <a:off x="1744035" y="3774958"/>
                  <a:ext cx="8377209" cy="1537654"/>
                  <a:chOff x="1744035" y="3774958"/>
                  <a:chExt cx="8377209" cy="1537654"/>
                </a:xfrm>
              </p:grpSpPr>
              <p:sp>
                <p:nvSpPr>
                  <p:cNvPr id="309" name="Google Shape;225;p5">
                    <a:extLst>
                      <a:ext uri="{FF2B5EF4-FFF2-40B4-BE49-F238E27FC236}">
                        <a16:creationId xmlns:a16="http://schemas.microsoft.com/office/drawing/2014/main" id="{42E0A536-00F7-41D8-5584-FA6D1F484A5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37989" y="3881004"/>
                    <a:ext cx="1537651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10" name="Google Shape;226;p5">
                    <a:extLst>
                      <a:ext uri="{FF2B5EF4-FFF2-40B4-BE49-F238E27FC236}">
                        <a16:creationId xmlns:a16="http://schemas.microsoft.com/office/drawing/2014/main" id="{AC0884F8-FC8A-78CD-4CB7-156BA5E65F0D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3048318" y="3881006"/>
                    <a:ext cx="1537651" cy="132556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11" name="Google Shape;227;p5">
                    <a:extLst>
                      <a:ext uri="{FF2B5EF4-FFF2-40B4-BE49-F238E27FC236}">
                        <a16:creationId xmlns:a16="http://schemas.microsoft.com/office/drawing/2014/main" id="{07F0DC4A-6526-EAD9-49FE-D7EA4AE09C0B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4458647" y="3881006"/>
                    <a:ext cx="1537651" cy="132556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9525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312" name="Google Shape;229;p5">
                    <a:extLst>
                      <a:ext uri="{FF2B5EF4-FFF2-40B4-BE49-F238E27FC236}">
                        <a16:creationId xmlns:a16="http://schemas.microsoft.com/office/drawing/2014/main" id="{6A033267-FDE9-0948-29C5-C9CD753058D6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5868979" y="3881006"/>
                    <a:ext cx="1537651" cy="132556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9525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313" name="Google Shape;231;p5">
                    <a:extLst>
                      <a:ext uri="{FF2B5EF4-FFF2-40B4-BE49-F238E27FC236}">
                        <a16:creationId xmlns:a16="http://schemas.microsoft.com/office/drawing/2014/main" id="{244F6728-8CAA-9809-ECC3-78DB662726A3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7279308" y="3881006"/>
                    <a:ext cx="1537651" cy="132556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14" name="Google Shape;232;p5">
                    <a:extLst>
                      <a:ext uri="{FF2B5EF4-FFF2-40B4-BE49-F238E27FC236}">
                        <a16:creationId xmlns:a16="http://schemas.microsoft.com/office/drawing/2014/main" id="{1D3A1405-FD10-057C-3DE3-2D2E9BFCC614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8689639" y="3881004"/>
                    <a:ext cx="1537650" cy="132556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</p:grpSp>
            <p:grpSp>
              <p:nvGrpSpPr>
                <p:cNvPr id="302" name="Google Shape;233;p5">
                  <a:extLst>
                    <a:ext uri="{FF2B5EF4-FFF2-40B4-BE49-F238E27FC236}">
                      <a16:creationId xmlns:a16="http://schemas.microsoft.com/office/drawing/2014/main" id="{DD0AF208-3AAB-601F-8255-9C5C36259318}"/>
                    </a:ext>
                  </a:extLst>
                </p:cNvPr>
                <p:cNvGrpSpPr/>
                <p:nvPr/>
              </p:nvGrpSpPr>
              <p:grpSpPr>
                <a:xfrm>
                  <a:off x="2456956" y="5080459"/>
                  <a:ext cx="8377210" cy="1537661"/>
                  <a:chOff x="1744033" y="3809597"/>
                  <a:chExt cx="8377210" cy="1537661"/>
                </a:xfrm>
              </p:grpSpPr>
              <p:sp>
                <p:nvSpPr>
                  <p:cNvPr id="303" name="Google Shape;234;p5">
                    <a:extLst>
                      <a:ext uri="{FF2B5EF4-FFF2-40B4-BE49-F238E27FC236}">
                        <a16:creationId xmlns:a16="http://schemas.microsoft.com/office/drawing/2014/main" id="{4ADDED1B-24C4-8179-2DB4-40C0B5BB2778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1637988" y="3915648"/>
                    <a:ext cx="1537650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04" name="Google Shape;235;p5">
                    <a:extLst>
                      <a:ext uri="{FF2B5EF4-FFF2-40B4-BE49-F238E27FC236}">
                        <a16:creationId xmlns:a16="http://schemas.microsoft.com/office/drawing/2014/main" id="{D3638182-59EB-BF0D-3C4A-5830EA914C18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3048318" y="3915648"/>
                    <a:ext cx="1537650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9525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305" name="Google Shape;237;p5">
                    <a:extLst>
                      <a:ext uri="{FF2B5EF4-FFF2-40B4-BE49-F238E27FC236}">
                        <a16:creationId xmlns:a16="http://schemas.microsoft.com/office/drawing/2014/main" id="{5E2662F3-0C94-FDF9-F229-5F7D8BBE8EC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458649" y="3915651"/>
                    <a:ext cx="1537654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06" name="Google Shape;238;p5">
                    <a:extLst>
                      <a:ext uri="{FF2B5EF4-FFF2-40B4-BE49-F238E27FC236}">
                        <a16:creationId xmlns:a16="http://schemas.microsoft.com/office/drawing/2014/main" id="{A9D68931-4618-94B0-C826-AF368B56AA4C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5868978" y="3915648"/>
                    <a:ext cx="1537650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9525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307" name="Google Shape;240;p5">
                    <a:extLst>
                      <a:ext uri="{FF2B5EF4-FFF2-40B4-BE49-F238E27FC236}">
                        <a16:creationId xmlns:a16="http://schemas.microsoft.com/office/drawing/2014/main" id="{9E0B2C2B-9CC3-9511-435E-DEEADEC16B7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79307" y="3915643"/>
                    <a:ext cx="1537652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08" name="Google Shape;241;p5">
                    <a:extLst>
                      <a:ext uri="{FF2B5EF4-FFF2-40B4-BE49-F238E27FC236}">
                        <a16:creationId xmlns:a16="http://schemas.microsoft.com/office/drawing/2014/main" id="{918739EE-CB46-1837-EAD1-6CAD5F0A84EE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8689638" y="3915648"/>
                    <a:ext cx="1537650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</p:grpSp>
          </p:grpSp>
          <p:grpSp>
            <p:nvGrpSpPr>
              <p:cNvPr id="279" name="Google Shape;242;p5">
                <a:extLst>
                  <a:ext uri="{FF2B5EF4-FFF2-40B4-BE49-F238E27FC236}">
                    <a16:creationId xmlns:a16="http://schemas.microsoft.com/office/drawing/2014/main" id="{6B716D25-B27A-6C83-7B31-A89D36E0705D}"/>
                  </a:ext>
                </a:extLst>
              </p:cNvPr>
              <p:cNvGrpSpPr/>
              <p:nvPr/>
            </p:nvGrpSpPr>
            <p:grpSpPr>
              <a:xfrm>
                <a:off x="1738754" y="6372035"/>
                <a:ext cx="9090133" cy="2808510"/>
                <a:chOff x="1685758" y="3838742"/>
                <a:chExt cx="9090133" cy="2808510"/>
              </a:xfrm>
            </p:grpSpPr>
            <p:grpSp>
              <p:nvGrpSpPr>
                <p:cNvPr id="287" name="Google Shape;243;p5">
                  <a:extLst>
                    <a:ext uri="{FF2B5EF4-FFF2-40B4-BE49-F238E27FC236}">
                      <a16:creationId xmlns:a16="http://schemas.microsoft.com/office/drawing/2014/main" id="{E9B16129-442A-54EC-C8A2-A99860C6D054}"/>
                    </a:ext>
                  </a:extLst>
                </p:cNvPr>
                <p:cNvGrpSpPr/>
                <p:nvPr/>
              </p:nvGrpSpPr>
              <p:grpSpPr>
                <a:xfrm>
                  <a:off x="1685758" y="3838742"/>
                  <a:ext cx="8377211" cy="1537649"/>
                  <a:chOff x="1685758" y="3838742"/>
                  <a:chExt cx="8377211" cy="1537649"/>
                </a:xfrm>
              </p:grpSpPr>
              <p:sp>
                <p:nvSpPr>
                  <p:cNvPr id="295" name="Google Shape;244;p5">
                    <a:extLst>
                      <a:ext uri="{FF2B5EF4-FFF2-40B4-BE49-F238E27FC236}">
                        <a16:creationId xmlns:a16="http://schemas.microsoft.com/office/drawing/2014/main" id="{9476145C-5E3D-040C-2EDC-40523B57A5B2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1579715" y="3944786"/>
                    <a:ext cx="1537645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96" name="Google Shape;245;p5">
                    <a:extLst>
                      <a:ext uri="{FF2B5EF4-FFF2-40B4-BE49-F238E27FC236}">
                        <a16:creationId xmlns:a16="http://schemas.microsoft.com/office/drawing/2014/main" id="{B0CCE1A3-AE94-65A1-0057-6BE92F99A42D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2990046" y="3944786"/>
                    <a:ext cx="1537645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97" name="Google Shape;246;p5">
                    <a:extLst>
                      <a:ext uri="{FF2B5EF4-FFF2-40B4-BE49-F238E27FC236}">
                        <a16:creationId xmlns:a16="http://schemas.microsoft.com/office/drawing/2014/main" id="{47E362E1-D9C1-FD02-2D07-590CA65B51DE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4400377" y="3944786"/>
                    <a:ext cx="1537645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9525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298" name="Google Shape;248;p5">
                    <a:extLst>
                      <a:ext uri="{FF2B5EF4-FFF2-40B4-BE49-F238E27FC236}">
                        <a16:creationId xmlns:a16="http://schemas.microsoft.com/office/drawing/2014/main" id="{F3CB73CE-9573-889E-6DD2-4AC511C3647C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5810704" y="3944786"/>
                    <a:ext cx="1537645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9525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endParaRPr>
                  </a:p>
                </p:txBody>
              </p:sp>
              <p:sp>
                <p:nvSpPr>
                  <p:cNvPr id="299" name="Google Shape;250;p5">
                    <a:extLst>
                      <a:ext uri="{FF2B5EF4-FFF2-40B4-BE49-F238E27FC236}">
                        <a16:creationId xmlns:a16="http://schemas.microsoft.com/office/drawing/2014/main" id="{58942A2D-369A-1B73-5B6C-7833EFED8E74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7221038" y="3944785"/>
                    <a:ext cx="1537646" cy="132556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F8080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00" name="Google Shape;251;p5">
                    <a:extLst>
                      <a:ext uri="{FF2B5EF4-FFF2-40B4-BE49-F238E27FC236}">
                        <a16:creationId xmlns:a16="http://schemas.microsoft.com/office/drawing/2014/main" id="{D0DD4B2A-A135-04E9-6E06-6A9209A81F34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8631365" y="3944787"/>
                    <a:ext cx="1537649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F8080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</p:grpSp>
            <p:grpSp>
              <p:nvGrpSpPr>
                <p:cNvPr id="288" name="Google Shape;252;p5">
                  <a:extLst>
                    <a:ext uri="{FF2B5EF4-FFF2-40B4-BE49-F238E27FC236}">
                      <a16:creationId xmlns:a16="http://schemas.microsoft.com/office/drawing/2014/main" id="{626BC2E2-8766-BA2E-05CB-428499CE8CFE}"/>
                    </a:ext>
                  </a:extLst>
                </p:cNvPr>
                <p:cNvGrpSpPr/>
                <p:nvPr/>
              </p:nvGrpSpPr>
              <p:grpSpPr>
                <a:xfrm>
                  <a:off x="2398687" y="5109603"/>
                  <a:ext cx="8377204" cy="1537649"/>
                  <a:chOff x="1685764" y="3838740"/>
                  <a:chExt cx="8377204" cy="1537649"/>
                </a:xfrm>
              </p:grpSpPr>
              <p:sp>
                <p:nvSpPr>
                  <p:cNvPr id="289" name="Google Shape;253;p5">
                    <a:extLst>
                      <a:ext uri="{FF2B5EF4-FFF2-40B4-BE49-F238E27FC236}">
                        <a16:creationId xmlns:a16="http://schemas.microsoft.com/office/drawing/2014/main" id="{6AF4C90F-93B0-60BB-CB33-4346D7C34162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1579719" y="3944785"/>
                    <a:ext cx="1537649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90" name="Google Shape;254;p5">
                    <a:extLst>
                      <a:ext uri="{FF2B5EF4-FFF2-40B4-BE49-F238E27FC236}">
                        <a16:creationId xmlns:a16="http://schemas.microsoft.com/office/drawing/2014/main" id="{5C4CC0F5-6EA1-0065-2A31-C25EB7075D02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2990048" y="3944783"/>
                    <a:ext cx="1537646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91" name="Google Shape;255;p5">
                    <a:extLst>
                      <a:ext uri="{FF2B5EF4-FFF2-40B4-BE49-F238E27FC236}">
                        <a16:creationId xmlns:a16="http://schemas.microsoft.com/office/drawing/2014/main" id="{34450BCD-F7E6-E796-34D4-E1BA81B0753F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4400378" y="3944784"/>
                    <a:ext cx="1537645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BE4D4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92" name="Google Shape;256;p5">
                    <a:extLst>
                      <a:ext uri="{FF2B5EF4-FFF2-40B4-BE49-F238E27FC236}">
                        <a16:creationId xmlns:a16="http://schemas.microsoft.com/office/drawing/2014/main" id="{BCA89A29-3270-14EC-B8D5-ADCAEF9B6968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5810706" y="3944784"/>
                    <a:ext cx="1537645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F8080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93" name="Google Shape;257;p5">
                    <a:extLst>
                      <a:ext uri="{FF2B5EF4-FFF2-40B4-BE49-F238E27FC236}">
                        <a16:creationId xmlns:a16="http://schemas.microsoft.com/office/drawing/2014/main" id="{7C7E7A1B-F28E-BD57-227A-9C24C6632653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7221037" y="3944784"/>
                    <a:ext cx="1537645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F8080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94" name="Google Shape;258;p5">
                    <a:extLst>
                      <a:ext uri="{FF2B5EF4-FFF2-40B4-BE49-F238E27FC236}">
                        <a16:creationId xmlns:a16="http://schemas.microsoft.com/office/drawing/2014/main" id="{0EB537E3-ED19-9FF5-5695-6789E4C73A6C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8631366" y="3944784"/>
                    <a:ext cx="1537645" cy="132555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FF8080"/>
                  </a:solidFill>
                  <a:ln w="12700" cap="flat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  <a:cs typeface="Malgun Gothic"/>
                      <a:sym typeface="Malgun Gothic"/>
                    </a:endParaRPr>
                  </a:p>
                </p:txBody>
              </p:sp>
            </p:grpSp>
          </p:grpSp>
          <p:grpSp>
            <p:nvGrpSpPr>
              <p:cNvPr id="280" name="Google Shape;259;p5">
                <a:extLst>
                  <a:ext uri="{FF2B5EF4-FFF2-40B4-BE49-F238E27FC236}">
                    <a16:creationId xmlns:a16="http://schemas.microsoft.com/office/drawing/2014/main" id="{60F05F5E-B3C2-20C4-23E6-7559E114422B}"/>
                  </a:ext>
                </a:extLst>
              </p:cNvPr>
              <p:cNvGrpSpPr/>
              <p:nvPr/>
            </p:nvGrpSpPr>
            <p:grpSpPr>
              <a:xfrm>
                <a:off x="1738755" y="8944652"/>
                <a:ext cx="8377213" cy="1537653"/>
                <a:chOff x="1685759" y="3873382"/>
                <a:chExt cx="8377213" cy="1537653"/>
              </a:xfrm>
            </p:grpSpPr>
            <p:sp>
              <p:nvSpPr>
                <p:cNvPr id="281" name="Google Shape;260;p5">
                  <a:extLst>
                    <a:ext uri="{FF2B5EF4-FFF2-40B4-BE49-F238E27FC236}">
                      <a16:creationId xmlns:a16="http://schemas.microsoft.com/office/drawing/2014/main" id="{19194824-ABF1-897A-FEEB-82BF1D6A0EB2}"/>
                    </a:ext>
                  </a:extLst>
                </p:cNvPr>
                <p:cNvSpPr/>
                <p:nvPr/>
              </p:nvSpPr>
              <p:spPr>
                <a:xfrm rot="-5400000">
                  <a:off x="1579717" y="3979425"/>
                  <a:ext cx="1537645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2" name="Google Shape;261;p5">
                  <a:extLst>
                    <a:ext uri="{FF2B5EF4-FFF2-40B4-BE49-F238E27FC236}">
                      <a16:creationId xmlns:a16="http://schemas.microsoft.com/office/drawing/2014/main" id="{575976F8-D565-1D17-69EE-28948AE18913}"/>
                    </a:ext>
                  </a:extLst>
                </p:cNvPr>
                <p:cNvSpPr/>
                <p:nvPr/>
              </p:nvSpPr>
              <p:spPr>
                <a:xfrm rot="-5400000">
                  <a:off x="2990043" y="3979425"/>
                  <a:ext cx="1537645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3" name="Google Shape;262;p5">
                  <a:extLst>
                    <a:ext uri="{FF2B5EF4-FFF2-40B4-BE49-F238E27FC236}">
                      <a16:creationId xmlns:a16="http://schemas.microsoft.com/office/drawing/2014/main" id="{EA7E9D79-6CA4-DB6C-96CB-86EF1BB04F69}"/>
                    </a:ext>
                  </a:extLst>
                </p:cNvPr>
                <p:cNvSpPr/>
                <p:nvPr/>
              </p:nvSpPr>
              <p:spPr>
                <a:xfrm rot="-5400000">
                  <a:off x="4400380" y="3979425"/>
                  <a:ext cx="1537645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4" name="Google Shape;263;p5">
                  <a:extLst>
                    <a:ext uri="{FF2B5EF4-FFF2-40B4-BE49-F238E27FC236}">
                      <a16:creationId xmlns:a16="http://schemas.microsoft.com/office/drawing/2014/main" id="{3C07826C-FFD6-847E-C877-97440689B8E9}"/>
                    </a:ext>
                  </a:extLst>
                </p:cNvPr>
                <p:cNvSpPr/>
                <p:nvPr/>
              </p:nvSpPr>
              <p:spPr>
                <a:xfrm rot="-5400000">
                  <a:off x="5810710" y="3979431"/>
                  <a:ext cx="1537647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5" name="Google Shape;264;p5">
                  <a:extLst>
                    <a:ext uri="{FF2B5EF4-FFF2-40B4-BE49-F238E27FC236}">
                      <a16:creationId xmlns:a16="http://schemas.microsoft.com/office/drawing/2014/main" id="{0ED01A3A-F1E1-8177-98BB-FABA8BD39174}"/>
                    </a:ext>
                  </a:extLst>
                </p:cNvPr>
                <p:cNvSpPr/>
                <p:nvPr/>
              </p:nvSpPr>
              <p:spPr>
                <a:xfrm rot="-5400000">
                  <a:off x="7221039" y="3979425"/>
                  <a:ext cx="1537647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6" name="Google Shape;265;p5">
                  <a:extLst>
                    <a:ext uri="{FF2B5EF4-FFF2-40B4-BE49-F238E27FC236}">
                      <a16:creationId xmlns:a16="http://schemas.microsoft.com/office/drawing/2014/main" id="{FB7273A6-2E65-6B1E-5D66-9515BC20EAD3}"/>
                    </a:ext>
                  </a:extLst>
                </p:cNvPr>
                <p:cNvSpPr/>
                <p:nvPr/>
              </p:nvSpPr>
              <p:spPr>
                <a:xfrm rot="-5400000">
                  <a:off x="8631367" y="3979427"/>
                  <a:ext cx="1537649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Malgun Gothic"/>
                    <a:sym typeface="Malgun Gothic"/>
                  </a:endParaRPr>
                </a:p>
              </p:txBody>
            </p:sp>
          </p:grpSp>
        </p:grpSp>
      </p:grpSp>
      <p:sp>
        <p:nvSpPr>
          <p:cNvPr id="352" name="Google Shape;221;p5">
            <a:extLst>
              <a:ext uri="{FF2B5EF4-FFF2-40B4-BE49-F238E27FC236}">
                <a16:creationId xmlns:a16="http://schemas.microsoft.com/office/drawing/2014/main" id="{141239C0-8CC9-F37A-67DD-C300E38219C8}"/>
              </a:ext>
            </a:extLst>
          </p:cNvPr>
          <p:cNvSpPr/>
          <p:nvPr/>
        </p:nvSpPr>
        <p:spPr>
          <a:xfrm>
            <a:off x="9475451" y="2236592"/>
            <a:ext cx="268047" cy="271488"/>
          </a:xfrm>
          <a:prstGeom prst="ellipse">
            <a:avLst/>
          </a:prstGeom>
          <a:solidFill>
            <a:srgbClr val="0C0C0C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 err="1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B</a:t>
            </a:r>
            <a:endParaRPr sz="1200" b="1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353" name="Google Shape;221;p5">
            <a:extLst>
              <a:ext uri="{FF2B5EF4-FFF2-40B4-BE49-F238E27FC236}">
                <a16:creationId xmlns:a16="http://schemas.microsoft.com/office/drawing/2014/main" id="{66BAE164-CB93-2811-4E88-1EC5A77144DA}"/>
              </a:ext>
            </a:extLst>
          </p:cNvPr>
          <p:cNvSpPr/>
          <p:nvPr/>
        </p:nvSpPr>
        <p:spPr>
          <a:xfrm>
            <a:off x="10115034" y="4399185"/>
            <a:ext cx="268047" cy="271488"/>
          </a:xfrm>
          <a:prstGeom prst="ellipse">
            <a:avLst/>
          </a:prstGeom>
          <a:solidFill>
            <a:srgbClr val="0C0C0C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U</a:t>
            </a:r>
            <a:endParaRPr sz="1200" b="1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2709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8</a:t>
            </a:fld>
            <a:endParaRPr lang="ko-KR" altLang="en-US" dirty="0"/>
          </a:p>
        </p:txBody>
      </p:sp>
      <p:sp>
        <p:nvSpPr>
          <p:cNvPr id="16" name="Google Shape;103;p2">
            <a:extLst>
              <a:ext uri="{FF2B5EF4-FFF2-40B4-BE49-F238E27FC236}">
                <a16:creationId xmlns:a16="http://schemas.microsoft.com/office/drawing/2014/main" id="{24629131-BBE3-0D70-0719-2DCFE86764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7565" y="323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2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사용할 </a:t>
            </a:r>
            <a:r>
              <a:rPr lang="ko-KR" altLang="en-US" sz="2400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에셋</a:t>
            </a:r>
            <a:endParaRPr sz="2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7" name="Google Shape;90;p1">
            <a:extLst>
              <a:ext uri="{FF2B5EF4-FFF2-40B4-BE49-F238E27FC236}">
                <a16:creationId xmlns:a16="http://schemas.microsoft.com/office/drawing/2014/main" id="{398B2B35-DF16-FE44-B8DD-B578148CACBD}"/>
              </a:ext>
            </a:extLst>
          </p:cNvPr>
          <p:cNvGrpSpPr/>
          <p:nvPr/>
        </p:nvGrpSpPr>
        <p:grpSpPr>
          <a:xfrm>
            <a:off x="297565" y="931168"/>
            <a:ext cx="11632320" cy="5549914"/>
            <a:chOff x="358525" y="1486615"/>
            <a:chExt cx="11632320" cy="5017829"/>
          </a:xfrm>
        </p:grpSpPr>
        <p:cxnSp>
          <p:nvCxnSpPr>
            <p:cNvPr id="19" name="Google Shape;91;p1">
              <a:extLst>
                <a:ext uri="{FF2B5EF4-FFF2-40B4-BE49-F238E27FC236}">
                  <a16:creationId xmlns:a16="http://schemas.microsoft.com/office/drawing/2014/main" id="{038BBB94-02A6-5201-76D2-2C86588EDFD6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" name="Google Shape;92;p1">
              <a:extLst>
                <a:ext uri="{FF2B5EF4-FFF2-40B4-BE49-F238E27FC236}">
                  <a16:creationId xmlns:a16="http://schemas.microsoft.com/office/drawing/2014/main" id="{2AF0AF77-E143-6D78-ECB4-BAA0E3743905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93;p1">
              <a:extLst>
                <a:ext uri="{FF2B5EF4-FFF2-40B4-BE49-F238E27FC236}">
                  <a16:creationId xmlns:a16="http://schemas.microsoft.com/office/drawing/2014/main" id="{66A3F99E-0D24-33ED-8927-4723C3E83131}"/>
                </a:ext>
              </a:extLst>
            </p:cNvPr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94;p1">
              <a:extLst>
                <a:ext uri="{FF2B5EF4-FFF2-40B4-BE49-F238E27FC236}">
                  <a16:creationId xmlns:a16="http://schemas.microsoft.com/office/drawing/2014/main" id="{5CC32295-74D4-1C51-49C6-4BEDBCE55DD8}"/>
                </a:ext>
              </a:extLst>
            </p:cNvPr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" name="Google Shape;95;p1">
              <a:extLst>
                <a:ext uri="{FF2B5EF4-FFF2-40B4-BE49-F238E27FC236}">
                  <a16:creationId xmlns:a16="http://schemas.microsoft.com/office/drawing/2014/main" id="{FB4031A7-434D-49AF-339B-CB26107B196B}"/>
                </a:ext>
              </a:extLst>
            </p:cNvPr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24" name="Google Shape;96;p1">
              <a:extLst>
                <a:ext uri="{FF2B5EF4-FFF2-40B4-BE49-F238E27FC236}">
                  <a16:creationId xmlns:a16="http://schemas.microsoft.com/office/drawing/2014/main" id="{67D244D6-5F6E-A1FB-F6BC-8A5B4A16FE66}"/>
                </a:ext>
              </a:extLst>
            </p:cNvPr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392A766-043D-89DC-0C3D-525BC0877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46" t="23181" r="34469" b="33532"/>
          <a:stretch/>
        </p:blipFill>
        <p:spPr>
          <a:xfrm>
            <a:off x="1172501" y="1883381"/>
            <a:ext cx="2587518" cy="1811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436E7B-D1A6-0967-A920-BE11E4C020A2}"/>
              </a:ext>
            </a:extLst>
          </p:cNvPr>
          <p:cNvSpPr txBox="1"/>
          <p:nvPr/>
        </p:nvSpPr>
        <p:spPr>
          <a:xfrm>
            <a:off x="1986210" y="3786431"/>
            <a:ext cx="96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971011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7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397565" y="323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2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</a:t>
            </a:r>
            <a:r>
              <a:rPr lang="ko-KR" altLang="en-US" sz="2400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스텟</a:t>
            </a:r>
            <a:endParaRPr sz="2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838200" y="181986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altLang="ko-KR" sz="2400" b="0" i="0" u="none" strike="noStrike" cap="none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9</a:t>
            </a:fld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2" name="Google Shape;90;p1">
            <a:extLst>
              <a:ext uri="{FF2B5EF4-FFF2-40B4-BE49-F238E27FC236}">
                <a16:creationId xmlns:a16="http://schemas.microsoft.com/office/drawing/2014/main" id="{679FB4D7-7CED-E730-45D9-2BFFA6254D7E}"/>
              </a:ext>
            </a:extLst>
          </p:cNvPr>
          <p:cNvGrpSpPr/>
          <p:nvPr/>
        </p:nvGrpSpPr>
        <p:grpSpPr>
          <a:xfrm>
            <a:off x="297565" y="931168"/>
            <a:ext cx="11632320" cy="5549914"/>
            <a:chOff x="358525" y="1486615"/>
            <a:chExt cx="11632320" cy="5017829"/>
          </a:xfrm>
        </p:grpSpPr>
        <p:cxnSp>
          <p:nvCxnSpPr>
            <p:cNvPr id="13" name="Google Shape;91;p1">
              <a:extLst>
                <a:ext uri="{FF2B5EF4-FFF2-40B4-BE49-F238E27FC236}">
                  <a16:creationId xmlns:a16="http://schemas.microsoft.com/office/drawing/2014/main" id="{F75CE13D-6889-EBF3-6E01-6B1C58D001C7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" name="Google Shape;92;p1">
              <a:extLst>
                <a:ext uri="{FF2B5EF4-FFF2-40B4-BE49-F238E27FC236}">
                  <a16:creationId xmlns:a16="http://schemas.microsoft.com/office/drawing/2014/main" id="{C08BDB76-D422-1F07-B564-A5F8B5BDB395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" name="Google Shape;93;p1">
              <a:extLst>
                <a:ext uri="{FF2B5EF4-FFF2-40B4-BE49-F238E27FC236}">
                  <a16:creationId xmlns:a16="http://schemas.microsoft.com/office/drawing/2014/main" id="{473E7391-57C8-3A08-24F6-B749069963CC}"/>
                </a:ext>
              </a:extLst>
            </p:cNvPr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Google Shape;94;p1">
              <a:extLst>
                <a:ext uri="{FF2B5EF4-FFF2-40B4-BE49-F238E27FC236}">
                  <a16:creationId xmlns:a16="http://schemas.microsoft.com/office/drawing/2014/main" id="{AF663E56-1A16-D86F-4C85-69E47D8AA96F}"/>
                </a:ext>
              </a:extLst>
            </p:cNvPr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" name="Google Shape;95;p1">
              <a:extLst>
                <a:ext uri="{FF2B5EF4-FFF2-40B4-BE49-F238E27FC236}">
                  <a16:creationId xmlns:a16="http://schemas.microsoft.com/office/drawing/2014/main" id="{3DCEAD04-B988-805F-CF14-67D55200C0C8}"/>
                </a:ext>
              </a:extLst>
            </p:cNvPr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8" name="Google Shape;96;p1">
              <a:extLst>
                <a:ext uri="{FF2B5EF4-FFF2-40B4-BE49-F238E27FC236}">
                  <a16:creationId xmlns:a16="http://schemas.microsoft.com/office/drawing/2014/main" id="{5C7B9534-1589-6DD6-BA6A-3601E43502D7}"/>
                </a:ext>
              </a:extLst>
            </p:cNvPr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57E9AD33-3CED-4ED3-CE03-81C5B7E97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47179"/>
              </p:ext>
            </p:extLst>
          </p:nvPr>
        </p:nvGraphicFramePr>
        <p:xfrm>
          <a:off x="534503" y="1156881"/>
          <a:ext cx="11122993" cy="1510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536">
                  <a:extLst>
                    <a:ext uri="{9D8B030D-6E8A-4147-A177-3AD203B41FA5}">
                      <a16:colId xmlns:a16="http://schemas.microsoft.com/office/drawing/2014/main" val="1692190212"/>
                    </a:ext>
                  </a:extLst>
                </a:gridCol>
                <a:gridCol w="772929">
                  <a:extLst>
                    <a:ext uri="{9D8B030D-6E8A-4147-A177-3AD203B41FA5}">
                      <a16:colId xmlns:a16="http://schemas.microsoft.com/office/drawing/2014/main" val="2204936938"/>
                    </a:ext>
                  </a:extLst>
                </a:gridCol>
                <a:gridCol w="772929">
                  <a:extLst>
                    <a:ext uri="{9D8B030D-6E8A-4147-A177-3AD203B41FA5}">
                      <a16:colId xmlns:a16="http://schemas.microsoft.com/office/drawing/2014/main" val="4182692436"/>
                    </a:ext>
                  </a:extLst>
                </a:gridCol>
                <a:gridCol w="717009">
                  <a:extLst>
                    <a:ext uri="{9D8B030D-6E8A-4147-A177-3AD203B41FA5}">
                      <a16:colId xmlns:a16="http://schemas.microsoft.com/office/drawing/2014/main" val="967785997"/>
                    </a:ext>
                  </a:extLst>
                </a:gridCol>
                <a:gridCol w="493574">
                  <a:extLst>
                    <a:ext uri="{9D8B030D-6E8A-4147-A177-3AD203B41FA5}">
                      <a16:colId xmlns:a16="http://schemas.microsoft.com/office/drawing/2014/main" val="2711571599"/>
                    </a:ext>
                  </a:extLst>
                </a:gridCol>
                <a:gridCol w="410151">
                  <a:extLst>
                    <a:ext uri="{9D8B030D-6E8A-4147-A177-3AD203B41FA5}">
                      <a16:colId xmlns:a16="http://schemas.microsoft.com/office/drawing/2014/main" val="8621844"/>
                    </a:ext>
                  </a:extLst>
                </a:gridCol>
                <a:gridCol w="437958">
                  <a:extLst>
                    <a:ext uri="{9D8B030D-6E8A-4147-A177-3AD203B41FA5}">
                      <a16:colId xmlns:a16="http://schemas.microsoft.com/office/drawing/2014/main" val="253948996"/>
                    </a:ext>
                  </a:extLst>
                </a:gridCol>
                <a:gridCol w="583947">
                  <a:extLst>
                    <a:ext uri="{9D8B030D-6E8A-4147-A177-3AD203B41FA5}">
                      <a16:colId xmlns:a16="http://schemas.microsoft.com/office/drawing/2014/main" val="3525271569"/>
                    </a:ext>
                  </a:extLst>
                </a:gridCol>
                <a:gridCol w="481988">
                  <a:extLst>
                    <a:ext uri="{9D8B030D-6E8A-4147-A177-3AD203B41FA5}">
                      <a16:colId xmlns:a16="http://schemas.microsoft.com/office/drawing/2014/main" val="2204070979"/>
                    </a:ext>
                  </a:extLst>
                </a:gridCol>
                <a:gridCol w="426373">
                  <a:extLst>
                    <a:ext uri="{9D8B030D-6E8A-4147-A177-3AD203B41FA5}">
                      <a16:colId xmlns:a16="http://schemas.microsoft.com/office/drawing/2014/main" val="257422013"/>
                    </a:ext>
                  </a:extLst>
                </a:gridCol>
                <a:gridCol w="426373">
                  <a:extLst>
                    <a:ext uri="{9D8B030D-6E8A-4147-A177-3AD203B41FA5}">
                      <a16:colId xmlns:a16="http://schemas.microsoft.com/office/drawing/2014/main" val="3977137723"/>
                    </a:ext>
                  </a:extLst>
                </a:gridCol>
                <a:gridCol w="481988">
                  <a:extLst>
                    <a:ext uri="{9D8B030D-6E8A-4147-A177-3AD203B41FA5}">
                      <a16:colId xmlns:a16="http://schemas.microsoft.com/office/drawing/2014/main" val="4079965359"/>
                    </a:ext>
                  </a:extLst>
                </a:gridCol>
                <a:gridCol w="410151">
                  <a:extLst>
                    <a:ext uri="{9D8B030D-6E8A-4147-A177-3AD203B41FA5}">
                      <a16:colId xmlns:a16="http://schemas.microsoft.com/office/drawing/2014/main" val="2039235302"/>
                    </a:ext>
                  </a:extLst>
                </a:gridCol>
                <a:gridCol w="410151">
                  <a:extLst>
                    <a:ext uri="{9D8B030D-6E8A-4147-A177-3AD203B41FA5}">
                      <a16:colId xmlns:a16="http://schemas.microsoft.com/office/drawing/2014/main" val="2492316881"/>
                    </a:ext>
                  </a:extLst>
                </a:gridCol>
                <a:gridCol w="509794">
                  <a:extLst>
                    <a:ext uri="{9D8B030D-6E8A-4147-A177-3AD203B41FA5}">
                      <a16:colId xmlns:a16="http://schemas.microsoft.com/office/drawing/2014/main" val="3989483036"/>
                    </a:ext>
                  </a:extLst>
                </a:gridCol>
                <a:gridCol w="509794">
                  <a:extLst>
                    <a:ext uri="{9D8B030D-6E8A-4147-A177-3AD203B41FA5}">
                      <a16:colId xmlns:a16="http://schemas.microsoft.com/office/drawing/2014/main" val="3312883097"/>
                    </a:ext>
                  </a:extLst>
                </a:gridCol>
                <a:gridCol w="845475">
                  <a:extLst>
                    <a:ext uri="{9D8B030D-6E8A-4147-A177-3AD203B41FA5}">
                      <a16:colId xmlns:a16="http://schemas.microsoft.com/office/drawing/2014/main" val="2741825960"/>
                    </a:ext>
                  </a:extLst>
                </a:gridCol>
                <a:gridCol w="593215">
                  <a:extLst>
                    <a:ext uri="{9D8B030D-6E8A-4147-A177-3AD203B41FA5}">
                      <a16:colId xmlns:a16="http://schemas.microsoft.com/office/drawing/2014/main" val="1113251664"/>
                    </a:ext>
                  </a:extLst>
                </a:gridCol>
                <a:gridCol w="704443">
                  <a:extLst>
                    <a:ext uri="{9D8B030D-6E8A-4147-A177-3AD203B41FA5}">
                      <a16:colId xmlns:a16="http://schemas.microsoft.com/office/drawing/2014/main" val="3750502593"/>
                    </a:ext>
                  </a:extLst>
                </a:gridCol>
                <a:gridCol w="593215">
                  <a:extLst>
                    <a:ext uri="{9D8B030D-6E8A-4147-A177-3AD203B41FA5}">
                      <a16:colId xmlns:a16="http://schemas.microsoft.com/office/drawing/2014/main" val="2111359143"/>
                    </a:ext>
                  </a:extLst>
                </a:gridCol>
              </a:tblGrid>
              <a:tr h="13679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번호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7472" marR="87472" marT="43736" marB="43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이름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한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7472" marR="87472" marT="43736" marB="43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이름</a:t>
                      </a:r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영</a:t>
                      </a:r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en-US" altLang="ko-KR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7472" marR="87472" marT="43736" marB="43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인덱스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7472" marR="87472" marT="43736" marB="43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1502"/>
                  </a:ext>
                </a:extLst>
              </a:tr>
              <a:tr h="445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위력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쿨타임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거리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범위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형태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소모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이동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생존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주기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추가 스킬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추가 버프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스킬애니메이션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발사 프리팹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투사체 프리팹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피격 </a:t>
                      </a:r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프리팹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913754"/>
                  </a:ext>
                </a:extLst>
              </a:tr>
              <a:tr h="367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Name_KR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Name_EN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BossIndex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TargetType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Power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CoolTime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SkillDistance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SkillRange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SkillType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UseStat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PlaceShift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LifeTime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DoT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SkillAdded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BuffAdded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SkillAnimation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LunchPrefb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FirePrefb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DamPrefb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60751"/>
                  </a:ext>
                </a:extLst>
              </a:tr>
              <a:tr h="187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string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string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Bool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840251"/>
                  </a:ext>
                </a:extLst>
              </a:tr>
              <a:tr h="3676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중 폭발</a:t>
                      </a: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medium_ </a:t>
                      </a:r>
                    </a:p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explosion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231002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5586" marR="5586" marT="5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805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51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1019</Words>
  <Application>Microsoft Office PowerPoint</Application>
  <PresentationFormat>와이드스크린</PresentationFormat>
  <Paragraphs>613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Malgun Gothic</vt:lpstr>
      <vt:lpstr>에스코어 드림 4 Regular</vt:lpstr>
      <vt:lpstr>Arial</vt:lpstr>
      <vt:lpstr>Calibri</vt:lpstr>
      <vt:lpstr>Calibri</vt:lpstr>
      <vt:lpstr>Office 테마</vt:lpstr>
      <vt:lpstr>[Path To Yggdrasil]</vt:lpstr>
      <vt:lpstr>보스</vt:lpstr>
      <vt:lpstr>보스 스텟</vt:lpstr>
      <vt:lpstr>보스 스킬</vt:lpstr>
      <vt:lpstr>사용할 에셋</vt:lpstr>
      <vt:lpstr>스킬 스텟</vt:lpstr>
      <vt:lpstr>보스 스킬</vt:lpstr>
      <vt:lpstr>사용할 에셋</vt:lpstr>
      <vt:lpstr>스킬 스텟</vt:lpstr>
      <vt:lpstr>보스 스킬</vt:lpstr>
      <vt:lpstr>사용할 에셋</vt:lpstr>
      <vt:lpstr>스킬 스텟</vt:lpstr>
      <vt:lpstr>보스 스킬</vt:lpstr>
      <vt:lpstr>스킬 스텟</vt:lpstr>
      <vt:lpstr>쫄몹 스텟</vt:lpstr>
      <vt:lpstr>사용할 에셋</vt:lpstr>
      <vt:lpstr>보스 스킬 시전</vt:lpstr>
      <vt:lpstr>보스 피격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[Path To Yggdrasil]</dc:title>
  <dc:creator>kimland4646@gmail.com</dc:creator>
  <cp:lastModifiedBy>PC-02</cp:lastModifiedBy>
  <cp:revision>48</cp:revision>
  <dcterms:created xsi:type="dcterms:W3CDTF">2021-10-11T05:06:49Z</dcterms:created>
  <dcterms:modified xsi:type="dcterms:W3CDTF">2022-08-12T02:09:23Z</dcterms:modified>
</cp:coreProperties>
</file>