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8" r:id="rId4"/>
  </p:sldMasterIdLst>
  <p:notesMasterIdLst>
    <p:notesMasterId r:id="rId13"/>
  </p:notesMasterIdLst>
  <p:sldIdLst>
    <p:sldId id="256" r:id="rId5"/>
    <p:sldId id="257" r:id="rId6"/>
    <p:sldId id="261" r:id="rId7"/>
    <p:sldId id="258" r:id="rId8"/>
    <p:sldId id="260" r:id="rId9"/>
    <p:sldId id="262" r:id="rId10"/>
    <p:sldId id="263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F2B7E3-1F36-4B1E-9255-40AD7E08F892}" v="2" dt="2019-08-14T00:02:45.8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VIEN NG ZHEN YUAN" userId="1b14cba8-6907-45b3-8f69-55df414f3e5f" providerId="ADAL" clId="{9E5F9D40-A3FD-471C-86C9-7948AC5B6AF6}"/>
    <pc:docChg chg="undo redo custSel mod addSld delSld modSld sldOrd">
      <pc:chgData name="JAYVIEN NG ZHEN YUAN" userId="1b14cba8-6907-45b3-8f69-55df414f3e5f" providerId="ADAL" clId="{9E5F9D40-A3FD-471C-86C9-7948AC5B6AF6}" dt="2019-08-16T09:35:32.403" v="1952" actId="20577"/>
      <pc:docMkLst>
        <pc:docMk/>
      </pc:docMkLst>
      <pc:sldChg chg="addSp delSp modSp mod setBg setClrOvrMap delDesignElem">
        <pc:chgData name="JAYVIEN NG ZHEN YUAN" userId="1b14cba8-6907-45b3-8f69-55df414f3e5f" providerId="ADAL" clId="{9E5F9D40-A3FD-471C-86C9-7948AC5B6AF6}" dt="2019-08-13T17:35:24.805" v="565" actId="113"/>
        <pc:sldMkLst>
          <pc:docMk/>
          <pc:sldMk cId="2534709376" sldId="256"/>
        </pc:sldMkLst>
        <pc:spChg chg="mod">
          <ac:chgData name="JAYVIEN NG ZHEN YUAN" userId="1b14cba8-6907-45b3-8f69-55df414f3e5f" providerId="ADAL" clId="{9E5F9D40-A3FD-471C-86C9-7948AC5B6AF6}" dt="2019-08-13T17:35:24.805" v="565" actId="113"/>
          <ac:spMkLst>
            <pc:docMk/>
            <pc:sldMk cId="2534709376" sldId="256"/>
            <ac:spMk id="2" creationId="{918B71E3-0D5F-43D5-9362-36F5D4063F80}"/>
          </ac:spMkLst>
        </pc:spChg>
        <pc:spChg chg="add del mod">
          <ac:chgData name="JAYVIEN NG ZHEN YUAN" userId="1b14cba8-6907-45b3-8f69-55df414f3e5f" providerId="ADAL" clId="{9E5F9D40-A3FD-471C-86C9-7948AC5B6AF6}" dt="2019-08-13T17:21:01.990" v="483" actId="26606"/>
          <ac:spMkLst>
            <pc:docMk/>
            <pc:sldMk cId="2534709376" sldId="256"/>
            <ac:spMk id="3" creationId="{9C3A8A4D-C285-4482-A469-C267A866D717}"/>
          </ac:spMkLst>
        </pc:spChg>
        <pc:spChg chg="add del ord">
          <ac:chgData name="JAYVIEN NG ZHEN YUAN" userId="1b14cba8-6907-45b3-8f69-55df414f3e5f" providerId="ADAL" clId="{9E5F9D40-A3FD-471C-86C9-7948AC5B6AF6}" dt="2019-08-13T17:20:47.411" v="481"/>
          <ac:spMkLst>
            <pc:docMk/>
            <pc:sldMk cId="2534709376" sldId="256"/>
            <ac:spMk id="9" creationId="{FDF8837B-BAE2-489A-8F93-69216307D5A5}"/>
          </ac:spMkLst>
        </pc:spChg>
        <pc:grpChg chg="add">
          <ac:chgData name="JAYVIEN NG ZHEN YUAN" userId="1b14cba8-6907-45b3-8f69-55df414f3e5f" providerId="ADAL" clId="{9E5F9D40-A3FD-471C-86C9-7948AC5B6AF6}" dt="2019-08-13T17:21:01.990" v="483" actId="26606"/>
          <ac:grpSpMkLst>
            <pc:docMk/>
            <pc:sldMk cId="2534709376" sldId="256"/>
            <ac:grpSpMk id="10" creationId="{3E3729B5-E42E-43D7-9E85-E0462ABF82B2}"/>
          </ac:grpSpMkLst>
        </pc:grpChg>
        <pc:picChg chg="add del mod ord">
          <ac:chgData name="JAYVIEN NG ZHEN YUAN" userId="1b14cba8-6907-45b3-8f69-55df414f3e5f" providerId="ADAL" clId="{9E5F9D40-A3FD-471C-86C9-7948AC5B6AF6}" dt="2019-08-13T17:21:06.611" v="484" actId="27614"/>
          <ac:picMkLst>
            <pc:docMk/>
            <pc:sldMk cId="2534709376" sldId="256"/>
            <ac:picMk id="5" creationId="{2553B669-7D82-49E8-A6D8-17593DE4743C}"/>
          </ac:picMkLst>
        </pc:picChg>
        <pc:cxnChg chg="add del ord">
          <ac:chgData name="JAYVIEN NG ZHEN YUAN" userId="1b14cba8-6907-45b3-8f69-55df414f3e5f" providerId="ADAL" clId="{9E5F9D40-A3FD-471C-86C9-7948AC5B6AF6}" dt="2019-08-13T17:20:47.411" v="481"/>
          <ac:cxnSpMkLst>
            <pc:docMk/>
            <pc:sldMk cId="2534709376" sldId="256"/>
            <ac:cxnSpMk id="11" creationId="{B48BEE9B-A2F4-4BF3-9EAD-16E1A7FC2DC6}"/>
          </ac:cxnSpMkLst>
        </pc:cxnChg>
        <pc:cxnChg chg="add">
          <ac:chgData name="JAYVIEN NG ZHEN YUAN" userId="1b14cba8-6907-45b3-8f69-55df414f3e5f" providerId="ADAL" clId="{9E5F9D40-A3FD-471C-86C9-7948AC5B6AF6}" dt="2019-08-13T17:21:01.990" v="483" actId="26606"/>
          <ac:cxnSpMkLst>
            <pc:docMk/>
            <pc:sldMk cId="2534709376" sldId="256"/>
            <ac:cxnSpMk id="18" creationId="{3F466611-8BC0-4ECF-8E9B-25727659285D}"/>
          </ac:cxnSpMkLst>
        </pc:cxnChg>
      </pc:sldChg>
      <pc:sldChg chg="addSp delSp modSp add mod setBg setClrOvrMap delDesignElem">
        <pc:chgData name="JAYVIEN NG ZHEN YUAN" userId="1b14cba8-6907-45b3-8f69-55df414f3e5f" providerId="ADAL" clId="{9E5F9D40-A3FD-471C-86C9-7948AC5B6AF6}" dt="2019-08-15T09:01:05.500" v="798" actId="255"/>
        <pc:sldMkLst>
          <pc:docMk/>
          <pc:sldMk cId="1142187788" sldId="257"/>
        </pc:sldMkLst>
        <pc:spChg chg="mod ord">
          <ac:chgData name="JAYVIEN NG ZHEN YUAN" userId="1b14cba8-6907-45b3-8f69-55df414f3e5f" providerId="ADAL" clId="{9E5F9D40-A3FD-471C-86C9-7948AC5B6AF6}" dt="2019-08-15T09:01:05.500" v="798" actId="255"/>
          <ac:spMkLst>
            <pc:docMk/>
            <pc:sldMk cId="1142187788" sldId="257"/>
            <ac:spMk id="2" creationId="{ADDC192A-4597-479A-842A-71E608477E8F}"/>
          </ac:spMkLst>
        </pc:spChg>
        <pc:spChg chg="del">
          <ac:chgData name="JAYVIEN NG ZHEN YUAN" userId="1b14cba8-6907-45b3-8f69-55df414f3e5f" providerId="ADAL" clId="{9E5F9D40-A3FD-471C-86C9-7948AC5B6AF6}" dt="2019-08-13T15:33:14.338" v="311" actId="931"/>
          <ac:spMkLst>
            <pc:docMk/>
            <pc:sldMk cId="1142187788" sldId="257"/>
            <ac:spMk id="3" creationId="{4DFDEDE7-1A1A-44B6-85F7-089A2818DD25}"/>
          </ac:spMkLst>
        </pc:spChg>
        <pc:spChg chg="add del mod">
          <ac:chgData name="JAYVIEN NG ZHEN YUAN" userId="1b14cba8-6907-45b3-8f69-55df414f3e5f" providerId="ADAL" clId="{9E5F9D40-A3FD-471C-86C9-7948AC5B6AF6}" dt="2019-08-13T15:33:38.821" v="320" actId="478"/>
          <ac:spMkLst>
            <pc:docMk/>
            <pc:sldMk cId="1142187788" sldId="257"/>
            <ac:spMk id="7" creationId="{19D68F0F-225E-418D-AAC6-38544D54975B}"/>
          </ac:spMkLst>
        </pc:spChg>
        <pc:spChg chg="add del">
          <ac:chgData name="JAYVIEN NG ZHEN YUAN" userId="1b14cba8-6907-45b3-8f69-55df414f3e5f" providerId="ADAL" clId="{9E5F9D40-A3FD-471C-86C9-7948AC5B6AF6}" dt="2019-08-13T15:42:44.380" v="340" actId="26606"/>
          <ac:spMkLst>
            <pc:docMk/>
            <pc:sldMk cId="1142187788" sldId="257"/>
            <ac:spMk id="9" creationId="{0B78BE18-6882-4FAA-BC8C-CA216E963816}"/>
          </ac:spMkLst>
        </pc:spChg>
        <pc:spChg chg="add del">
          <ac:chgData name="JAYVIEN NG ZHEN YUAN" userId="1b14cba8-6907-45b3-8f69-55df414f3e5f" providerId="ADAL" clId="{9E5F9D40-A3FD-471C-86C9-7948AC5B6AF6}" dt="2019-08-13T15:37:22.818" v="338" actId="26606"/>
          <ac:spMkLst>
            <pc:docMk/>
            <pc:sldMk cId="1142187788" sldId="257"/>
            <ac:spMk id="10" creationId="{E1CD9C9A-253A-4B57-9179-863785B0590A}"/>
          </ac:spMkLst>
        </pc:spChg>
        <pc:spChg chg="add del">
          <ac:chgData name="JAYVIEN NG ZHEN YUAN" userId="1b14cba8-6907-45b3-8f69-55df414f3e5f" providerId="ADAL" clId="{9E5F9D40-A3FD-471C-86C9-7948AC5B6AF6}" dt="2019-08-13T15:42:44.380" v="340" actId="26606"/>
          <ac:spMkLst>
            <pc:docMk/>
            <pc:sldMk cId="1142187788" sldId="257"/>
            <ac:spMk id="11" creationId="{1A34F12D-8C0F-46CA-9F4A-D56193C37E3A}"/>
          </ac:spMkLst>
        </pc:spChg>
        <pc:spChg chg="add del">
          <ac:chgData name="JAYVIEN NG ZHEN YUAN" userId="1b14cba8-6907-45b3-8f69-55df414f3e5f" providerId="ADAL" clId="{9E5F9D40-A3FD-471C-86C9-7948AC5B6AF6}" dt="2019-08-13T15:37:22.818" v="338" actId="26606"/>
          <ac:spMkLst>
            <pc:docMk/>
            <pc:sldMk cId="1142187788" sldId="257"/>
            <ac:spMk id="13" creationId="{0B78BE18-6882-4FAA-BC8C-CA216E963816}"/>
          </ac:spMkLst>
        </pc:spChg>
        <pc:spChg chg="add del">
          <ac:chgData name="JAYVIEN NG ZHEN YUAN" userId="1b14cba8-6907-45b3-8f69-55df414f3e5f" providerId="ADAL" clId="{9E5F9D40-A3FD-471C-86C9-7948AC5B6AF6}" dt="2019-08-13T15:42:44.380" v="340" actId="26606"/>
          <ac:spMkLst>
            <pc:docMk/>
            <pc:sldMk cId="1142187788" sldId="257"/>
            <ac:spMk id="14" creationId="{F3838012-22B6-4303-8F29-04E1419B3A57}"/>
          </ac:spMkLst>
        </pc:spChg>
        <pc:spChg chg="add del">
          <ac:chgData name="JAYVIEN NG ZHEN YUAN" userId="1b14cba8-6907-45b3-8f69-55df414f3e5f" providerId="ADAL" clId="{9E5F9D40-A3FD-471C-86C9-7948AC5B6AF6}" dt="2019-08-13T15:37:22.818" v="338" actId="26606"/>
          <ac:spMkLst>
            <pc:docMk/>
            <pc:sldMk cId="1142187788" sldId="257"/>
            <ac:spMk id="15" creationId="{1A34F12D-8C0F-46CA-9F4A-D56193C37E3A}"/>
          </ac:spMkLst>
        </pc:spChg>
        <pc:spChg chg="add del">
          <ac:chgData name="JAYVIEN NG ZHEN YUAN" userId="1b14cba8-6907-45b3-8f69-55df414f3e5f" providerId="ADAL" clId="{9E5F9D40-A3FD-471C-86C9-7948AC5B6AF6}" dt="2019-08-13T15:37:22.818" v="338" actId="26606"/>
          <ac:spMkLst>
            <pc:docMk/>
            <pc:sldMk cId="1142187788" sldId="257"/>
            <ac:spMk id="17" creationId="{F3838012-22B6-4303-8F29-04E1419B3A57}"/>
          </ac:spMkLst>
        </pc:spChg>
        <pc:spChg chg="add del">
          <ac:chgData name="JAYVIEN NG ZHEN YUAN" userId="1b14cba8-6907-45b3-8f69-55df414f3e5f" providerId="ADAL" clId="{9E5F9D40-A3FD-471C-86C9-7948AC5B6AF6}" dt="2019-08-13T15:42:44.380" v="340" actId="26606"/>
          <ac:spMkLst>
            <pc:docMk/>
            <pc:sldMk cId="1142187788" sldId="257"/>
            <ac:spMk id="27" creationId="{C25D6CEC-16EB-4D79-AF3E-AD0262D2B65D}"/>
          </ac:spMkLst>
        </pc:spChg>
        <pc:spChg chg="add del">
          <ac:chgData name="JAYVIEN NG ZHEN YUAN" userId="1b14cba8-6907-45b3-8f69-55df414f3e5f" providerId="ADAL" clId="{9E5F9D40-A3FD-471C-86C9-7948AC5B6AF6}" dt="2019-08-13T15:42:46.251" v="342" actId="26606"/>
          <ac:spMkLst>
            <pc:docMk/>
            <pc:sldMk cId="1142187788" sldId="257"/>
            <ac:spMk id="29" creationId="{5EB8E3BF-F464-4900-8994-851061A9AD60}"/>
          </ac:spMkLst>
        </pc:spChg>
        <pc:spChg chg="add del">
          <ac:chgData name="JAYVIEN NG ZHEN YUAN" userId="1b14cba8-6907-45b3-8f69-55df414f3e5f" providerId="ADAL" clId="{9E5F9D40-A3FD-471C-86C9-7948AC5B6AF6}" dt="2019-08-13T15:42:46.251" v="342" actId="26606"/>
          <ac:spMkLst>
            <pc:docMk/>
            <pc:sldMk cId="1142187788" sldId="257"/>
            <ac:spMk id="32" creationId="{42F278DD-BDDF-4A1C-A296-91541DAFAEA3}"/>
          </ac:spMkLst>
        </pc:spChg>
        <pc:spChg chg="add del">
          <ac:chgData name="JAYVIEN NG ZHEN YUAN" userId="1b14cba8-6907-45b3-8f69-55df414f3e5f" providerId="ADAL" clId="{9E5F9D40-A3FD-471C-86C9-7948AC5B6AF6}" dt="2019-08-13T15:42:47.255" v="344" actId="26606"/>
          <ac:spMkLst>
            <pc:docMk/>
            <pc:sldMk cId="1142187788" sldId="257"/>
            <ac:spMk id="34" creationId="{0B78BE18-6882-4FAA-BC8C-CA216E963816}"/>
          </ac:spMkLst>
        </pc:spChg>
        <pc:spChg chg="add del">
          <ac:chgData name="JAYVIEN NG ZHEN YUAN" userId="1b14cba8-6907-45b3-8f69-55df414f3e5f" providerId="ADAL" clId="{9E5F9D40-A3FD-471C-86C9-7948AC5B6AF6}" dt="2019-08-13T15:42:47.255" v="344" actId="26606"/>
          <ac:spMkLst>
            <pc:docMk/>
            <pc:sldMk cId="1142187788" sldId="257"/>
            <ac:spMk id="35" creationId="{1A34F12D-8C0F-46CA-9F4A-D56193C37E3A}"/>
          </ac:spMkLst>
        </pc:spChg>
        <pc:spChg chg="add del">
          <ac:chgData name="JAYVIEN NG ZHEN YUAN" userId="1b14cba8-6907-45b3-8f69-55df414f3e5f" providerId="ADAL" clId="{9E5F9D40-A3FD-471C-86C9-7948AC5B6AF6}" dt="2019-08-13T15:42:47.255" v="344" actId="26606"/>
          <ac:spMkLst>
            <pc:docMk/>
            <pc:sldMk cId="1142187788" sldId="257"/>
            <ac:spMk id="37" creationId="{F3838012-22B6-4303-8F29-04E1419B3A57}"/>
          </ac:spMkLst>
        </pc:spChg>
        <pc:spChg chg="add del">
          <ac:chgData name="JAYVIEN NG ZHEN YUAN" userId="1b14cba8-6907-45b3-8f69-55df414f3e5f" providerId="ADAL" clId="{9E5F9D40-A3FD-471C-86C9-7948AC5B6AF6}" dt="2019-08-13T15:42:47.255" v="344" actId="26606"/>
          <ac:spMkLst>
            <pc:docMk/>
            <pc:sldMk cId="1142187788" sldId="257"/>
            <ac:spMk id="40" creationId="{C25D6CEC-16EB-4D79-AF3E-AD0262D2B65D}"/>
          </ac:spMkLst>
        </pc:spChg>
        <pc:spChg chg="add del">
          <ac:chgData name="JAYVIEN NG ZHEN YUAN" userId="1b14cba8-6907-45b3-8f69-55df414f3e5f" providerId="ADAL" clId="{9E5F9D40-A3FD-471C-86C9-7948AC5B6AF6}" dt="2019-08-13T15:48:14.655" v="351" actId="26606"/>
          <ac:spMkLst>
            <pc:docMk/>
            <pc:sldMk cId="1142187788" sldId="257"/>
            <ac:spMk id="42" creationId="{5EB8E3BF-F464-4900-8994-851061A9AD60}"/>
          </ac:spMkLst>
        </pc:spChg>
        <pc:spChg chg="add del">
          <ac:chgData name="JAYVIEN NG ZHEN YUAN" userId="1b14cba8-6907-45b3-8f69-55df414f3e5f" providerId="ADAL" clId="{9E5F9D40-A3FD-471C-86C9-7948AC5B6AF6}" dt="2019-08-13T15:48:02.149" v="346" actId="478"/>
          <ac:spMkLst>
            <pc:docMk/>
            <pc:sldMk cId="1142187788" sldId="257"/>
            <ac:spMk id="45" creationId="{42F278DD-BDDF-4A1C-A296-91541DAFAEA3}"/>
          </ac:spMkLst>
        </pc:spChg>
        <pc:spChg chg="add del">
          <ac:chgData name="JAYVIEN NG ZHEN YUAN" userId="1b14cba8-6907-45b3-8f69-55df414f3e5f" providerId="ADAL" clId="{9E5F9D40-A3FD-471C-86C9-7948AC5B6AF6}" dt="2019-08-13T15:48:09.946" v="348" actId="26606"/>
          <ac:spMkLst>
            <pc:docMk/>
            <pc:sldMk cId="1142187788" sldId="257"/>
            <ac:spMk id="57" creationId="{C9D262D4-AE8B-4620-949A-609FC366FC05}"/>
          </ac:spMkLst>
        </pc:spChg>
        <pc:spChg chg="add del">
          <ac:chgData name="JAYVIEN NG ZHEN YUAN" userId="1b14cba8-6907-45b3-8f69-55df414f3e5f" providerId="ADAL" clId="{9E5F9D40-A3FD-471C-86C9-7948AC5B6AF6}" dt="2019-08-13T15:48:09.946" v="348" actId="26606"/>
          <ac:spMkLst>
            <pc:docMk/>
            <pc:sldMk cId="1142187788" sldId="257"/>
            <ac:spMk id="59" creationId="{3605853C-E63A-49E2-84A4-4B7DD77A562C}"/>
          </ac:spMkLst>
        </pc:spChg>
        <pc:spChg chg="add del">
          <ac:chgData name="JAYVIEN NG ZHEN YUAN" userId="1b14cba8-6907-45b3-8f69-55df414f3e5f" providerId="ADAL" clId="{9E5F9D40-A3FD-471C-86C9-7948AC5B6AF6}" dt="2019-08-13T17:20:47.411" v="481"/>
          <ac:spMkLst>
            <pc:docMk/>
            <pc:sldMk cId="1142187788" sldId="257"/>
            <ac:spMk id="63" creationId="{AAA2202F-2A68-464D-8E53-CEBE9303D848}"/>
          </ac:spMkLst>
        </pc:spChg>
        <pc:spChg chg="add del">
          <ac:chgData name="JAYVIEN NG ZHEN YUAN" userId="1b14cba8-6907-45b3-8f69-55df414f3e5f" providerId="ADAL" clId="{9E5F9D40-A3FD-471C-86C9-7948AC5B6AF6}" dt="2019-08-13T15:48:14.496" v="350" actId="26606"/>
          <ac:spMkLst>
            <pc:docMk/>
            <pc:sldMk cId="1142187788" sldId="257"/>
            <ac:spMk id="71" creationId="{FDF8837B-BAE2-489A-8F93-69216307D5A5}"/>
          </ac:spMkLst>
        </pc:spChg>
        <pc:spChg chg="add del">
          <ac:chgData name="JAYVIEN NG ZHEN YUAN" userId="1b14cba8-6907-45b3-8f69-55df414f3e5f" providerId="ADAL" clId="{9E5F9D40-A3FD-471C-86C9-7948AC5B6AF6}" dt="2019-08-13T17:20:47.411" v="481"/>
          <ac:spMkLst>
            <pc:docMk/>
            <pc:sldMk cId="1142187788" sldId="257"/>
            <ac:spMk id="76" creationId="{9B347087-DEE1-4F23-8486-A2690AA195E5}"/>
          </ac:spMkLst>
        </pc:spChg>
        <pc:spChg chg="add del">
          <ac:chgData name="JAYVIEN NG ZHEN YUAN" userId="1b14cba8-6907-45b3-8f69-55df414f3e5f" providerId="ADAL" clId="{9E5F9D40-A3FD-471C-86C9-7948AC5B6AF6}" dt="2019-08-13T17:20:47.411" v="481"/>
          <ac:spMkLst>
            <pc:docMk/>
            <pc:sldMk cId="1142187788" sldId="257"/>
            <ac:spMk id="77" creationId="{44BB81AE-EE4A-4AA4-8941-104B6C943598}"/>
          </ac:spMkLst>
        </pc:spChg>
        <pc:grpChg chg="add del">
          <ac:chgData name="JAYVIEN NG ZHEN YUAN" userId="1b14cba8-6907-45b3-8f69-55df414f3e5f" providerId="ADAL" clId="{9E5F9D40-A3FD-471C-86C9-7948AC5B6AF6}" dt="2019-08-13T15:42:44.380" v="340" actId="26606"/>
          <ac:grpSpMkLst>
            <pc:docMk/>
            <pc:sldMk cId="1142187788" sldId="257"/>
            <ac:grpSpMk id="18" creationId="{F03F5A17-2CE9-4ADD-9FAF-C1A0BB39CD0A}"/>
          </ac:grpSpMkLst>
        </pc:grpChg>
        <pc:grpChg chg="add del">
          <ac:chgData name="JAYVIEN NG ZHEN YUAN" userId="1b14cba8-6907-45b3-8f69-55df414f3e5f" providerId="ADAL" clId="{9E5F9D40-A3FD-471C-86C9-7948AC5B6AF6}" dt="2019-08-13T15:37:22.818" v="338" actId="26606"/>
          <ac:grpSpMkLst>
            <pc:docMk/>
            <pc:sldMk cId="1142187788" sldId="257"/>
            <ac:grpSpMk id="21" creationId="{F03F5A17-2CE9-4ADD-9FAF-C1A0BB39CD0A}"/>
          </ac:grpSpMkLst>
        </pc:grpChg>
        <pc:grpChg chg="add del">
          <ac:chgData name="JAYVIEN NG ZHEN YUAN" userId="1b14cba8-6907-45b3-8f69-55df414f3e5f" providerId="ADAL" clId="{9E5F9D40-A3FD-471C-86C9-7948AC5B6AF6}" dt="2019-08-13T15:42:47.255" v="344" actId="26606"/>
          <ac:grpSpMkLst>
            <pc:docMk/>
            <pc:sldMk cId="1142187788" sldId="257"/>
            <ac:grpSpMk id="39" creationId="{F03F5A17-2CE9-4ADD-9FAF-C1A0BB39CD0A}"/>
          </ac:grpSpMkLst>
        </pc:grpChg>
        <pc:grpChg chg="add del">
          <ac:chgData name="JAYVIEN NG ZHEN YUAN" userId="1b14cba8-6907-45b3-8f69-55df414f3e5f" providerId="ADAL" clId="{9E5F9D40-A3FD-471C-86C9-7948AC5B6AF6}" dt="2019-08-13T15:48:09.946" v="348" actId="26606"/>
          <ac:grpSpMkLst>
            <pc:docMk/>
            <pc:sldMk cId="1142187788" sldId="257"/>
            <ac:grpSpMk id="49" creationId="{03E8C8A2-D2DA-42F8-84AA-AC5AB4251D29}"/>
          </ac:grpSpMkLst>
        </pc:grpChg>
        <pc:grpChg chg="add del">
          <ac:chgData name="JAYVIEN NG ZHEN YUAN" userId="1b14cba8-6907-45b3-8f69-55df414f3e5f" providerId="ADAL" clId="{9E5F9D40-A3FD-471C-86C9-7948AC5B6AF6}" dt="2019-08-13T15:48:09.946" v="348" actId="26606"/>
          <ac:grpSpMkLst>
            <pc:docMk/>
            <pc:sldMk cId="1142187788" sldId="257"/>
            <ac:grpSpMk id="61" creationId="{9500549F-5B68-400C-A605-BDF102BDBB0A}"/>
          </ac:grpSpMkLst>
        </pc:grpChg>
        <pc:grpChg chg="add del">
          <ac:chgData name="JAYVIEN NG ZHEN YUAN" userId="1b14cba8-6907-45b3-8f69-55df414f3e5f" providerId="ADAL" clId="{9E5F9D40-A3FD-471C-86C9-7948AC5B6AF6}" dt="2019-08-13T17:20:47.411" v="481"/>
          <ac:grpSpMkLst>
            <pc:docMk/>
            <pc:sldMk cId="1142187788" sldId="257"/>
            <ac:grpSpMk id="65" creationId="{5B129734-DF6D-46B8-A0E0-4F178B3AD2FC}"/>
          </ac:grpSpMkLst>
        </pc:grpChg>
        <pc:grpChg chg="add del">
          <ac:chgData name="JAYVIEN NG ZHEN YUAN" userId="1b14cba8-6907-45b3-8f69-55df414f3e5f" providerId="ADAL" clId="{9E5F9D40-A3FD-471C-86C9-7948AC5B6AF6}" dt="2019-08-13T15:48:14.496" v="350" actId="26606"/>
          <ac:grpSpMkLst>
            <pc:docMk/>
            <pc:sldMk cId="1142187788" sldId="257"/>
            <ac:grpSpMk id="69" creationId="{03E8C8A2-D2DA-42F8-84AA-AC5AB4251D29}"/>
          </ac:grpSpMkLst>
        </pc:grpChg>
        <pc:grpChg chg="add del">
          <ac:chgData name="JAYVIEN NG ZHEN YUAN" userId="1b14cba8-6907-45b3-8f69-55df414f3e5f" providerId="ADAL" clId="{9E5F9D40-A3FD-471C-86C9-7948AC5B6AF6}" dt="2019-08-13T17:20:47.411" v="481"/>
          <ac:grpSpMkLst>
            <pc:docMk/>
            <pc:sldMk cId="1142187788" sldId="257"/>
            <ac:grpSpMk id="74" creationId="{03E8C8A2-D2DA-42F8-84AA-AC5AB4251D29}"/>
          </ac:grpSpMkLst>
        </pc:grpChg>
        <pc:picChg chg="add del mod">
          <ac:chgData name="JAYVIEN NG ZHEN YUAN" userId="1b14cba8-6907-45b3-8f69-55df414f3e5f" providerId="ADAL" clId="{9E5F9D40-A3FD-471C-86C9-7948AC5B6AF6}" dt="2019-08-13T15:42:47.335" v="345" actId="26606"/>
          <ac:picMkLst>
            <pc:docMk/>
            <pc:sldMk cId="1142187788" sldId="257"/>
            <ac:picMk id="5" creationId="{31ACF337-55B9-4C2F-8609-43207A96BE1E}"/>
          </ac:picMkLst>
        </pc:picChg>
        <pc:picChg chg="add del">
          <ac:chgData name="JAYVIEN NG ZHEN YUAN" userId="1b14cba8-6907-45b3-8f69-55df414f3e5f" providerId="ADAL" clId="{9E5F9D40-A3FD-471C-86C9-7948AC5B6AF6}" dt="2019-08-13T15:37:22.818" v="338" actId="26606"/>
          <ac:picMkLst>
            <pc:docMk/>
            <pc:sldMk cId="1142187788" sldId="257"/>
            <ac:picMk id="8" creationId="{31ACF337-55B9-4C2F-8609-43207A96BE1E}"/>
          </ac:picMkLst>
        </pc:picChg>
        <pc:picChg chg="add del">
          <ac:chgData name="JAYVIEN NG ZHEN YUAN" userId="1b14cba8-6907-45b3-8f69-55df414f3e5f" providerId="ADAL" clId="{9E5F9D40-A3FD-471C-86C9-7948AC5B6AF6}" dt="2019-08-13T15:42:44.380" v="340" actId="26606"/>
          <ac:picMkLst>
            <pc:docMk/>
            <pc:sldMk cId="1142187788" sldId="257"/>
            <ac:picMk id="12" creationId="{31ACF337-55B9-4C2F-8609-43207A96BE1E}"/>
          </ac:picMkLst>
        </pc:picChg>
        <pc:picChg chg="add del">
          <ac:chgData name="JAYVIEN NG ZHEN YUAN" userId="1b14cba8-6907-45b3-8f69-55df414f3e5f" providerId="ADAL" clId="{9E5F9D40-A3FD-471C-86C9-7948AC5B6AF6}" dt="2019-08-13T15:42:46.251" v="342" actId="26606"/>
          <ac:picMkLst>
            <pc:docMk/>
            <pc:sldMk cId="1142187788" sldId="257"/>
            <ac:picMk id="30" creationId="{31ACF337-55B9-4C2F-8609-43207A96BE1E}"/>
          </ac:picMkLst>
        </pc:picChg>
        <pc:picChg chg="add del">
          <ac:chgData name="JAYVIEN NG ZHEN YUAN" userId="1b14cba8-6907-45b3-8f69-55df414f3e5f" providerId="ADAL" clId="{9E5F9D40-A3FD-471C-86C9-7948AC5B6AF6}" dt="2019-08-13T15:42:47.255" v="344" actId="26606"/>
          <ac:picMkLst>
            <pc:docMk/>
            <pc:sldMk cId="1142187788" sldId="257"/>
            <ac:picMk id="36" creationId="{31ACF337-55B9-4C2F-8609-43207A96BE1E}"/>
          </ac:picMkLst>
        </pc:picChg>
        <pc:picChg chg="add mod">
          <ac:chgData name="JAYVIEN NG ZHEN YUAN" userId="1b14cba8-6907-45b3-8f69-55df414f3e5f" providerId="ADAL" clId="{9E5F9D40-A3FD-471C-86C9-7948AC5B6AF6}" dt="2019-08-13T17:21:19.006" v="486" actId="14100"/>
          <ac:picMkLst>
            <pc:docMk/>
            <pc:sldMk cId="1142187788" sldId="257"/>
            <ac:picMk id="43" creationId="{31ACF337-55B9-4C2F-8609-43207A96BE1E}"/>
          </ac:picMkLst>
        </pc:picChg>
        <pc:cxnChg chg="add del">
          <ac:chgData name="JAYVIEN NG ZHEN YUAN" userId="1b14cba8-6907-45b3-8f69-55df414f3e5f" providerId="ADAL" clId="{9E5F9D40-A3FD-471C-86C9-7948AC5B6AF6}" dt="2019-08-13T15:42:44.380" v="340" actId="26606"/>
          <ac:cxnSpMkLst>
            <pc:docMk/>
            <pc:sldMk cId="1142187788" sldId="257"/>
            <ac:cxnSpMk id="16" creationId="{AB061FF5-9F81-427C-8DA5-3989395517FB}"/>
          </ac:cxnSpMkLst>
        </pc:cxnChg>
        <pc:cxnChg chg="add del">
          <ac:chgData name="JAYVIEN NG ZHEN YUAN" userId="1b14cba8-6907-45b3-8f69-55df414f3e5f" providerId="ADAL" clId="{9E5F9D40-A3FD-471C-86C9-7948AC5B6AF6}" dt="2019-08-13T15:37:22.818" v="338" actId="26606"/>
          <ac:cxnSpMkLst>
            <pc:docMk/>
            <pc:sldMk cId="1142187788" sldId="257"/>
            <ac:cxnSpMk id="19" creationId="{AB061FF5-9F81-427C-8DA5-3989395517FB}"/>
          </ac:cxnSpMkLst>
        </pc:cxnChg>
        <pc:cxnChg chg="add del">
          <ac:chgData name="JAYVIEN NG ZHEN YUAN" userId="1b14cba8-6907-45b3-8f69-55df414f3e5f" providerId="ADAL" clId="{9E5F9D40-A3FD-471C-86C9-7948AC5B6AF6}" dt="2019-08-13T15:42:46.251" v="342" actId="26606"/>
          <ac:cxnSpMkLst>
            <pc:docMk/>
            <pc:sldMk cId="1142187788" sldId="257"/>
            <ac:cxnSpMk id="31" creationId="{8E0602D6-3A81-42F8-AE67-1BAAFC967CB0}"/>
          </ac:cxnSpMkLst>
        </pc:cxnChg>
        <pc:cxnChg chg="add del">
          <ac:chgData name="JAYVIEN NG ZHEN YUAN" userId="1b14cba8-6907-45b3-8f69-55df414f3e5f" providerId="ADAL" clId="{9E5F9D40-A3FD-471C-86C9-7948AC5B6AF6}" dt="2019-08-13T15:42:47.255" v="344" actId="26606"/>
          <ac:cxnSpMkLst>
            <pc:docMk/>
            <pc:sldMk cId="1142187788" sldId="257"/>
            <ac:cxnSpMk id="38" creationId="{AB061FF5-9F81-427C-8DA5-3989395517FB}"/>
          </ac:cxnSpMkLst>
        </pc:cxnChg>
        <pc:cxnChg chg="add del">
          <ac:chgData name="JAYVIEN NG ZHEN YUAN" userId="1b14cba8-6907-45b3-8f69-55df414f3e5f" providerId="ADAL" clId="{9E5F9D40-A3FD-471C-86C9-7948AC5B6AF6}" dt="2019-08-13T15:48:14.655" v="351" actId="26606"/>
          <ac:cxnSpMkLst>
            <pc:docMk/>
            <pc:sldMk cId="1142187788" sldId="257"/>
            <ac:cxnSpMk id="44" creationId="{8E0602D6-3A81-42F8-AE67-1BAAFC967CB0}"/>
          </ac:cxnSpMkLst>
        </pc:cxnChg>
        <pc:cxnChg chg="add del">
          <ac:chgData name="JAYVIEN NG ZHEN YUAN" userId="1b14cba8-6907-45b3-8f69-55df414f3e5f" providerId="ADAL" clId="{9E5F9D40-A3FD-471C-86C9-7948AC5B6AF6}" dt="2019-08-13T15:48:09.946" v="348" actId="26606"/>
          <ac:cxnSpMkLst>
            <pc:docMk/>
            <pc:sldMk cId="1142187788" sldId="257"/>
            <ac:cxnSpMk id="55" creationId="{0DFD28A6-39F3-425F-8050-E5BF1B4523B2}"/>
          </ac:cxnSpMkLst>
        </pc:cxnChg>
        <pc:cxnChg chg="add del">
          <ac:chgData name="JAYVIEN NG ZHEN YUAN" userId="1b14cba8-6907-45b3-8f69-55df414f3e5f" providerId="ADAL" clId="{9E5F9D40-A3FD-471C-86C9-7948AC5B6AF6}" dt="2019-08-13T15:48:09.946" v="348" actId="26606"/>
          <ac:cxnSpMkLst>
            <pc:docMk/>
            <pc:sldMk cId="1142187788" sldId="257"/>
            <ac:cxnSpMk id="67" creationId="{1E22DAF0-5C05-4D01-A6C7-28326657739A}"/>
          </ac:cxnSpMkLst>
        </pc:cxnChg>
        <pc:cxnChg chg="add del">
          <ac:chgData name="JAYVIEN NG ZHEN YUAN" userId="1b14cba8-6907-45b3-8f69-55df414f3e5f" providerId="ADAL" clId="{9E5F9D40-A3FD-471C-86C9-7948AC5B6AF6}" dt="2019-08-13T15:48:14.496" v="350" actId="26606"/>
          <ac:cxnSpMkLst>
            <pc:docMk/>
            <pc:sldMk cId="1142187788" sldId="257"/>
            <ac:cxnSpMk id="70" creationId="{0DFD28A6-39F3-425F-8050-E5BF1B4523B2}"/>
          </ac:cxnSpMkLst>
        </pc:cxnChg>
        <pc:cxnChg chg="add del">
          <ac:chgData name="JAYVIEN NG ZHEN YUAN" userId="1b14cba8-6907-45b3-8f69-55df414f3e5f" providerId="ADAL" clId="{9E5F9D40-A3FD-471C-86C9-7948AC5B6AF6}" dt="2019-08-13T15:48:14.496" v="350" actId="26606"/>
          <ac:cxnSpMkLst>
            <pc:docMk/>
            <pc:sldMk cId="1142187788" sldId="257"/>
            <ac:cxnSpMk id="72" creationId="{B48BEE9B-A2F4-4BF3-9EAD-16E1A7FC2DC6}"/>
          </ac:cxnSpMkLst>
        </pc:cxnChg>
        <pc:cxnChg chg="add del">
          <ac:chgData name="JAYVIEN NG ZHEN YUAN" userId="1b14cba8-6907-45b3-8f69-55df414f3e5f" providerId="ADAL" clId="{9E5F9D40-A3FD-471C-86C9-7948AC5B6AF6}" dt="2019-08-13T17:20:47.411" v="481"/>
          <ac:cxnSpMkLst>
            <pc:docMk/>
            <pc:sldMk cId="1142187788" sldId="257"/>
            <ac:cxnSpMk id="75" creationId="{0DFD28A6-39F3-425F-8050-E5BF1B4523B2}"/>
          </ac:cxnSpMkLst>
        </pc:cxnChg>
        <pc:cxnChg chg="add del">
          <ac:chgData name="JAYVIEN NG ZHEN YUAN" userId="1b14cba8-6907-45b3-8f69-55df414f3e5f" providerId="ADAL" clId="{9E5F9D40-A3FD-471C-86C9-7948AC5B6AF6}" dt="2019-08-13T17:20:47.411" v="481"/>
          <ac:cxnSpMkLst>
            <pc:docMk/>
            <pc:sldMk cId="1142187788" sldId="257"/>
            <ac:cxnSpMk id="78" creationId="{4AA791FC-1AEF-4561-93B5-6B9E981BBB74}"/>
          </ac:cxnSpMkLst>
        </pc:cxnChg>
      </pc:sldChg>
      <pc:sldChg chg="modSp add">
        <pc:chgData name="JAYVIEN NG ZHEN YUAN" userId="1b14cba8-6907-45b3-8f69-55df414f3e5f" providerId="ADAL" clId="{9E5F9D40-A3FD-471C-86C9-7948AC5B6AF6}" dt="2019-08-15T09:01:10.480" v="799" actId="403"/>
        <pc:sldMkLst>
          <pc:docMk/>
          <pc:sldMk cId="4270572958" sldId="258"/>
        </pc:sldMkLst>
        <pc:spChg chg="mod">
          <ac:chgData name="JAYVIEN NG ZHEN YUAN" userId="1b14cba8-6907-45b3-8f69-55df414f3e5f" providerId="ADAL" clId="{9E5F9D40-A3FD-471C-86C9-7948AC5B6AF6}" dt="2019-08-15T09:01:10.480" v="799" actId="403"/>
          <ac:spMkLst>
            <pc:docMk/>
            <pc:sldMk cId="4270572958" sldId="258"/>
            <ac:spMk id="2" creationId="{4773BEA7-028B-489E-9603-4D300A36BA97}"/>
          </ac:spMkLst>
        </pc:spChg>
        <pc:spChg chg="mod">
          <ac:chgData name="JAYVIEN NG ZHEN YUAN" userId="1b14cba8-6907-45b3-8f69-55df414f3e5f" providerId="ADAL" clId="{9E5F9D40-A3FD-471C-86C9-7948AC5B6AF6}" dt="2019-08-13T17:26:31.723" v="554" actId="20577"/>
          <ac:spMkLst>
            <pc:docMk/>
            <pc:sldMk cId="4270572958" sldId="258"/>
            <ac:spMk id="3" creationId="{3A344EA8-5121-4A91-99A3-4107862025BB}"/>
          </ac:spMkLst>
        </pc:spChg>
      </pc:sldChg>
      <pc:sldChg chg="modSp add ord setBg">
        <pc:chgData name="JAYVIEN NG ZHEN YUAN" userId="1b14cba8-6907-45b3-8f69-55df414f3e5f" providerId="ADAL" clId="{9E5F9D40-A3FD-471C-86C9-7948AC5B6AF6}" dt="2019-08-16T06:29:53.707" v="1397" actId="20577"/>
        <pc:sldMkLst>
          <pc:docMk/>
          <pc:sldMk cId="3844914270" sldId="259"/>
        </pc:sldMkLst>
        <pc:spChg chg="mod">
          <ac:chgData name="JAYVIEN NG ZHEN YUAN" userId="1b14cba8-6907-45b3-8f69-55df414f3e5f" providerId="ADAL" clId="{9E5F9D40-A3FD-471C-86C9-7948AC5B6AF6}" dt="2019-08-15T09:01:29.090" v="802" actId="113"/>
          <ac:spMkLst>
            <pc:docMk/>
            <pc:sldMk cId="3844914270" sldId="259"/>
            <ac:spMk id="2" creationId="{F22B6FA2-1B20-450F-BCE3-1E3934148E52}"/>
          </ac:spMkLst>
        </pc:spChg>
        <pc:spChg chg="mod">
          <ac:chgData name="JAYVIEN NG ZHEN YUAN" userId="1b14cba8-6907-45b3-8f69-55df414f3e5f" providerId="ADAL" clId="{9E5F9D40-A3FD-471C-86C9-7948AC5B6AF6}" dt="2019-08-16T06:29:53.707" v="1397" actId="20577"/>
          <ac:spMkLst>
            <pc:docMk/>
            <pc:sldMk cId="3844914270" sldId="259"/>
            <ac:spMk id="3" creationId="{BEE9368D-B1AB-484E-B7C4-C6AB62C2D2A6}"/>
          </ac:spMkLst>
        </pc:spChg>
      </pc:sldChg>
      <pc:sldChg chg="addSp delSp modSp add mod setBg">
        <pc:chgData name="JAYVIEN NG ZHEN YUAN" userId="1b14cba8-6907-45b3-8f69-55df414f3e5f" providerId="ADAL" clId="{9E5F9D40-A3FD-471C-86C9-7948AC5B6AF6}" dt="2019-08-16T06:28:28.800" v="1282" actId="14100"/>
        <pc:sldMkLst>
          <pc:docMk/>
          <pc:sldMk cId="3484847789" sldId="260"/>
        </pc:sldMkLst>
        <pc:spChg chg="mod">
          <ac:chgData name="JAYVIEN NG ZHEN YUAN" userId="1b14cba8-6907-45b3-8f69-55df414f3e5f" providerId="ADAL" clId="{9E5F9D40-A3FD-471C-86C9-7948AC5B6AF6}" dt="2019-08-15T12:35:30.574" v="1277" actId="255"/>
          <ac:spMkLst>
            <pc:docMk/>
            <pc:sldMk cId="3484847789" sldId="260"/>
            <ac:spMk id="2" creationId="{1DB85A4E-4EB0-4D7B-8B1D-CB86044A1FD5}"/>
          </ac:spMkLst>
        </pc:spChg>
        <pc:spChg chg="del">
          <ac:chgData name="JAYVIEN NG ZHEN YUAN" userId="1b14cba8-6907-45b3-8f69-55df414f3e5f" providerId="ADAL" clId="{9E5F9D40-A3FD-471C-86C9-7948AC5B6AF6}" dt="2019-08-14T00:06:49.577" v="693" actId="931"/>
          <ac:spMkLst>
            <pc:docMk/>
            <pc:sldMk cId="3484847789" sldId="260"/>
            <ac:spMk id="3" creationId="{86D03128-98C0-4AAA-9AE2-8C9AE2E5C507}"/>
          </ac:spMkLst>
        </pc:spChg>
        <pc:spChg chg="add del">
          <ac:chgData name="JAYVIEN NG ZHEN YUAN" userId="1b14cba8-6907-45b3-8f69-55df414f3e5f" providerId="ADAL" clId="{9E5F9D40-A3FD-471C-86C9-7948AC5B6AF6}" dt="2019-08-14T00:07:18.311" v="712" actId="478"/>
          <ac:spMkLst>
            <pc:docMk/>
            <pc:sldMk cId="3484847789" sldId="260"/>
            <ac:spMk id="10" creationId="{44B2D50F-57AE-4653-95BE-829C3F25A7C6}"/>
          </ac:spMkLst>
        </pc:spChg>
        <pc:spChg chg="add">
          <ac:chgData name="JAYVIEN NG ZHEN YUAN" userId="1b14cba8-6907-45b3-8f69-55df414f3e5f" providerId="ADAL" clId="{9E5F9D40-A3FD-471C-86C9-7948AC5B6AF6}" dt="2019-08-14T00:06:52.302" v="696" actId="26606"/>
          <ac:spMkLst>
            <pc:docMk/>
            <pc:sldMk cId="3484847789" sldId="260"/>
            <ac:spMk id="15" creationId="{CDBB4822-1AD2-44E2-9C81-900FC60CC3BD}"/>
          </ac:spMkLst>
        </pc:spChg>
        <pc:picChg chg="add del mod">
          <ac:chgData name="JAYVIEN NG ZHEN YUAN" userId="1b14cba8-6907-45b3-8f69-55df414f3e5f" providerId="ADAL" clId="{9E5F9D40-A3FD-471C-86C9-7948AC5B6AF6}" dt="2019-08-14T00:06:52.302" v="696" actId="26606"/>
          <ac:picMkLst>
            <pc:docMk/>
            <pc:sldMk cId="3484847789" sldId="260"/>
            <ac:picMk id="5" creationId="{EEB08D3E-95AC-42D2-A7A9-5B9C9A0455D1}"/>
          </ac:picMkLst>
        </pc:picChg>
        <pc:picChg chg="add mod ord">
          <ac:chgData name="JAYVIEN NG ZHEN YUAN" userId="1b14cba8-6907-45b3-8f69-55df414f3e5f" providerId="ADAL" clId="{9E5F9D40-A3FD-471C-86C9-7948AC5B6AF6}" dt="2019-08-16T06:28:28.800" v="1282" actId="14100"/>
          <ac:picMkLst>
            <pc:docMk/>
            <pc:sldMk cId="3484847789" sldId="260"/>
            <ac:picMk id="8" creationId="{EEB08D3E-95AC-42D2-A7A9-5B9C9A0455D1}"/>
          </ac:picMkLst>
        </pc:picChg>
        <pc:picChg chg="add">
          <ac:chgData name="JAYVIEN NG ZHEN YUAN" userId="1b14cba8-6907-45b3-8f69-55df414f3e5f" providerId="ADAL" clId="{9E5F9D40-A3FD-471C-86C9-7948AC5B6AF6}" dt="2019-08-14T00:06:52.302" v="696" actId="26606"/>
          <ac:picMkLst>
            <pc:docMk/>
            <pc:sldMk cId="3484847789" sldId="260"/>
            <ac:picMk id="13" creationId="{533145C6-2FFA-484C-8AF6-1DB1F8EFA873}"/>
          </ac:picMkLst>
        </pc:picChg>
        <pc:cxnChg chg="add">
          <ac:chgData name="JAYVIEN NG ZHEN YUAN" userId="1b14cba8-6907-45b3-8f69-55df414f3e5f" providerId="ADAL" clId="{9E5F9D40-A3FD-471C-86C9-7948AC5B6AF6}" dt="2019-08-14T00:06:52.302" v="696" actId="26606"/>
          <ac:cxnSpMkLst>
            <pc:docMk/>
            <pc:sldMk cId="3484847789" sldId="260"/>
            <ac:cxnSpMk id="17" creationId="{2FFAA61A-D498-4DC0-A576-27B562DDBF1E}"/>
          </ac:cxnSpMkLst>
        </pc:cxnChg>
      </pc:sldChg>
      <pc:sldChg chg="add del">
        <pc:chgData name="JAYVIEN NG ZHEN YUAN" userId="1b14cba8-6907-45b3-8f69-55df414f3e5f" providerId="ADAL" clId="{9E5F9D40-A3FD-471C-86C9-7948AC5B6AF6}" dt="2019-08-15T12:27:49.613" v="830" actId="2696"/>
        <pc:sldMkLst>
          <pc:docMk/>
          <pc:sldMk cId="2563375124" sldId="261"/>
        </pc:sldMkLst>
      </pc:sldChg>
      <pc:sldChg chg="modSp add">
        <pc:chgData name="JAYVIEN NG ZHEN YUAN" userId="1b14cba8-6907-45b3-8f69-55df414f3e5f" providerId="ADAL" clId="{9E5F9D40-A3FD-471C-86C9-7948AC5B6AF6}" dt="2019-08-15T12:34:09.884" v="1269" actId="20577"/>
        <pc:sldMkLst>
          <pc:docMk/>
          <pc:sldMk cId="2736590179" sldId="261"/>
        </pc:sldMkLst>
        <pc:spChg chg="mod">
          <ac:chgData name="JAYVIEN NG ZHEN YUAN" userId="1b14cba8-6907-45b3-8f69-55df414f3e5f" providerId="ADAL" clId="{9E5F9D40-A3FD-471C-86C9-7948AC5B6AF6}" dt="2019-08-15T12:28:12.333" v="840" actId="255"/>
          <ac:spMkLst>
            <pc:docMk/>
            <pc:sldMk cId="2736590179" sldId="261"/>
            <ac:spMk id="2" creationId="{5AFF12AC-81D2-4D75-BA33-8D8844BE7464}"/>
          </ac:spMkLst>
        </pc:spChg>
        <pc:spChg chg="mod">
          <ac:chgData name="JAYVIEN NG ZHEN YUAN" userId="1b14cba8-6907-45b3-8f69-55df414f3e5f" providerId="ADAL" clId="{9E5F9D40-A3FD-471C-86C9-7948AC5B6AF6}" dt="2019-08-15T12:34:09.884" v="1269" actId="20577"/>
          <ac:spMkLst>
            <pc:docMk/>
            <pc:sldMk cId="2736590179" sldId="261"/>
            <ac:spMk id="3" creationId="{316D2FE4-0CB2-431B-9CC9-1B337F295436}"/>
          </ac:spMkLst>
        </pc:spChg>
      </pc:sldChg>
      <pc:sldChg chg="addSp delSp modSp add mod setBg">
        <pc:chgData name="JAYVIEN NG ZHEN YUAN" userId="1b14cba8-6907-45b3-8f69-55df414f3e5f" providerId="ADAL" clId="{9E5F9D40-A3FD-471C-86C9-7948AC5B6AF6}" dt="2019-08-16T09:20:11.501" v="1885" actId="1076"/>
        <pc:sldMkLst>
          <pc:docMk/>
          <pc:sldMk cId="1828524356" sldId="262"/>
        </pc:sldMkLst>
        <pc:spChg chg="mod">
          <ac:chgData name="JAYVIEN NG ZHEN YUAN" userId="1b14cba8-6907-45b3-8f69-55df414f3e5f" providerId="ADAL" clId="{9E5F9D40-A3FD-471C-86C9-7948AC5B6AF6}" dt="2019-08-16T08:57:45.815" v="1568" actId="121"/>
          <ac:spMkLst>
            <pc:docMk/>
            <pc:sldMk cId="1828524356" sldId="262"/>
            <ac:spMk id="2" creationId="{4BD43D69-6428-41D6-B098-AD09C5F20FF6}"/>
          </ac:spMkLst>
        </pc:spChg>
        <pc:spChg chg="add del mod">
          <ac:chgData name="JAYVIEN NG ZHEN YUAN" userId="1b14cba8-6907-45b3-8f69-55df414f3e5f" providerId="ADAL" clId="{9E5F9D40-A3FD-471C-86C9-7948AC5B6AF6}" dt="2019-08-16T08:30:03.278" v="1429" actId="931"/>
          <ac:spMkLst>
            <pc:docMk/>
            <pc:sldMk cId="1828524356" sldId="262"/>
            <ac:spMk id="3" creationId="{E01E62F3-E113-43B7-B935-A9A40A1B0DE2}"/>
          </ac:spMkLst>
        </pc:spChg>
        <pc:spChg chg="add del">
          <ac:chgData name="JAYVIEN NG ZHEN YUAN" userId="1b14cba8-6907-45b3-8f69-55df414f3e5f" providerId="ADAL" clId="{9E5F9D40-A3FD-471C-86C9-7948AC5B6AF6}" dt="2019-08-16T08:29:19.631" v="1406" actId="26606"/>
          <ac:spMkLst>
            <pc:docMk/>
            <pc:sldMk cId="1828524356" sldId="262"/>
            <ac:spMk id="13" creationId="{8A409ED6-7070-4698-A0FB-003368721B5A}"/>
          </ac:spMkLst>
        </pc:spChg>
        <pc:spChg chg="add del">
          <ac:chgData name="JAYVIEN NG ZHEN YUAN" userId="1b14cba8-6907-45b3-8f69-55df414f3e5f" providerId="ADAL" clId="{9E5F9D40-A3FD-471C-86C9-7948AC5B6AF6}" dt="2019-08-16T08:29:19.631" v="1406" actId="26606"/>
          <ac:spMkLst>
            <pc:docMk/>
            <pc:sldMk cId="1828524356" sldId="262"/>
            <ac:spMk id="16" creationId="{0D58112A-A0E4-4166-8C56-6EF4DCCC407D}"/>
          </ac:spMkLst>
        </pc:spChg>
        <pc:spChg chg="add del">
          <ac:chgData name="JAYVIEN NG ZHEN YUAN" userId="1b14cba8-6907-45b3-8f69-55df414f3e5f" providerId="ADAL" clId="{9E5F9D40-A3FD-471C-86C9-7948AC5B6AF6}" dt="2019-08-16T08:30:08.921" v="1437" actId="26606"/>
          <ac:spMkLst>
            <pc:docMk/>
            <pc:sldMk cId="1828524356" sldId="262"/>
            <ac:spMk id="19" creationId="{0FCC53E6-3B9E-467E-A0C1-BEFEFB316164}"/>
          </ac:spMkLst>
        </pc:spChg>
        <pc:spChg chg="add del">
          <ac:chgData name="JAYVIEN NG ZHEN YUAN" userId="1b14cba8-6907-45b3-8f69-55df414f3e5f" providerId="ADAL" clId="{9E5F9D40-A3FD-471C-86C9-7948AC5B6AF6}" dt="2019-08-16T08:30:08.921" v="1437" actId="26606"/>
          <ac:spMkLst>
            <pc:docMk/>
            <pc:sldMk cId="1828524356" sldId="262"/>
            <ac:spMk id="21" creationId="{B4D5620C-536A-4A12-A9D8-0CAB88C85A1C}"/>
          </ac:spMkLst>
        </pc:spChg>
        <pc:spChg chg="add del">
          <ac:chgData name="JAYVIEN NG ZHEN YUAN" userId="1b14cba8-6907-45b3-8f69-55df414f3e5f" providerId="ADAL" clId="{9E5F9D40-A3FD-471C-86C9-7948AC5B6AF6}" dt="2019-08-16T08:29:19.631" v="1406" actId="26606"/>
          <ac:spMkLst>
            <pc:docMk/>
            <pc:sldMk cId="1828524356" sldId="262"/>
            <ac:spMk id="22" creationId="{E948C059-FEF3-4504-8B03-B595CD3EAB82}"/>
          </ac:spMkLst>
        </pc:spChg>
        <pc:spChg chg="add del">
          <ac:chgData name="JAYVIEN NG ZHEN YUAN" userId="1b14cba8-6907-45b3-8f69-55df414f3e5f" providerId="ADAL" clId="{9E5F9D40-A3FD-471C-86C9-7948AC5B6AF6}" dt="2019-08-16T08:29:22.550" v="1408" actId="26606"/>
          <ac:spMkLst>
            <pc:docMk/>
            <pc:sldMk cId="1828524356" sldId="262"/>
            <ac:spMk id="24" creationId="{1F82972A-E279-417D-AF18-5E6743481207}"/>
          </ac:spMkLst>
        </pc:spChg>
        <pc:spChg chg="add del">
          <ac:chgData name="JAYVIEN NG ZHEN YUAN" userId="1b14cba8-6907-45b3-8f69-55df414f3e5f" providerId="ADAL" clId="{9E5F9D40-A3FD-471C-86C9-7948AC5B6AF6}" dt="2019-08-16T08:29:28.508" v="1410" actId="26606"/>
          <ac:spMkLst>
            <pc:docMk/>
            <pc:sldMk cId="1828524356" sldId="262"/>
            <ac:spMk id="26" creationId="{0D58112A-A0E4-4166-8C56-6EF4DCCC407D}"/>
          </ac:spMkLst>
        </pc:spChg>
        <pc:spChg chg="add del">
          <ac:chgData name="JAYVIEN NG ZHEN YUAN" userId="1b14cba8-6907-45b3-8f69-55df414f3e5f" providerId="ADAL" clId="{9E5F9D40-A3FD-471C-86C9-7948AC5B6AF6}" dt="2019-08-16T08:29:28.508" v="1410" actId="26606"/>
          <ac:spMkLst>
            <pc:docMk/>
            <pc:sldMk cId="1828524356" sldId="262"/>
            <ac:spMk id="29" creationId="{8A409ED6-7070-4698-A0FB-003368721B5A}"/>
          </ac:spMkLst>
        </pc:spChg>
        <pc:spChg chg="add del">
          <ac:chgData name="JAYVIEN NG ZHEN YUAN" userId="1b14cba8-6907-45b3-8f69-55df414f3e5f" providerId="ADAL" clId="{9E5F9D40-A3FD-471C-86C9-7948AC5B6AF6}" dt="2019-08-16T08:29:28.508" v="1410" actId="26606"/>
          <ac:spMkLst>
            <pc:docMk/>
            <pc:sldMk cId="1828524356" sldId="262"/>
            <ac:spMk id="30" creationId="{E948C059-FEF3-4504-8B03-B595CD3EAB82}"/>
          </ac:spMkLst>
        </pc:spChg>
        <pc:spChg chg="add del">
          <ac:chgData name="JAYVIEN NG ZHEN YUAN" userId="1b14cba8-6907-45b3-8f69-55df414f3e5f" providerId="ADAL" clId="{9E5F9D40-A3FD-471C-86C9-7948AC5B6AF6}" dt="2019-08-16T08:30:09.971" v="1439" actId="26606"/>
          <ac:spMkLst>
            <pc:docMk/>
            <pc:sldMk cId="1828524356" sldId="262"/>
            <ac:spMk id="31" creationId="{5D9E9D46-DB16-43AD-9D8E-F79E13E961B7}"/>
          </ac:spMkLst>
        </pc:spChg>
        <pc:spChg chg="add del">
          <ac:chgData name="JAYVIEN NG ZHEN YUAN" userId="1b14cba8-6907-45b3-8f69-55df414f3e5f" providerId="ADAL" clId="{9E5F9D40-A3FD-471C-86C9-7948AC5B6AF6}" dt="2019-08-16T08:29:29.536" v="1412" actId="26606"/>
          <ac:spMkLst>
            <pc:docMk/>
            <pc:sldMk cId="1828524356" sldId="262"/>
            <ac:spMk id="32" creationId="{5D9E9D46-DB16-43AD-9D8E-F79E13E961B7}"/>
          </ac:spMkLst>
        </pc:spChg>
        <pc:spChg chg="add del">
          <ac:chgData name="JAYVIEN NG ZHEN YUAN" userId="1b14cba8-6907-45b3-8f69-55df414f3e5f" providerId="ADAL" clId="{9E5F9D40-A3FD-471C-86C9-7948AC5B6AF6}" dt="2019-08-16T08:29:29.536" v="1412" actId="26606"/>
          <ac:spMkLst>
            <pc:docMk/>
            <pc:sldMk cId="1828524356" sldId="262"/>
            <ac:spMk id="34" creationId="{5BBE75E7-1407-4E67-B31E-585FCBC790ED}"/>
          </ac:spMkLst>
        </pc:spChg>
        <pc:spChg chg="add del">
          <ac:chgData name="JAYVIEN NG ZHEN YUAN" userId="1b14cba8-6907-45b3-8f69-55df414f3e5f" providerId="ADAL" clId="{9E5F9D40-A3FD-471C-86C9-7948AC5B6AF6}" dt="2019-08-16T08:29:29.536" v="1412" actId="26606"/>
          <ac:spMkLst>
            <pc:docMk/>
            <pc:sldMk cId="1828524356" sldId="262"/>
            <ac:spMk id="35" creationId="{7C645386-17F4-4006-9F20-ACC71FCB14D2}"/>
          </ac:spMkLst>
        </pc:spChg>
        <pc:spChg chg="add del">
          <ac:chgData name="JAYVIEN NG ZHEN YUAN" userId="1b14cba8-6907-45b3-8f69-55df414f3e5f" providerId="ADAL" clId="{9E5F9D40-A3FD-471C-86C9-7948AC5B6AF6}" dt="2019-08-16T08:29:29.536" v="1412" actId="26606"/>
          <ac:spMkLst>
            <pc:docMk/>
            <pc:sldMk cId="1828524356" sldId="262"/>
            <ac:spMk id="37" creationId="{451B806A-D441-430F-8FED-1D33036F0012}"/>
          </ac:spMkLst>
        </pc:spChg>
        <pc:spChg chg="add del">
          <ac:chgData name="JAYVIEN NG ZHEN YUAN" userId="1b14cba8-6907-45b3-8f69-55df414f3e5f" providerId="ADAL" clId="{9E5F9D40-A3FD-471C-86C9-7948AC5B6AF6}" dt="2019-08-16T08:29:29.536" v="1412" actId="26606"/>
          <ac:spMkLst>
            <pc:docMk/>
            <pc:sldMk cId="1828524356" sldId="262"/>
            <ac:spMk id="38" creationId="{97418878-A287-46DB-A40E-B595DED51E32}"/>
          </ac:spMkLst>
        </pc:spChg>
        <pc:spChg chg="add del">
          <ac:chgData name="JAYVIEN NG ZHEN YUAN" userId="1b14cba8-6907-45b3-8f69-55df414f3e5f" providerId="ADAL" clId="{9E5F9D40-A3FD-471C-86C9-7948AC5B6AF6}" dt="2019-08-16T08:29:30.969" v="1414" actId="26606"/>
          <ac:spMkLst>
            <pc:docMk/>
            <pc:sldMk cId="1828524356" sldId="262"/>
            <ac:spMk id="40" creationId="{4E8F19E6-66BD-40BB-A56A-F00C06D924C7}"/>
          </ac:spMkLst>
        </pc:spChg>
        <pc:spChg chg="add del">
          <ac:chgData name="JAYVIEN NG ZHEN YUAN" userId="1b14cba8-6907-45b3-8f69-55df414f3e5f" providerId="ADAL" clId="{9E5F9D40-A3FD-471C-86C9-7948AC5B6AF6}" dt="2019-08-16T08:29:30.969" v="1414" actId="26606"/>
          <ac:spMkLst>
            <pc:docMk/>
            <pc:sldMk cId="1828524356" sldId="262"/>
            <ac:spMk id="43" creationId="{42FAC287-0907-4831-B5C9-E4E4D0AC9778}"/>
          </ac:spMkLst>
        </pc:spChg>
        <pc:spChg chg="add del">
          <ac:chgData name="JAYVIEN NG ZHEN YUAN" userId="1b14cba8-6907-45b3-8f69-55df414f3e5f" providerId="ADAL" clId="{9E5F9D40-A3FD-471C-86C9-7948AC5B6AF6}" dt="2019-08-16T08:29:30.969" v="1414" actId="26606"/>
          <ac:spMkLst>
            <pc:docMk/>
            <pc:sldMk cId="1828524356" sldId="262"/>
            <ac:spMk id="44" creationId="{B9AAA142-72A7-46AE-8A06-5DC8A600D68F}"/>
          </ac:spMkLst>
        </pc:spChg>
        <pc:spChg chg="add del">
          <ac:chgData name="JAYVIEN NG ZHEN YUAN" userId="1b14cba8-6907-45b3-8f69-55df414f3e5f" providerId="ADAL" clId="{9E5F9D40-A3FD-471C-86C9-7948AC5B6AF6}" dt="2019-08-16T08:30:09.971" v="1439" actId="26606"/>
          <ac:spMkLst>
            <pc:docMk/>
            <pc:sldMk cId="1828524356" sldId="262"/>
            <ac:spMk id="45" creationId="{5BBE75E7-1407-4E67-B31E-585FCBC790ED}"/>
          </ac:spMkLst>
        </pc:spChg>
        <pc:spChg chg="add del">
          <ac:chgData name="JAYVIEN NG ZHEN YUAN" userId="1b14cba8-6907-45b3-8f69-55df414f3e5f" providerId="ADAL" clId="{9E5F9D40-A3FD-471C-86C9-7948AC5B6AF6}" dt="2019-08-16T08:29:32.498" v="1416" actId="26606"/>
          <ac:spMkLst>
            <pc:docMk/>
            <pc:sldMk cId="1828524356" sldId="262"/>
            <ac:spMk id="46" creationId="{1F82972A-E279-417D-AF18-5E6743481207}"/>
          </ac:spMkLst>
        </pc:spChg>
        <pc:spChg chg="add del">
          <ac:chgData name="JAYVIEN NG ZHEN YUAN" userId="1b14cba8-6907-45b3-8f69-55df414f3e5f" providerId="ADAL" clId="{9E5F9D40-A3FD-471C-86C9-7948AC5B6AF6}" dt="2019-08-16T08:30:09.971" v="1439" actId="26606"/>
          <ac:spMkLst>
            <pc:docMk/>
            <pc:sldMk cId="1828524356" sldId="262"/>
            <ac:spMk id="47" creationId="{7C645386-17F4-4006-9F20-ACC71FCB14D2}"/>
          </ac:spMkLst>
        </pc:spChg>
        <pc:spChg chg="add del">
          <ac:chgData name="JAYVIEN NG ZHEN YUAN" userId="1b14cba8-6907-45b3-8f69-55df414f3e5f" providerId="ADAL" clId="{9E5F9D40-A3FD-471C-86C9-7948AC5B6AF6}" dt="2019-08-16T08:29:34.576" v="1418" actId="26606"/>
          <ac:spMkLst>
            <pc:docMk/>
            <pc:sldMk cId="1828524356" sldId="262"/>
            <ac:spMk id="48" creationId="{BF615410-43D3-496F-97FE-12ED3CBCD608}"/>
          </ac:spMkLst>
        </pc:spChg>
        <pc:spChg chg="add del">
          <ac:chgData name="JAYVIEN NG ZHEN YUAN" userId="1b14cba8-6907-45b3-8f69-55df414f3e5f" providerId="ADAL" clId="{9E5F9D40-A3FD-471C-86C9-7948AC5B6AF6}" dt="2019-08-16T08:29:34.576" v="1418" actId="26606"/>
          <ac:spMkLst>
            <pc:docMk/>
            <pc:sldMk cId="1828524356" sldId="262"/>
            <ac:spMk id="51" creationId="{6AFAC614-F5E9-4BC0-9C37-586A20C47448}"/>
          </ac:spMkLst>
        </pc:spChg>
        <pc:spChg chg="add del">
          <ac:chgData name="JAYVIEN NG ZHEN YUAN" userId="1b14cba8-6907-45b3-8f69-55df414f3e5f" providerId="ADAL" clId="{9E5F9D40-A3FD-471C-86C9-7948AC5B6AF6}" dt="2019-08-16T08:29:36.819" v="1420" actId="26606"/>
          <ac:spMkLst>
            <pc:docMk/>
            <pc:sldMk cId="1828524356" sldId="262"/>
            <ac:spMk id="53" creationId="{5586DF2B-155A-475C-9934-9B20226A9FD0}"/>
          </ac:spMkLst>
        </pc:spChg>
        <pc:spChg chg="add del">
          <ac:chgData name="JAYVIEN NG ZHEN YUAN" userId="1b14cba8-6907-45b3-8f69-55df414f3e5f" providerId="ADAL" clId="{9E5F9D40-A3FD-471C-86C9-7948AC5B6AF6}" dt="2019-08-16T08:29:36.819" v="1420" actId="26606"/>
          <ac:spMkLst>
            <pc:docMk/>
            <pc:sldMk cId="1828524356" sldId="262"/>
            <ac:spMk id="56" creationId="{1F796980-810A-403D-826F-3621ADB967B8}"/>
          </ac:spMkLst>
        </pc:spChg>
        <pc:spChg chg="add del">
          <ac:chgData name="JAYVIEN NG ZHEN YUAN" userId="1b14cba8-6907-45b3-8f69-55df414f3e5f" providerId="ADAL" clId="{9E5F9D40-A3FD-471C-86C9-7948AC5B6AF6}" dt="2019-08-16T08:29:36.819" v="1420" actId="26606"/>
          <ac:spMkLst>
            <pc:docMk/>
            <pc:sldMk cId="1828524356" sldId="262"/>
            <ac:spMk id="57" creationId="{8AE5A09D-4B95-4DE6-8B2B-160997A1F00B}"/>
          </ac:spMkLst>
        </pc:spChg>
        <pc:spChg chg="add del">
          <ac:chgData name="JAYVIEN NG ZHEN YUAN" userId="1b14cba8-6907-45b3-8f69-55df414f3e5f" providerId="ADAL" clId="{9E5F9D40-A3FD-471C-86C9-7948AC5B6AF6}" dt="2019-08-16T08:30:09.971" v="1439" actId="26606"/>
          <ac:spMkLst>
            <pc:docMk/>
            <pc:sldMk cId="1828524356" sldId="262"/>
            <ac:spMk id="58" creationId="{451B806A-D441-430F-8FED-1D33036F0012}"/>
          </ac:spMkLst>
        </pc:spChg>
        <pc:spChg chg="add del">
          <ac:chgData name="JAYVIEN NG ZHEN YUAN" userId="1b14cba8-6907-45b3-8f69-55df414f3e5f" providerId="ADAL" clId="{9E5F9D40-A3FD-471C-86C9-7948AC5B6AF6}" dt="2019-08-16T08:29:46.160" v="1424" actId="26606"/>
          <ac:spMkLst>
            <pc:docMk/>
            <pc:sldMk cId="1828524356" sldId="262"/>
            <ac:spMk id="59" creationId="{0D58112A-A0E4-4166-8C56-6EF4DCCC407D}"/>
          </ac:spMkLst>
        </pc:spChg>
        <pc:spChg chg="add del">
          <ac:chgData name="JAYVIEN NG ZHEN YUAN" userId="1b14cba8-6907-45b3-8f69-55df414f3e5f" providerId="ADAL" clId="{9E5F9D40-A3FD-471C-86C9-7948AC5B6AF6}" dt="2019-08-16T08:29:46.160" v="1424" actId="26606"/>
          <ac:spMkLst>
            <pc:docMk/>
            <pc:sldMk cId="1828524356" sldId="262"/>
            <ac:spMk id="62" creationId="{8A409ED6-7070-4698-A0FB-003368721B5A}"/>
          </ac:spMkLst>
        </pc:spChg>
        <pc:spChg chg="add del">
          <ac:chgData name="JAYVIEN NG ZHEN YUAN" userId="1b14cba8-6907-45b3-8f69-55df414f3e5f" providerId="ADAL" clId="{9E5F9D40-A3FD-471C-86C9-7948AC5B6AF6}" dt="2019-08-16T08:29:46.160" v="1424" actId="26606"/>
          <ac:spMkLst>
            <pc:docMk/>
            <pc:sldMk cId="1828524356" sldId="262"/>
            <ac:spMk id="63" creationId="{E948C059-FEF3-4504-8B03-B595CD3EAB82}"/>
          </ac:spMkLst>
        </pc:spChg>
        <pc:spChg chg="add del">
          <ac:chgData name="JAYVIEN NG ZHEN YUAN" userId="1b14cba8-6907-45b3-8f69-55df414f3e5f" providerId="ADAL" clId="{9E5F9D40-A3FD-471C-86C9-7948AC5B6AF6}" dt="2019-08-16T08:30:09.971" v="1439" actId="26606"/>
          <ac:spMkLst>
            <pc:docMk/>
            <pc:sldMk cId="1828524356" sldId="262"/>
            <ac:spMk id="64" creationId="{AB3F62DC-B8C9-4349-895C-3E9C6234159F}"/>
          </ac:spMkLst>
        </pc:spChg>
        <pc:spChg chg="add mod">
          <ac:chgData name="JAYVIEN NG ZHEN YUAN" userId="1b14cba8-6907-45b3-8f69-55df414f3e5f" providerId="ADAL" clId="{9E5F9D40-A3FD-471C-86C9-7948AC5B6AF6}" dt="2019-08-16T08:34:18.036" v="1559" actId="1076"/>
          <ac:spMkLst>
            <pc:docMk/>
            <pc:sldMk cId="1828524356" sldId="262"/>
            <ac:spMk id="65" creationId="{C0568507-2B5A-4EE1-B0FA-42E67AC454B1}"/>
          </ac:spMkLst>
        </pc:spChg>
        <pc:spChg chg="add del">
          <ac:chgData name="JAYVIEN NG ZHEN YUAN" userId="1b14cba8-6907-45b3-8f69-55df414f3e5f" providerId="ADAL" clId="{9E5F9D40-A3FD-471C-86C9-7948AC5B6AF6}" dt="2019-08-16T08:30:13.873" v="1441" actId="26606"/>
          <ac:spMkLst>
            <pc:docMk/>
            <pc:sldMk cId="1828524356" sldId="262"/>
            <ac:spMk id="66" creationId="{0FCC53E6-3B9E-467E-A0C1-BEFEFB316164}"/>
          </ac:spMkLst>
        </pc:spChg>
        <pc:spChg chg="add del">
          <ac:chgData name="JAYVIEN NG ZHEN YUAN" userId="1b14cba8-6907-45b3-8f69-55df414f3e5f" providerId="ADAL" clId="{9E5F9D40-A3FD-471C-86C9-7948AC5B6AF6}" dt="2019-08-16T08:30:13.873" v="1441" actId="26606"/>
          <ac:spMkLst>
            <pc:docMk/>
            <pc:sldMk cId="1828524356" sldId="262"/>
            <ac:spMk id="69" creationId="{B4D5620C-536A-4A12-A9D8-0CAB88C85A1C}"/>
          </ac:spMkLst>
        </pc:spChg>
        <pc:spChg chg="add del">
          <ac:chgData name="JAYVIEN NG ZHEN YUAN" userId="1b14cba8-6907-45b3-8f69-55df414f3e5f" providerId="ADAL" clId="{9E5F9D40-A3FD-471C-86C9-7948AC5B6AF6}" dt="2019-08-16T08:30:18.974" v="1443" actId="26606"/>
          <ac:spMkLst>
            <pc:docMk/>
            <pc:sldMk cId="1828524356" sldId="262"/>
            <ac:spMk id="71" creationId="{0A92E0AF-5B98-4317-9B86-D24EB928232B}"/>
          </ac:spMkLst>
        </pc:spChg>
        <pc:spChg chg="add del">
          <ac:chgData name="JAYVIEN NG ZHEN YUAN" userId="1b14cba8-6907-45b3-8f69-55df414f3e5f" providerId="ADAL" clId="{9E5F9D40-A3FD-471C-86C9-7948AC5B6AF6}" dt="2019-08-16T08:30:18.974" v="1443" actId="26606"/>
          <ac:spMkLst>
            <pc:docMk/>
            <pc:sldMk cId="1828524356" sldId="262"/>
            <ac:spMk id="74" creationId="{2095B853-7F1E-462A-945E-50DC4E925164}"/>
          </ac:spMkLst>
        </pc:spChg>
        <pc:spChg chg="add del">
          <ac:chgData name="JAYVIEN NG ZHEN YUAN" userId="1b14cba8-6907-45b3-8f69-55df414f3e5f" providerId="ADAL" clId="{9E5F9D40-A3FD-471C-86C9-7948AC5B6AF6}" dt="2019-08-16T08:30:18.974" v="1443" actId="26606"/>
          <ac:spMkLst>
            <pc:docMk/>
            <pc:sldMk cId="1828524356" sldId="262"/>
            <ac:spMk id="75" creationId="{41EFC182-3C05-4D14-ABC1-9F520CBBAB32}"/>
          </ac:spMkLst>
        </pc:spChg>
        <pc:spChg chg="add del">
          <ac:chgData name="JAYVIEN NG ZHEN YUAN" userId="1b14cba8-6907-45b3-8f69-55df414f3e5f" providerId="ADAL" clId="{9E5F9D40-A3FD-471C-86C9-7948AC5B6AF6}" dt="2019-08-16T08:30:18.974" v="1443" actId="26606"/>
          <ac:spMkLst>
            <pc:docMk/>
            <pc:sldMk cId="1828524356" sldId="262"/>
            <ac:spMk id="76" creationId="{BE36D29D-93D7-48F1-A08C-EC46217AC468}"/>
          </ac:spMkLst>
        </pc:spChg>
        <pc:spChg chg="add del">
          <ac:chgData name="JAYVIEN NG ZHEN YUAN" userId="1b14cba8-6907-45b3-8f69-55df414f3e5f" providerId="ADAL" clId="{9E5F9D40-A3FD-471C-86C9-7948AC5B6AF6}" dt="2019-08-16T08:30:18.974" v="1443" actId="26606"/>
          <ac:spMkLst>
            <pc:docMk/>
            <pc:sldMk cId="1828524356" sldId="262"/>
            <ac:spMk id="77" creationId="{EF4B6427-4F38-4C22-823F-005E475D520F}"/>
          </ac:spMkLst>
        </pc:spChg>
        <pc:spChg chg="add del">
          <ac:chgData name="JAYVIEN NG ZHEN YUAN" userId="1b14cba8-6907-45b3-8f69-55df414f3e5f" providerId="ADAL" clId="{9E5F9D40-A3FD-471C-86C9-7948AC5B6AF6}" dt="2019-08-16T08:30:18.974" v="1443" actId="26606"/>
          <ac:spMkLst>
            <pc:docMk/>
            <pc:sldMk cId="1828524356" sldId="262"/>
            <ac:spMk id="78" creationId="{1596D240-D287-44A2-BC9C-B46E12C26351}"/>
          </ac:spMkLst>
        </pc:spChg>
        <pc:spChg chg="add">
          <ac:chgData name="JAYVIEN NG ZHEN YUAN" userId="1b14cba8-6907-45b3-8f69-55df414f3e5f" providerId="ADAL" clId="{9E5F9D40-A3FD-471C-86C9-7948AC5B6AF6}" dt="2019-08-16T08:30:19.174" v="1444" actId="26606"/>
          <ac:spMkLst>
            <pc:docMk/>
            <pc:sldMk cId="1828524356" sldId="262"/>
            <ac:spMk id="80" creationId="{0FCC53E6-3B9E-467E-A0C1-BEFEFB316164}"/>
          </ac:spMkLst>
        </pc:spChg>
        <pc:spChg chg="add">
          <ac:chgData name="JAYVIEN NG ZHEN YUAN" userId="1b14cba8-6907-45b3-8f69-55df414f3e5f" providerId="ADAL" clId="{9E5F9D40-A3FD-471C-86C9-7948AC5B6AF6}" dt="2019-08-16T08:30:19.174" v="1444" actId="26606"/>
          <ac:spMkLst>
            <pc:docMk/>
            <pc:sldMk cId="1828524356" sldId="262"/>
            <ac:spMk id="83" creationId="{B4D5620C-536A-4A12-A9D8-0CAB88C85A1C}"/>
          </ac:spMkLst>
        </pc:spChg>
        <pc:spChg chg="add mod">
          <ac:chgData name="JAYVIEN NG ZHEN YUAN" userId="1b14cba8-6907-45b3-8f69-55df414f3e5f" providerId="ADAL" clId="{9E5F9D40-A3FD-471C-86C9-7948AC5B6AF6}" dt="2019-08-16T08:34:38.570" v="1566" actId="1076"/>
          <ac:spMkLst>
            <pc:docMk/>
            <pc:sldMk cId="1828524356" sldId="262"/>
            <ac:spMk id="84" creationId="{C8662355-E415-4C40-85D8-CD006CCF33A0}"/>
          </ac:spMkLst>
        </pc:spChg>
        <pc:spChg chg="add mod">
          <ac:chgData name="JAYVIEN NG ZHEN YUAN" userId="1b14cba8-6907-45b3-8f69-55df414f3e5f" providerId="ADAL" clId="{9E5F9D40-A3FD-471C-86C9-7948AC5B6AF6}" dt="2019-08-16T09:20:11.501" v="1885" actId="1076"/>
          <ac:spMkLst>
            <pc:docMk/>
            <pc:sldMk cId="1828524356" sldId="262"/>
            <ac:spMk id="85" creationId="{4A5FC929-22E0-4C23-A379-3343570E88B6}"/>
          </ac:spMkLst>
        </pc:spChg>
        <pc:picChg chg="add del mod ord">
          <ac:chgData name="JAYVIEN NG ZHEN YUAN" userId="1b14cba8-6907-45b3-8f69-55df414f3e5f" providerId="ADAL" clId="{9E5F9D40-A3FD-471C-86C9-7948AC5B6AF6}" dt="2019-08-16T08:29:53.249" v="1428" actId="931"/>
          <ac:picMkLst>
            <pc:docMk/>
            <pc:sldMk cId="1828524356" sldId="262"/>
            <ac:picMk id="5" creationId="{DA53953D-AD92-408D-83E0-1FB73F56AD5A}"/>
          </ac:picMkLst>
        </pc:picChg>
        <pc:picChg chg="add del mod ord">
          <ac:chgData name="JAYVIEN NG ZHEN YUAN" userId="1b14cba8-6907-45b3-8f69-55df414f3e5f" providerId="ADAL" clId="{9E5F9D40-A3FD-471C-86C9-7948AC5B6AF6}" dt="2019-08-16T08:29:53.249" v="1428" actId="931"/>
          <ac:picMkLst>
            <pc:docMk/>
            <pc:sldMk cId="1828524356" sldId="262"/>
            <ac:picMk id="7" creationId="{11B361E7-B8B7-4338-A43B-E6E9CC00497F}"/>
          </ac:picMkLst>
        </pc:picChg>
        <pc:picChg chg="add del mod ord">
          <ac:chgData name="JAYVIEN NG ZHEN YUAN" userId="1b14cba8-6907-45b3-8f69-55df414f3e5f" providerId="ADAL" clId="{9E5F9D40-A3FD-471C-86C9-7948AC5B6AF6}" dt="2019-08-16T08:29:53.249" v="1428" actId="931"/>
          <ac:picMkLst>
            <pc:docMk/>
            <pc:sldMk cId="1828524356" sldId="262"/>
            <ac:picMk id="9" creationId="{D83EB107-EC3C-44A1-BE2E-DD5EEFECA199}"/>
          </ac:picMkLst>
        </pc:picChg>
        <pc:picChg chg="add mod ord">
          <ac:chgData name="JAYVIEN NG ZHEN YUAN" userId="1b14cba8-6907-45b3-8f69-55df414f3e5f" providerId="ADAL" clId="{9E5F9D40-A3FD-471C-86C9-7948AC5B6AF6}" dt="2019-08-16T08:34:14.319" v="1558" actId="14100"/>
          <ac:picMkLst>
            <pc:docMk/>
            <pc:sldMk cId="1828524356" sldId="262"/>
            <ac:picMk id="11" creationId="{21AEECC1-5BD8-4A28-BE08-A66272CFFF16}"/>
          </ac:picMkLst>
        </pc:picChg>
        <pc:picChg chg="add mod">
          <ac:chgData name="JAYVIEN NG ZHEN YUAN" userId="1b14cba8-6907-45b3-8f69-55df414f3e5f" providerId="ADAL" clId="{9E5F9D40-A3FD-471C-86C9-7948AC5B6AF6}" dt="2019-08-16T08:34:29.268" v="1563" actId="14100"/>
          <ac:picMkLst>
            <pc:docMk/>
            <pc:sldMk cId="1828524356" sldId="262"/>
            <ac:picMk id="14" creationId="{FC235460-69FE-4A70-8583-2B889074A138}"/>
          </ac:picMkLst>
        </pc:picChg>
        <pc:picChg chg="add mod">
          <ac:chgData name="JAYVIEN NG ZHEN YUAN" userId="1b14cba8-6907-45b3-8f69-55df414f3e5f" providerId="ADAL" clId="{9E5F9D40-A3FD-471C-86C9-7948AC5B6AF6}" dt="2019-08-16T09:20:05.126" v="1884" actId="1076"/>
          <ac:picMkLst>
            <pc:docMk/>
            <pc:sldMk cId="1828524356" sldId="262"/>
            <ac:picMk id="17" creationId="{367B7A8F-D681-4536-8EC9-F807C1370E25}"/>
          </ac:picMkLst>
        </pc:picChg>
        <pc:picChg chg="add del">
          <ac:chgData name="JAYVIEN NG ZHEN YUAN" userId="1b14cba8-6907-45b3-8f69-55df414f3e5f" providerId="ADAL" clId="{9E5F9D40-A3FD-471C-86C9-7948AC5B6AF6}" dt="2019-08-16T08:29:19.631" v="1406" actId="26606"/>
          <ac:picMkLst>
            <pc:docMk/>
            <pc:sldMk cId="1828524356" sldId="262"/>
            <ac:picMk id="18" creationId="{1369408E-7D3D-40A4-9460-07DC97824263}"/>
          </ac:picMkLst>
        </pc:picChg>
        <pc:picChg chg="add del">
          <ac:chgData name="JAYVIEN NG ZHEN YUAN" userId="1b14cba8-6907-45b3-8f69-55df414f3e5f" providerId="ADAL" clId="{9E5F9D40-A3FD-471C-86C9-7948AC5B6AF6}" dt="2019-08-16T08:30:08.921" v="1437" actId="26606"/>
          <ac:picMkLst>
            <pc:docMk/>
            <pc:sldMk cId="1828524356" sldId="262"/>
            <ac:picMk id="23" creationId="{C385D136-7208-43CA-90C4-0A0ADBE25948}"/>
          </ac:picMkLst>
        </pc:picChg>
        <pc:picChg chg="add del">
          <ac:chgData name="JAYVIEN NG ZHEN YUAN" userId="1b14cba8-6907-45b3-8f69-55df414f3e5f" providerId="ADAL" clId="{9E5F9D40-A3FD-471C-86C9-7948AC5B6AF6}" dt="2019-08-16T08:29:28.508" v="1410" actId="26606"/>
          <ac:picMkLst>
            <pc:docMk/>
            <pc:sldMk cId="1828524356" sldId="262"/>
            <ac:picMk id="27" creationId="{1369408E-7D3D-40A4-9460-07DC97824263}"/>
          </ac:picMkLst>
        </pc:picChg>
        <pc:picChg chg="add del">
          <ac:chgData name="JAYVIEN NG ZHEN YUAN" userId="1b14cba8-6907-45b3-8f69-55df414f3e5f" providerId="ADAL" clId="{9E5F9D40-A3FD-471C-86C9-7948AC5B6AF6}" dt="2019-08-16T08:29:29.536" v="1412" actId="26606"/>
          <ac:picMkLst>
            <pc:docMk/>
            <pc:sldMk cId="1828524356" sldId="262"/>
            <ac:picMk id="33" creationId="{1C24BA24-5DBA-4BA1-A651-F7AE68C7BAEF}"/>
          </ac:picMkLst>
        </pc:picChg>
        <pc:picChg chg="add del">
          <ac:chgData name="JAYVIEN NG ZHEN YUAN" userId="1b14cba8-6907-45b3-8f69-55df414f3e5f" providerId="ADAL" clId="{9E5F9D40-A3FD-471C-86C9-7948AC5B6AF6}" dt="2019-08-16T08:30:09.971" v="1439" actId="26606"/>
          <ac:picMkLst>
            <pc:docMk/>
            <pc:sldMk cId="1828524356" sldId="262"/>
            <ac:picMk id="39" creationId="{1C24BA24-5DBA-4BA1-A651-F7AE68C7BAEF}"/>
          </ac:picMkLst>
        </pc:picChg>
        <pc:picChg chg="add del">
          <ac:chgData name="JAYVIEN NG ZHEN YUAN" userId="1b14cba8-6907-45b3-8f69-55df414f3e5f" providerId="ADAL" clId="{9E5F9D40-A3FD-471C-86C9-7948AC5B6AF6}" dt="2019-08-16T08:29:30.969" v="1414" actId="26606"/>
          <ac:picMkLst>
            <pc:docMk/>
            <pc:sldMk cId="1828524356" sldId="262"/>
            <ac:picMk id="41" creationId="{3C9E8119-18DD-426C-894F-44677A916C1E}"/>
          </ac:picMkLst>
        </pc:picChg>
        <pc:picChg chg="add del">
          <ac:chgData name="JAYVIEN NG ZHEN YUAN" userId="1b14cba8-6907-45b3-8f69-55df414f3e5f" providerId="ADAL" clId="{9E5F9D40-A3FD-471C-86C9-7948AC5B6AF6}" dt="2019-08-16T08:29:34.576" v="1418" actId="26606"/>
          <ac:picMkLst>
            <pc:docMk/>
            <pc:sldMk cId="1828524356" sldId="262"/>
            <ac:picMk id="49" creationId="{9B0DD873-DB76-4ACF-BA07-5E84F89F4AEA}"/>
          </ac:picMkLst>
        </pc:picChg>
        <pc:picChg chg="add del">
          <ac:chgData name="JAYVIEN NG ZHEN YUAN" userId="1b14cba8-6907-45b3-8f69-55df414f3e5f" providerId="ADAL" clId="{9E5F9D40-A3FD-471C-86C9-7948AC5B6AF6}" dt="2019-08-16T08:29:36.819" v="1420" actId="26606"/>
          <ac:picMkLst>
            <pc:docMk/>
            <pc:sldMk cId="1828524356" sldId="262"/>
            <ac:picMk id="54" creationId="{3989656C-6FB8-42ED-A18F-34BAC945A5B7}"/>
          </ac:picMkLst>
        </pc:picChg>
        <pc:picChg chg="add del">
          <ac:chgData name="JAYVIEN NG ZHEN YUAN" userId="1b14cba8-6907-45b3-8f69-55df414f3e5f" providerId="ADAL" clId="{9E5F9D40-A3FD-471C-86C9-7948AC5B6AF6}" dt="2019-08-16T08:29:46.160" v="1424" actId="26606"/>
          <ac:picMkLst>
            <pc:docMk/>
            <pc:sldMk cId="1828524356" sldId="262"/>
            <ac:picMk id="60" creationId="{1369408E-7D3D-40A4-9460-07DC97824263}"/>
          </ac:picMkLst>
        </pc:picChg>
        <pc:picChg chg="add del">
          <ac:chgData name="JAYVIEN NG ZHEN YUAN" userId="1b14cba8-6907-45b3-8f69-55df414f3e5f" providerId="ADAL" clId="{9E5F9D40-A3FD-471C-86C9-7948AC5B6AF6}" dt="2019-08-16T08:30:13.873" v="1441" actId="26606"/>
          <ac:picMkLst>
            <pc:docMk/>
            <pc:sldMk cId="1828524356" sldId="262"/>
            <ac:picMk id="67" creationId="{C385D136-7208-43CA-90C4-0A0ADBE25948}"/>
          </ac:picMkLst>
        </pc:picChg>
        <pc:picChg chg="add del">
          <ac:chgData name="JAYVIEN NG ZHEN YUAN" userId="1b14cba8-6907-45b3-8f69-55df414f3e5f" providerId="ADAL" clId="{9E5F9D40-A3FD-471C-86C9-7948AC5B6AF6}" dt="2019-08-16T08:30:18.974" v="1443" actId="26606"/>
          <ac:picMkLst>
            <pc:docMk/>
            <pc:sldMk cId="1828524356" sldId="262"/>
            <ac:picMk id="72" creationId="{4E162976-68F6-4AB8-BF06-1302E27E7D9B}"/>
          </ac:picMkLst>
        </pc:picChg>
        <pc:picChg chg="add">
          <ac:chgData name="JAYVIEN NG ZHEN YUAN" userId="1b14cba8-6907-45b3-8f69-55df414f3e5f" providerId="ADAL" clId="{9E5F9D40-A3FD-471C-86C9-7948AC5B6AF6}" dt="2019-08-16T08:30:19.174" v="1444" actId="26606"/>
          <ac:picMkLst>
            <pc:docMk/>
            <pc:sldMk cId="1828524356" sldId="262"/>
            <ac:picMk id="81" creationId="{C385D136-7208-43CA-90C4-0A0ADBE25948}"/>
          </ac:picMkLst>
        </pc:picChg>
        <pc:cxnChg chg="add del">
          <ac:chgData name="JAYVIEN NG ZHEN YUAN" userId="1b14cba8-6907-45b3-8f69-55df414f3e5f" providerId="ADAL" clId="{9E5F9D40-A3FD-471C-86C9-7948AC5B6AF6}" dt="2019-08-16T08:29:19.631" v="1406" actId="26606"/>
          <ac:cxnSpMkLst>
            <pc:docMk/>
            <pc:sldMk cId="1828524356" sldId="262"/>
            <ac:cxnSpMk id="20" creationId="{B30A702C-36B1-49F1-8529-DFB99EE6076A}"/>
          </ac:cxnSpMkLst>
        </pc:cxnChg>
        <pc:cxnChg chg="add del">
          <ac:chgData name="JAYVIEN NG ZHEN YUAN" userId="1b14cba8-6907-45b3-8f69-55df414f3e5f" providerId="ADAL" clId="{9E5F9D40-A3FD-471C-86C9-7948AC5B6AF6}" dt="2019-08-16T08:30:08.921" v="1437" actId="26606"/>
          <ac:cxnSpMkLst>
            <pc:docMk/>
            <pc:sldMk cId="1828524356" sldId="262"/>
            <ac:cxnSpMk id="25" creationId="{AD8DA0AF-02FB-4FBB-9AAC-EA6B8B19C788}"/>
          </ac:cxnSpMkLst>
        </pc:cxnChg>
        <pc:cxnChg chg="add del">
          <ac:chgData name="JAYVIEN NG ZHEN YUAN" userId="1b14cba8-6907-45b3-8f69-55df414f3e5f" providerId="ADAL" clId="{9E5F9D40-A3FD-471C-86C9-7948AC5B6AF6}" dt="2019-08-16T08:29:28.508" v="1410" actId="26606"/>
          <ac:cxnSpMkLst>
            <pc:docMk/>
            <pc:sldMk cId="1828524356" sldId="262"/>
            <ac:cxnSpMk id="28" creationId="{B30A702C-36B1-49F1-8529-DFB99EE6076A}"/>
          </ac:cxnSpMkLst>
        </pc:cxnChg>
        <pc:cxnChg chg="add del">
          <ac:chgData name="JAYVIEN NG ZHEN YUAN" userId="1b14cba8-6907-45b3-8f69-55df414f3e5f" providerId="ADAL" clId="{9E5F9D40-A3FD-471C-86C9-7948AC5B6AF6}" dt="2019-08-16T08:29:29.536" v="1412" actId="26606"/>
          <ac:cxnSpMkLst>
            <pc:docMk/>
            <pc:sldMk cId="1828524356" sldId="262"/>
            <ac:cxnSpMk id="36" creationId="{F887F977-6153-4086-A513-E728242703F3}"/>
          </ac:cxnSpMkLst>
        </pc:cxnChg>
        <pc:cxnChg chg="add del">
          <ac:chgData name="JAYVIEN NG ZHEN YUAN" userId="1b14cba8-6907-45b3-8f69-55df414f3e5f" providerId="ADAL" clId="{9E5F9D40-A3FD-471C-86C9-7948AC5B6AF6}" dt="2019-08-16T08:29:30.969" v="1414" actId="26606"/>
          <ac:cxnSpMkLst>
            <pc:docMk/>
            <pc:sldMk cId="1828524356" sldId="262"/>
            <ac:cxnSpMk id="42" creationId="{9687DFE1-B5EC-4D5A-AADF-F1907069769E}"/>
          </ac:cxnSpMkLst>
        </pc:cxnChg>
        <pc:cxnChg chg="add del">
          <ac:chgData name="JAYVIEN NG ZHEN YUAN" userId="1b14cba8-6907-45b3-8f69-55df414f3e5f" providerId="ADAL" clId="{9E5F9D40-A3FD-471C-86C9-7948AC5B6AF6}" dt="2019-08-16T08:29:34.576" v="1418" actId="26606"/>
          <ac:cxnSpMkLst>
            <pc:docMk/>
            <pc:sldMk cId="1828524356" sldId="262"/>
            <ac:cxnSpMk id="50" creationId="{7E4B89C8-12E2-4FF4-8DD9-A6E84DEB0994}"/>
          </ac:cxnSpMkLst>
        </pc:cxnChg>
        <pc:cxnChg chg="add del">
          <ac:chgData name="JAYVIEN NG ZHEN YUAN" userId="1b14cba8-6907-45b3-8f69-55df414f3e5f" providerId="ADAL" clId="{9E5F9D40-A3FD-471C-86C9-7948AC5B6AF6}" dt="2019-08-16T08:30:09.971" v="1439" actId="26606"/>
          <ac:cxnSpMkLst>
            <pc:docMk/>
            <pc:sldMk cId="1828524356" sldId="262"/>
            <ac:cxnSpMk id="52" creationId="{F887F977-6153-4086-A513-E728242703F3}"/>
          </ac:cxnSpMkLst>
        </pc:cxnChg>
        <pc:cxnChg chg="add del">
          <ac:chgData name="JAYVIEN NG ZHEN YUAN" userId="1b14cba8-6907-45b3-8f69-55df414f3e5f" providerId="ADAL" clId="{9E5F9D40-A3FD-471C-86C9-7948AC5B6AF6}" dt="2019-08-16T08:29:36.819" v="1420" actId="26606"/>
          <ac:cxnSpMkLst>
            <pc:docMk/>
            <pc:sldMk cId="1828524356" sldId="262"/>
            <ac:cxnSpMk id="55" creationId="{4C4D7AA9-4299-4990-960F-54E9D676A04E}"/>
          </ac:cxnSpMkLst>
        </pc:cxnChg>
        <pc:cxnChg chg="add del">
          <ac:chgData name="JAYVIEN NG ZHEN YUAN" userId="1b14cba8-6907-45b3-8f69-55df414f3e5f" providerId="ADAL" clId="{9E5F9D40-A3FD-471C-86C9-7948AC5B6AF6}" dt="2019-08-16T08:29:46.160" v="1424" actId="26606"/>
          <ac:cxnSpMkLst>
            <pc:docMk/>
            <pc:sldMk cId="1828524356" sldId="262"/>
            <ac:cxnSpMk id="61" creationId="{B30A702C-36B1-49F1-8529-DFB99EE6076A}"/>
          </ac:cxnSpMkLst>
        </pc:cxnChg>
        <pc:cxnChg chg="add del">
          <ac:chgData name="JAYVIEN NG ZHEN YUAN" userId="1b14cba8-6907-45b3-8f69-55df414f3e5f" providerId="ADAL" clId="{9E5F9D40-A3FD-471C-86C9-7948AC5B6AF6}" dt="2019-08-16T08:30:13.873" v="1441" actId="26606"/>
          <ac:cxnSpMkLst>
            <pc:docMk/>
            <pc:sldMk cId="1828524356" sldId="262"/>
            <ac:cxnSpMk id="68" creationId="{AD8DA0AF-02FB-4FBB-9AAC-EA6B8B19C788}"/>
          </ac:cxnSpMkLst>
        </pc:cxnChg>
        <pc:cxnChg chg="add del">
          <ac:chgData name="JAYVIEN NG ZHEN YUAN" userId="1b14cba8-6907-45b3-8f69-55df414f3e5f" providerId="ADAL" clId="{9E5F9D40-A3FD-471C-86C9-7948AC5B6AF6}" dt="2019-08-16T08:30:18.974" v="1443" actId="26606"/>
          <ac:cxnSpMkLst>
            <pc:docMk/>
            <pc:sldMk cId="1828524356" sldId="262"/>
            <ac:cxnSpMk id="73" creationId="{3DB5118D-852B-4A8F-93C1-C1806CC1AA72}"/>
          </ac:cxnSpMkLst>
        </pc:cxnChg>
        <pc:cxnChg chg="add">
          <ac:chgData name="JAYVIEN NG ZHEN YUAN" userId="1b14cba8-6907-45b3-8f69-55df414f3e5f" providerId="ADAL" clId="{9E5F9D40-A3FD-471C-86C9-7948AC5B6AF6}" dt="2019-08-16T08:30:19.174" v="1444" actId="26606"/>
          <ac:cxnSpMkLst>
            <pc:docMk/>
            <pc:sldMk cId="1828524356" sldId="262"/>
            <ac:cxnSpMk id="82" creationId="{AD8DA0AF-02FB-4FBB-9AAC-EA6B8B19C788}"/>
          </ac:cxnSpMkLst>
        </pc:cxnChg>
      </pc:sldChg>
      <pc:sldChg chg="modSp add">
        <pc:chgData name="JAYVIEN NG ZHEN YUAN" userId="1b14cba8-6907-45b3-8f69-55df414f3e5f" providerId="ADAL" clId="{9E5F9D40-A3FD-471C-86C9-7948AC5B6AF6}" dt="2019-08-16T09:35:32.403" v="1952" actId="20577"/>
        <pc:sldMkLst>
          <pc:docMk/>
          <pc:sldMk cId="2394872941" sldId="263"/>
        </pc:sldMkLst>
        <pc:spChg chg="mod">
          <ac:chgData name="JAYVIEN NG ZHEN YUAN" userId="1b14cba8-6907-45b3-8f69-55df414f3e5f" providerId="ADAL" clId="{9E5F9D40-A3FD-471C-86C9-7948AC5B6AF6}" dt="2019-08-16T08:58:14.447" v="1578" actId="113"/>
          <ac:spMkLst>
            <pc:docMk/>
            <pc:sldMk cId="2394872941" sldId="263"/>
            <ac:spMk id="2" creationId="{C6B65BE1-9EE3-4C8A-9FFF-87118F77CB23}"/>
          </ac:spMkLst>
        </pc:spChg>
        <pc:spChg chg="mod">
          <ac:chgData name="JAYVIEN NG ZHEN YUAN" userId="1b14cba8-6907-45b3-8f69-55df414f3e5f" providerId="ADAL" clId="{9E5F9D40-A3FD-471C-86C9-7948AC5B6AF6}" dt="2019-08-16T09:35:32.403" v="1952" actId="20577"/>
          <ac:spMkLst>
            <pc:docMk/>
            <pc:sldMk cId="2394872941" sldId="263"/>
            <ac:spMk id="3" creationId="{28DE4043-3904-4B27-8536-51D61B22FDD7}"/>
          </ac:spMkLst>
        </pc:spChg>
      </pc:sldChg>
    </pc:docChg>
  </pc:docChgLst>
  <pc:docChgLst>
    <pc:chgData name="YAP SONG LIN" userId="276ed6d2-cbc5-4c60-88ac-7228d8ab0154" providerId="ADAL" clId="{BEF2B7E3-1F36-4B1E-9255-40AD7E08F892}"/>
    <pc:docChg chg="modSld">
      <pc:chgData name="YAP SONG LIN" userId="276ed6d2-cbc5-4c60-88ac-7228d8ab0154" providerId="ADAL" clId="{BEF2B7E3-1F36-4B1E-9255-40AD7E08F892}" dt="2019-08-14T00:02:45.844" v="1" actId="20577"/>
      <pc:docMkLst>
        <pc:docMk/>
      </pc:docMkLst>
      <pc:sldChg chg="modSp">
        <pc:chgData name="YAP SONG LIN" userId="276ed6d2-cbc5-4c60-88ac-7228d8ab0154" providerId="ADAL" clId="{BEF2B7E3-1F36-4B1E-9255-40AD7E08F892}" dt="2019-08-14T00:02:45.844" v="1" actId="20577"/>
        <pc:sldMkLst>
          <pc:docMk/>
          <pc:sldMk cId="4270572958" sldId="258"/>
        </pc:sldMkLst>
        <pc:spChg chg="mod">
          <ac:chgData name="YAP SONG LIN" userId="276ed6d2-cbc5-4c60-88ac-7228d8ab0154" providerId="ADAL" clId="{BEF2B7E3-1F36-4B1E-9255-40AD7E08F892}" dt="2019-08-14T00:02:45.844" v="1" actId="20577"/>
          <ac:spMkLst>
            <pc:docMk/>
            <pc:sldMk cId="4270572958" sldId="258"/>
            <ac:spMk id="3" creationId="{3A344EA8-5121-4A91-99A3-4107862025B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DC62D-4F82-4932-86A9-E5A47FB400E1}" type="datetimeFigureOut">
              <a:rPr lang="en-SG" smtClean="0"/>
              <a:t>16/08/19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871ABD-1A75-47CE-B9B2-9696BB3F91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0705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71ABD-1A75-47CE-B9B2-9696BB3F91F1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4606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160EA64-D806-43AC-9DF2-F8C432F32B4C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137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3767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47913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96421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3755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6593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80118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661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74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98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320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22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27295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15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52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890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pPr/>
              <a:t>8/16/2019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00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160EA64-D806-43AC-9DF2-F8C432F32B4C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81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qair.com/blog/air-quality/outdoor-air-pollution-effects-on-indoor-air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flower&#10;&#10;Description automatically generated">
            <a:extLst>
              <a:ext uri="{FF2B5EF4-FFF2-40B4-BE49-F238E27FC236}">
                <a16:creationId xmlns:a16="http://schemas.microsoft.com/office/drawing/2014/main" id="{2553B669-7D82-49E8-A6D8-17593DE474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E3729B5-E42E-43D7-9E85-E0462ABF8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02616" y="1411015"/>
            <a:ext cx="7808159" cy="4103960"/>
            <a:chOff x="2202616" y="1411015"/>
            <a:chExt cx="7808159" cy="4103960"/>
          </a:xfrm>
        </p:grpSpPr>
        <p:sp>
          <p:nvSpPr>
            <p:cNvPr id="7" name="Freeform 16">
              <a:extLst>
                <a:ext uri="{FF2B5EF4-FFF2-40B4-BE49-F238E27FC236}">
                  <a16:creationId xmlns:a16="http://schemas.microsoft.com/office/drawing/2014/main" id="{F574379D-49FD-4D38-8EE0-9961A2137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02616" y="1411015"/>
              <a:ext cx="7808159" cy="4103960"/>
            </a:xfrm>
            <a:custGeom>
              <a:avLst/>
              <a:gdLst>
                <a:gd name="connsiteX0" fmla="*/ 7589084 w 7808159"/>
                <a:gd name="connsiteY0" fmla="*/ 3803605 h 4103960"/>
                <a:gd name="connsiteX1" fmla="*/ 7512884 w 7808159"/>
                <a:gd name="connsiteY1" fmla="*/ 3879805 h 4103960"/>
                <a:gd name="connsiteX2" fmla="*/ 7589084 w 7808159"/>
                <a:gd name="connsiteY2" fmla="*/ 3956005 h 4103960"/>
                <a:gd name="connsiteX3" fmla="*/ 7665284 w 7808159"/>
                <a:gd name="connsiteY3" fmla="*/ 3879805 h 4103960"/>
                <a:gd name="connsiteX4" fmla="*/ 7589084 w 7808159"/>
                <a:gd name="connsiteY4" fmla="*/ 3803605 h 4103960"/>
                <a:gd name="connsiteX5" fmla="*/ 197684 w 7808159"/>
                <a:gd name="connsiteY5" fmla="*/ 3803605 h 4103960"/>
                <a:gd name="connsiteX6" fmla="*/ 121484 w 7808159"/>
                <a:gd name="connsiteY6" fmla="*/ 3879805 h 4103960"/>
                <a:gd name="connsiteX7" fmla="*/ 197684 w 7808159"/>
                <a:gd name="connsiteY7" fmla="*/ 3956005 h 4103960"/>
                <a:gd name="connsiteX8" fmla="*/ 273884 w 7808159"/>
                <a:gd name="connsiteY8" fmla="*/ 3879805 h 4103960"/>
                <a:gd name="connsiteX9" fmla="*/ 197684 w 7808159"/>
                <a:gd name="connsiteY9" fmla="*/ 3803605 h 4103960"/>
                <a:gd name="connsiteX10" fmla="*/ 7604324 w 7808159"/>
                <a:gd name="connsiteY10" fmla="*/ 130765 h 4103960"/>
                <a:gd name="connsiteX11" fmla="*/ 7528124 w 7808159"/>
                <a:gd name="connsiteY11" fmla="*/ 206965 h 4103960"/>
                <a:gd name="connsiteX12" fmla="*/ 7604324 w 7808159"/>
                <a:gd name="connsiteY12" fmla="*/ 283165 h 4103960"/>
                <a:gd name="connsiteX13" fmla="*/ 7680524 w 7808159"/>
                <a:gd name="connsiteY13" fmla="*/ 206965 h 4103960"/>
                <a:gd name="connsiteX14" fmla="*/ 7604324 w 7808159"/>
                <a:gd name="connsiteY14" fmla="*/ 130765 h 4103960"/>
                <a:gd name="connsiteX15" fmla="*/ 197684 w 7808159"/>
                <a:gd name="connsiteY15" fmla="*/ 130765 h 4103960"/>
                <a:gd name="connsiteX16" fmla="*/ 121484 w 7808159"/>
                <a:gd name="connsiteY16" fmla="*/ 206965 h 4103960"/>
                <a:gd name="connsiteX17" fmla="*/ 197684 w 7808159"/>
                <a:gd name="connsiteY17" fmla="*/ 283165 h 4103960"/>
                <a:gd name="connsiteX18" fmla="*/ 273884 w 7808159"/>
                <a:gd name="connsiteY18" fmla="*/ 206965 h 4103960"/>
                <a:gd name="connsiteX19" fmla="*/ 197684 w 7808159"/>
                <a:gd name="connsiteY19" fmla="*/ 130765 h 4103960"/>
                <a:gd name="connsiteX20" fmla="*/ 0 w 7808159"/>
                <a:gd name="connsiteY20" fmla="*/ 0 h 4103960"/>
                <a:gd name="connsiteX21" fmla="*/ 7808159 w 7808159"/>
                <a:gd name="connsiteY21" fmla="*/ 0 h 4103960"/>
                <a:gd name="connsiteX22" fmla="*/ 7808159 w 7808159"/>
                <a:gd name="connsiteY22" fmla="*/ 4103960 h 4103960"/>
                <a:gd name="connsiteX23" fmla="*/ 0 w 7808159"/>
                <a:gd name="connsiteY23" fmla="*/ 4103960 h 410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808159" h="4103960">
                  <a:moveTo>
                    <a:pt x="7589084" y="3803605"/>
                  </a:moveTo>
                  <a:cubicBezTo>
                    <a:pt x="7547000" y="3803605"/>
                    <a:pt x="7512884" y="3837721"/>
                    <a:pt x="7512884" y="3879805"/>
                  </a:cubicBezTo>
                  <a:cubicBezTo>
                    <a:pt x="7512884" y="3921889"/>
                    <a:pt x="7547000" y="3956005"/>
                    <a:pt x="7589084" y="3956005"/>
                  </a:cubicBezTo>
                  <a:cubicBezTo>
                    <a:pt x="7631168" y="3956005"/>
                    <a:pt x="7665284" y="3921889"/>
                    <a:pt x="7665284" y="3879805"/>
                  </a:cubicBezTo>
                  <a:cubicBezTo>
                    <a:pt x="7665284" y="3837721"/>
                    <a:pt x="7631168" y="3803605"/>
                    <a:pt x="7589084" y="3803605"/>
                  </a:cubicBezTo>
                  <a:close/>
                  <a:moveTo>
                    <a:pt x="197684" y="3803605"/>
                  </a:moveTo>
                  <a:cubicBezTo>
                    <a:pt x="155600" y="3803605"/>
                    <a:pt x="121484" y="3837721"/>
                    <a:pt x="121484" y="3879805"/>
                  </a:cubicBezTo>
                  <a:cubicBezTo>
                    <a:pt x="121484" y="3921889"/>
                    <a:pt x="155600" y="3956005"/>
                    <a:pt x="197684" y="3956005"/>
                  </a:cubicBezTo>
                  <a:cubicBezTo>
                    <a:pt x="239768" y="3956005"/>
                    <a:pt x="273884" y="3921889"/>
                    <a:pt x="273884" y="3879805"/>
                  </a:cubicBezTo>
                  <a:cubicBezTo>
                    <a:pt x="273884" y="3837721"/>
                    <a:pt x="239768" y="3803605"/>
                    <a:pt x="197684" y="3803605"/>
                  </a:cubicBezTo>
                  <a:close/>
                  <a:moveTo>
                    <a:pt x="7604324" y="130765"/>
                  </a:moveTo>
                  <a:cubicBezTo>
                    <a:pt x="7562240" y="130765"/>
                    <a:pt x="7528124" y="164881"/>
                    <a:pt x="7528124" y="206965"/>
                  </a:cubicBezTo>
                  <a:cubicBezTo>
                    <a:pt x="7528124" y="249049"/>
                    <a:pt x="7562240" y="283165"/>
                    <a:pt x="7604324" y="283165"/>
                  </a:cubicBezTo>
                  <a:cubicBezTo>
                    <a:pt x="7646408" y="283165"/>
                    <a:pt x="7680524" y="249049"/>
                    <a:pt x="7680524" y="206965"/>
                  </a:cubicBezTo>
                  <a:cubicBezTo>
                    <a:pt x="7680524" y="164881"/>
                    <a:pt x="7646408" y="130765"/>
                    <a:pt x="7604324" y="130765"/>
                  </a:cubicBezTo>
                  <a:close/>
                  <a:moveTo>
                    <a:pt x="197684" y="130765"/>
                  </a:moveTo>
                  <a:cubicBezTo>
                    <a:pt x="155600" y="130765"/>
                    <a:pt x="121484" y="164881"/>
                    <a:pt x="121484" y="206965"/>
                  </a:cubicBezTo>
                  <a:cubicBezTo>
                    <a:pt x="121484" y="249049"/>
                    <a:pt x="155600" y="283165"/>
                    <a:pt x="197684" y="283165"/>
                  </a:cubicBezTo>
                  <a:cubicBezTo>
                    <a:pt x="239768" y="283165"/>
                    <a:pt x="273884" y="249049"/>
                    <a:pt x="273884" y="206965"/>
                  </a:cubicBezTo>
                  <a:cubicBezTo>
                    <a:pt x="273884" y="164881"/>
                    <a:pt x="239768" y="130765"/>
                    <a:pt x="197684" y="130765"/>
                  </a:cubicBezTo>
                  <a:close/>
                  <a:moveTo>
                    <a:pt x="0" y="0"/>
                  </a:moveTo>
                  <a:lnTo>
                    <a:pt x="7808159" y="0"/>
                  </a:lnTo>
                  <a:lnTo>
                    <a:pt x="7808159" y="4103960"/>
                  </a:lnTo>
                  <a:lnTo>
                    <a:pt x="0" y="4103960"/>
                  </a:lnTo>
                  <a:close/>
                </a:path>
              </a:pathLst>
            </a:custGeom>
            <a:blipFill dpi="0" rotWithShape="1">
              <a:blip r:embed="rId4">
                <a:alphaModFix amt="83000"/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90000" sy="100000" flip="none" algn="ctr"/>
            </a:blipFill>
            <a:ln>
              <a:noFill/>
            </a:ln>
            <a:effectLst>
              <a:outerShdw blurRad="114300" dist="127000" dir="5400000" sx="99000" sy="99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woPt" dir="t"/>
            </a:scene3d>
            <a:sp3d contourW="6350">
              <a:bevelT w="12700" h="0" prst="coolSlant"/>
              <a:contourClr>
                <a:schemeClr val="bg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2958E22-CB20-414E-86C1-27FCF41BD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278995" y="1501257"/>
              <a:ext cx="7645811" cy="3928374"/>
              <a:chOff x="2278995" y="1501257"/>
              <a:chExt cx="7645811" cy="3928374"/>
            </a:xfrm>
          </p:grpSpPr>
          <p:sp>
            <p:nvSpPr>
              <p:cNvPr id="13" name="Donut 19">
                <a:extLst>
                  <a:ext uri="{FF2B5EF4-FFF2-40B4-BE49-F238E27FC236}">
                    <a16:creationId xmlns:a16="http://schemas.microsoft.com/office/drawing/2014/main" id="{58174FF0-FD22-4D90-8A89-11B97ECFFC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9677918" y="1501257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Donut 21">
                <a:extLst>
                  <a:ext uri="{FF2B5EF4-FFF2-40B4-BE49-F238E27FC236}">
                    <a16:creationId xmlns:a16="http://schemas.microsoft.com/office/drawing/2014/main" id="{7EE662A2-953A-4C88-99D9-4805C9DFBC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9673719" y="5174722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Donut 22">
                <a:extLst>
                  <a:ext uri="{FF2B5EF4-FFF2-40B4-BE49-F238E27FC236}">
                    <a16:creationId xmlns:a16="http://schemas.microsoft.com/office/drawing/2014/main" id="{4C1790FB-EE3C-4231-B726-CE270F2BF1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278995" y="1501257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Donut 23">
                <a:extLst>
                  <a:ext uri="{FF2B5EF4-FFF2-40B4-BE49-F238E27FC236}">
                    <a16:creationId xmlns:a16="http://schemas.microsoft.com/office/drawing/2014/main" id="{E86F9483-2734-44F3-8640-43632821E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278995" y="5182743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8B71E3-0D5F-43D5-9362-36F5D4063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r>
              <a:rPr lang="en-SG" b="1"/>
              <a:t>Air Purifier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3A8A4D-C285-4482-A469-C267A866D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SG">
                <a:latin typeface="+mj-lt"/>
              </a:rPr>
              <a:t>Yap Song Lin (1823505)</a:t>
            </a:r>
          </a:p>
          <a:p>
            <a:pPr>
              <a:lnSpc>
                <a:spcPct val="90000"/>
              </a:lnSpc>
            </a:pPr>
            <a:r>
              <a:rPr lang="en-SG">
                <a:latin typeface="+mj-lt"/>
              </a:rPr>
              <a:t>Jayvien Ng (1822223)</a:t>
            </a:r>
          </a:p>
          <a:p>
            <a:pPr>
              <a:lnSpc>
                <a:spcPct val="90000"/>
              </a:lnSpc>
            </a:pPr>
            <a:r>
              <a:rPr lang="en-SG">
                <a:latin typeface="+mj-lt"/>
              </a:rPr>
              <a:t>Jia Nan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F466611-8BC0-4ECF-8E9B-257276592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709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Content Placeholder 4" descr="A large city landscape&#10;&#10;Description automatically generated">
            <a:extLst>
              <a:ext uri="{FF2B5EF4-FFF2-40B4-BE49-F238E27FC236}">
                <a16:creationId xmlns:a16="http://schemas.microsoft.com/office/drawing/2014/main" id="{31ACF337-55B9-4C2F-8609-43207A96BE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765"/>
          <a:stretch/>
        </p:blipFill>
        <p:spPr>
          <a:xfrm>
            <a:off x="486138" y="488137"/>
            <a:ext cx="11227442" cy="58832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DC192A-4597-479A-842A-71E608477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940079"/>
            <a:ext cx="8229600" cy="2345264"/>
          </a:xfrm>
        </p:spPr>
        <p:txBody>
          <a:bodyPr vert="horz" lIns="91440" tIns="45720" rIns="91440" bIns="45720" rtlCol="0" anchor="b" anchorCtr="1">
            <a:normAutofit/>
          </a:bodyPr>
          <a:lstStyle/>
          <a:p>
            <a:r>
              <a:rPr lang="en-US" sz="7200" b="1">
                <a:solidFill>
                  <a:schemeClr val="tx1"/>
                </a:solidFill>
              </a:rPr>
              <a:t>Background</a:t>
            </a:r>
            <a:r>
              <a:rPr lang="en-US" sz="720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2187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F12AC-81D2-4D75-BA33-8D8844BE7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800" b="1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D2FE4-0CB2-431B-9CC9-1B337F295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/>
              <a:t>Our main goal for this project is to design a low cost &amp; effective air purifier so that users from all walks of life can enjoy a better air quality.</a:t>
            </a:r>
          </a:p>
        </p:txBody>
      </p:sp>
    </p:spTree>
    <p:extLst>
      <p:ext uri="{BB962C8B-B14F-4D97-AF65-F5344CB8AC3E}">
        <p14:creationId xmlns:p14="http://schemas.microsoft.com/office/powerpoint/2010/main" val="2736590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3BEA7-028B-489E-9603-4D300A36B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800" b="1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44EA8-5121-4A91-99A3-410786202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39999"/>
            <a:ext cx="9601196" cy="3846286"/>
          </a:xfrm>
        </p:spPr>
        <p:txBody>
          <a:bodyPr>
            <a:noAutofit/>
          </a:bodyPr>
          <a:lstStyle/>
          <a:p>
            <a:r>
              <a:rPr lang="en-SG"/>
              <a:t>Button </a:t>
            </a:r>
          </a:p>
          <a:p>
            <a:r>
              <a:rPr lang="en-SG"/>
              <a:t>Dust Sensor</a:t>
            </a:r>
          </a:p>
          <a:p>
            <a:r>
              <a:rPr lang="en-SG"/>
              <a:t>Filter</a:t>
            </a:r>
          </a:p>
          <a:p>
            <a:r>
              <a:rPr lang="en-SG"/>
              <a:t>LED &amp; LCD</a:t>
            </a:r>
          </a:p>
          <a:p>
            <a:r>
              <a:rPr lang="en-SG"/>
              <a:t>MQ2 Sensor &amp; MQ135 Sensor</a:t>
            </a:r>
          </a:p>
          <a:p>
            <a:r>
              <a:rPr lang="en-SG"/>
              <a:t>Temperature and Humidity Sensor</a:t>
            </a:r>
          </a:p>
          <a:p>
            <a:r>
              <a:rPr lang="en-SG" err="1"/>
              <a:t>Wifi</a:t>
            </a:r>
            <a:r>
              <a:rPr lang="en-SG"/>
              <a:t> &amp; Bluetooth Module (ESP-32)</a:t>
            </a:r>
          </a:p>
        </p:txBody>
      </p:sp>
    </p:spTree>
    <p:extLst>
      <p:ext uri="{BB962C8B-B14F-4D97-AF65-F5344CB8AC3E}">
        <p14:creationId xmlns:p14="http://schemas.microsoft.com/office/powerpoint/2010/main" val="4270572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33145C6-2FFA-484C-8AF6-1DB1F8EFA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B85A4E-4EB0-4D7B-8B1D-CB86044A1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508" y="982132"/>
            <a:ext cx="6270090" cy="1303867"/>
          </a:xfrm>
        </p:spPr>
        <p:txBody>
          <a:bodyPr>
            <a:normAutofit/>
          </a:bodyPr>
          <a:lstStyle/>
          <a:p>
            <a:r>
              <a:rPr lang="en-SG" sz="4800" b="1"/>
              <a:t>Sketches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BB4822-1AD2-44E2-9C81-900FC60CC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3059206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FFAA61A-D498-4DC0-A576-27B562DDB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26508" y="2400639"/>
            <a:ext cx="62700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EEB08D3E-95AC-42D2-A7A9-5B9C9A0455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405" r="7500" b="1"/>
          <a:stretch/>
        </p:blipFill>
        <p:spPr>
          <a:xfrm>
            <a:off x="982497" y="205011"/>
            <a:ext cx="4081872" cy="647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847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23">
            <a:extLst>
              <a:ext uri="{FF2B5EF4-FFF2-40B4-BE49-F238E27FC236}">
                <a16:creationId xmlns:a16="http://schemas.microsoft.com/office/drawing/2014/main" id="{0FCC53E6-3B9E-467E-A0C1-BEFEFB316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Picture 25">
            <a:extLst>
              <a:ext uri="{FF2B5EF4-FFF2-40B4-BE49-F238E27FC236}">
                <a16:creationId xmlns:a16="http://schemas.microsoft.com/office/drawing/2014/main" id="{C385D136-7208-43CA-90C4-0A0ADBE25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893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D43D69-6428-41D6-B098-AD09C5F20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564" y="982132"/>
            <a:ext cx="4667015" cy="1303867"/>
          </a:xfrm>
        </p:spPr>
        <p:txBody>
          <a:bodyPr>
            <a:normAutofit/>
          </a:bodyPr>
          <a:lstStyle/>
          <a:p>
            <a:pPr algn="r"/>
            <a:r>
              <a:rPr lang="en-SG" sz="4800" b="1"/>
              <a:t>Parts</a:t>
            </a:r>
          </a:p>
        </p:txBody>
      </p:sp>
      <p:cxnSp>
        <p:nvCxnSpPr>
          <p:cNvPr id="82" name="Straight Connector 27">
            <a:extLst>
              <a:ext uri="{FF2B5EF4-FFF2-40B4-BE49-F238E27FC236}">
                <a16:creationId xmlns:a16="http://schemas.microsoft.com/office/drawing/2014/main" id="{AD8DA0AF-02FB-4FBB-9AAC-EA6B8B19C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92391" y="2400639"/>
            <a:ext cx="40233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Content Placeholder 20">
            <a:extLst>
              <a:ext uri="{FF2B5EF4-FFF2-40B4-BE49-F238E27FC236}">
                <a16:creationId xmlns:a16="http://schemas.microsoft.com/office/drawing/2014/main" id="{B4D5620C-536A-4A12-A9D8-0CAB88C85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385" y="2556932"/>
            <a:ext cx="4673373" cy="3318936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pic>
        <p:nvPicPr>
          <p:cNvPr id="11" name="Content Placeholder 10" descr="A picture containing red, table&#10;&#10;Description automatically generated">
            <a:extLst>
              <a:ext uri="{FF2B5EF4-FFF2-40B4-BE49-F238E27FC236}">
                <a16:creationId xmlns:a16="http://schemas.microsoft.com/office/drawing/2014/main" id="{21AEECC1-5BD8-4A28-BE08-A66272CFFF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0952" y="2442291"/>
            <a:ext cx="2590894" cy="3454527"/>
          </a:xfrm>
          <a:prstGeom prst="rect">
            <a:avLst/>
          </a:prstGeom>
        </p:spPr>
      </p:pic>
      <p:pic>
        <p:nvPicPr>
          <p:cNvPr id="14" name="Picture 13" descr="A picture containing indoor, red&#10;&#10;Description automatically generated">
            <a:extLst>
              <a:ext uri="{FF2B5EF4-FFF2-40B4-BE49-F238E27FC236}">
                <a16:creationId xmlns:a16="http://schemas.microsoft.com/office/drawing/2014/main" id="{FC235460-69FE-4A70-8583-2B889074A1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0647" y="2457394"/>
            <a:ext cx="2729933" cy="3418472"/>
          </a:xfrm>
          <a:prstGeom prst="rect">
            <a:avLst/>
          </a:prstGeom>
        </p:spPr>
      </p:pic>
      <p:pic>
        <p:nvPicPr>
          <p:cNvPr id="17" name="Picture 16" descr="A picture containing table, ground, red, sitting&#10;&#10;Description automatically generated">
            <a:extLst>
              <a:ext uri="{FF2B5EF4-FFF2-40B4-BE49-F238E27FC236}">
                <a16:creationId xmlns:a16="http://schemas.microsoft.com/office/drawing/2014/main" id="{367B7A8F-D681-4536-8EC9-F807C1370E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1638" y="934015"/>
            <a:ext cx="3706389" cy="4941851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C0568507-2B5A-4EE1-B0FA-42E67AC454B1}"/>
              </a:ext>
            </a:extLst>
          </p:cNvPr>
          <p:cNvSpPr txBox="1"/>
          <p:nvPr/>
        </p:nvSpPr>
        <p:spPr>
          <a:xfrm>
            <a:off x="1189365" y="5875868"/>
            <a:ext cx="2021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/>
              <a:t>Bottom-Filter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8662355-E415-4C40-85D8-CD006CCF33A0}"/>
              </a:ext>
            </a:extLst>
          </p:cNvPr>
          <p:cNvSpPr txBox="1"/>
          <p:nvPr/>
        </p:nvSpPr>
        <p:spPr>
          <a:xfrm>
            <a:off x="3781846" y="5875868"/>
            <a:ext cx="2867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/>
              <a:t>Upper-Fan components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A5FC929-22E0-4C23-A379-3343570E88B6}"/>
              </a:ext>
            </a:extLst>
          </p:cNvPr>
          <p:cNvSpPr txBox="1"/>
          <p:nvPr/>
        </p:nvSpPr>
        <p:spPr>
          <a:xfrm>
            <a:off x="7839060" y="5875866"/>
            <a:ext cx="2021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/>
              <a:t>Finished Design</a:t>
            </a:r>
          </a:p>
        </p:txBody>
      </p:sp>
    </p:spTree>
    <p:extLst>
      <p:ext uri="{BB962C8B-B14F-4D97-AF65-F5344CB8AC3E}">
        <p14:creationId xmlns:p14="http://schemas.microsoft.com/office/powerpoint/2010/main" val="1828524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65BE1-9EE3-4C8A-9FFF-87118F77C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800" b="1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E4043-3904-4B27-8536-51D61B22F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SG"/>
              <a:t> This air purifier can be controlled by the user’s app so that they can on/off the air purifier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SG"/>
              <a:t>It contains sensors that can detect harmful gases</a:t>
            </a:r>
          </a:p>
          <a:p>
            <a:pPr marL="0" indent="0">
              <a:buNone/>
            </a:pP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4872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B6FA2-1B20-450F-BCE3-1E3934148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875697"/>
          </a:xfrm>
          <a:noFill/>
        </p:spPr>
        <p:txBody>
          <a:bodyPr/>
          <a:lstStyle/>
          <a:p>
            <a:r>
              <a:rPr lang="en-SG" b="1">
                <a:solidFill>
                  <a:schemeClr val="tx1"/>
                </a:solidFill>
              </a:rPr>
              <a:t>Further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9368D-B1AB-484E-B7C4-C6AB62C2D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SG"/>
              <a:t>Adding more features </a:t>
            </a:r>
          </a:p>
          <a:p>
            <a:pPr marL="457200" indent="-457200">
              <a:buFont typeface="+mj-lt"/>
              <a:buAutoNum type="arabicPeriod"/>
            </a:pPr>
            <a:r>
              <a:rPr lang="en-SG"/>
              <a:t>Putting more space inside to allow better air flow</a:t>
            </a:r>
          </a:p>
        </p:txBody>
      </p:sp>
    </p:spTree>
    <p:extLst>
      <p:ext uri="{BB962C8B-B14F-4D97-AF65-F5344CB8AC3E}">
        <p14:creationId xmlns:p14="http://schemas.microsoft.com/office/powerpoint/2010/main" val="38449142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6FE6E3D2C27F47A43002288E6A6F43" ma:contentTypeVersion="7" ma:contentTypeDescription="Create a new document." ma:contentTypeScope="" ma:versionID="aeb961a25d9e2fe5cb63b1aba0fecceb">
  <xsd:schema xmlns:xsd="http://www.w3.org/2001/XMLSchema" xmlns:xs="http://www.w3.org/2001/XMLSchema" xmlns:p="http://schemas.microsoft.com/office/2006/metadata/properties" xmlns:ns3="9ef555bd-32b9-4bcd-a4ed-c1fcf522a9a0" xmlns:ns4="6c170b20-a5d1-4127-b431-033cba23a758" targetNamespace="http://schemas.microsoft.com/office/2006/metadata/properties" ma:root="true" ma:fieldsID="d886462f863a6a0e993d81255eb7f7c5" ns3:_="" ns4:_="">
    <xsd:import namespace="9ef555bd-32b9-4bcd-a4ed-c1fcf522a9a0"/>
    <xsd:import namespace="6c170b20-a5d1-4127-b431-033cba23a75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f555bd-32b9-4bcd-a4ed-c1fcf522a9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170b20-a5d1-4127-b431-033cba23a75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76CD73D-9965-4BF4-BDD8-9FBE73C184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C4E190-473D-4458-83CF-299BD69EE6E2}">
  <ds:schemaRefs>
    <ds:schemaRef ds:uri="6c170b20-a5d1-4127-b431-033cba23a758"/>
    <ds:schemaRef ds:uri="9ef555bd-32b9-4bcd-a4ed-c1fcf522a9a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A5D7436-6CF1-4ABB-87C1-BE4B6A29035D}">
  <ds:schemaRefs>
    <ds:schemaRef ds:uri="6c170b20-a5d1-4127-b431-033cba23a758"/>
    <ds:schemaRef ds:uri="9ef555bd-32b9-4bcd-a4ed-c1fcf522a9a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Microsoft Office PowerPoint</Application>
  <PresentationFormat>Widescreen</PresentationFormat>
  <Paragraphs>27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Garamond</vt:lpstr>
      <vt:lpstr>Wingdings</vt:lpstr>
      <vt:lpstr>Organic</vt:lpstr>
      <vt:lpstr>Air Purifier</vt:lpstr>
      <vt:lpstr>Background </vt:lpstr>
      <vt:lpstr>Purpose</vt:lpstr>
      <vt:lpstr>Components</vt:lpstr>
      <vt:lpstr>Sketches</vt:lpstr>
      <vt:lpstr>Parts</vt:lpstr>
      <vt:lpstr>Features</vt:lpstr>
      <vt:lpstr>Further Improvement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Purifier</dc:title>
  <dc:creator>JAYVIEN NG ZHEN YUAN</dc:creator>
  <cp:lastModifiedBy>Yap Songlin</cp:lastModifiedBy>
  <cp:revision>1</cp:revision>
  <dcterms:created xsi:type="dcterms:W3CDTF">2019-08-16T08:30:18Z</dcterms:created>
  <dcterms:modified xsi:type="dcterms:W3CDTF">2019-08-16T10:02:37Z</dcterms:modified>
</cp:coreProperties>
</file>