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-윤고딕320" panose="0203050400010101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-윤고딕330" panose="02030504000101010101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6E"/>
    <a:srgbClr val="FFEBF1"/>
    <a:srgbClr val="FFB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28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73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4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6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89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02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2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54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6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33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A6F5-5F25-427C-B380-3954655D6973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A6F5-5F25-427C-B380-3954655D6973}" type="datetimeFigureOut">
              <a:rPr lang="ko-KR" altLang="en-US" smtClean="0"/>
              <a:t>2016-05-29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E787F-C0EB-4632-BC65-C3739108E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2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378941"/>
            <a:ext cx="12192000" cy="0"/>
          </a:xfrm>
          <a:prstGeom prst="line">
            <a:avLst/>
          </a:prstGeom>
          <a:ln w="28575">
            <a:solidFill>
              <a:srgbClr val="FFB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2600827" y="898949"/>
            <a:ext cx="6990346" cy="4979719"/>
            <a:chOff x="2654103" y="834017"/>
            <a:chExt cx="6990346" cy="497971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4103" y="1138327"/>
              <a:ext cx="6883794" cy="467540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22822" y="4258962"/>
              <a:ext cx="5560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Recipe</a:t>
              </a:r>
              <a:endParaRPr lang="ko-KR" altLang="en-US" sz="5400" b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47412" y="834017"/>
              <a:ext cx="2497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맛있는 </a:t>
              </a:r>
              <a:r>
                <a:rPr lang="ko-KR" altLang="en-US" dirty="0">
                  <a:solidFill>
                    <a:srgbClr val="FF2D6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요리</a:t>
              </a:r>
              <a:r>
                <a:rPr lang="en-US" altLang="ko-KR" sz="1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, </a:t>
              </a:r>
              <a:r>
                <a:rPr lang="ko-KR" altLang="en-US" sz="1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맛있는 </a:t>
              </a:r>
              <a:r>
                <a:rPr lang="ko-KR" altLang="en-US" dirty="0">
                  <a:solidFill>
                    <a:srgbClr val="FF2D6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레시피</a:t>
              </a:r>
              <a:endParaRPr lang="ko-KR" altLang="en-US" sz="1400" dirty="0">
                <a:solidFill>
                  <a:srgbClr val="FF2D6E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259736" y="5955839"/>
            <a:ext cx="193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2014184009 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김은정 </a:t>
            </a:r>
            <a:endParaRPr lang="en-US" altLang="ko-KR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2014184018 </a:t>
            </a:r>
            <a:r>
              <a:rPr lang="ko-KR" altLang="en-US" sz="1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안종구</a:t>
            </a:r>
            <a:endParaRPr lang="ko-KR" altLang="en-US" sz="1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6479059"/>
            <a:ext cx="12192000" cy="0"/>
          </a:xfrm>
          <a:prstGeom prst="line">
            <a:avLst/>
          </a:prstGeom>
          <a:ln w="28575">
            <a:solidFill>
              <a:srgbClr val="FFB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1228173" y="12579177"/>
            <a:ext cx="963827" cy="37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25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3" name="직사각형 2"/>
            <p:cNvSpPr/>
            <p:nvPr/>
          </p:nvSpPr>
          <p:spPr>
            <a:xfrm>
              <a:off x="263246" y="290019"/>
              <a:ext cx="222786" cy="236432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3737" y="466413"/>
            <a:ext cx="343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-윤고딕330" panose="02030504000101010101" pitchFamily="18" charset="-127"/>
                <a:ea typeface="-윤고딕330" panose="02030504000101010101" pitchFamily="18" charset="-127"/>
              </a:rPr>
              <a:t>구현 기능 및 일정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414442"/>
              </p:ext>
            </p:extLst>
          </p:nvPr>
        </p:nvGraphicFramePr>
        <p:xfrm>
          <a:off x="857982" y="1297410"/>
          <a:ext cx="10335028" cy="51689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3666">
                  <a:extLst>
                    <a:ext uri="{9D8B030D-6E8A-4147-A177-3AD203B41FA5}">
                      <a16:colId xmlns:a16="http://schemas.microsoft.com/office/drawing/2014/main" val="975764460"/>
                    </a:ext>
                  </a:extLst>
                </a:gridCol>
                <a:gridCol w="2642532">
                  <a:extLst>
                    <a:ext uri="{9D8B030D-6E8A-4147-A177-3AD203B41FA5}">
                      <a16:colId xmlns:a16="http://schemas.microsoft.com/office/drawing/2014/main" val="4162925741"/>
                    </a:ext>
                  </a:extLst>
                </a:gridCol>
                <a:gridCol w="4035104">
                  <a:extLst>
                    <a:ext uri="{9D8B030D-6E8A-4147-A177-3AD203B41FA5}">
                      <a16:colId xmlns:a16="http://schemas.microsoft.com/office/drawing/2014/main" val="2822302938"/>
                    </a:ext>
                  </a:extLst>
                </a:gridCol>
                <a:gridCol w="1503726">
                  <a:extLst>
                    <a:ext uri="{9D8B030D-6E8A-4147-A177-3AD203B41FA5}">
                      <a16:colId xmlns:a16="http://schemas.microsoft.com/office/drawing/2014/main" val="793498989"/>
                    </a:ext>
                  </a:extLst>
                </a:gridCol>
              </a:tblGrid>
              <a:tr h="471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FF2D6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계획</a:t>
                      </a:r>
                    </a:p>
                  </a:txBody>
                  <a:tcPr anchor="ctr">
                    <a:solidFill>
                      <a:srgbClr val="FF2D6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세부 내용</a:t>
                      </a:r>
                    </a:p>
                  </a:txBody>
                  <a:tcPr anchor="ctr">
                    <a:solidFill>
                      <a:srgbClr val="FF2D6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시행</a:t>
                      </a:r>
                    </a:p>
                  </a:txBody>
                  <a:tcPr anchor="ctr">
                    <a:solidFill>
                      <a:srgbClr val="FF2D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00221"/>
                  </a:ext>
                </a:extLst>
              </a:tr>
              <a:tr h="471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(4.28~5.4)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OpenAPI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조사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Xml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모듈 조사 및 주제 선정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O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901579"/>
                  </a:ext>
                </a:extLst>
              </a:tr>
              <a:tr h="722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(5.5~5.11)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기획발표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5/9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기능 및 구현 방법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역할분담 결정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Youtube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활용 기획 발표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O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037172"/>
                  </a:ext>
                </a:extLst>
              </a:tr>
              <a:tr h="471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(5.12~5.18)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OpenAPI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연동 구현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OpenAPI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를 통한 실시간 연동</a:t>
                      </a: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20343"/>
                  </a:ext>
                </a:extLst>
              </a:tr>
              <a:tr h="471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(5.19~5.25)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검색 및 추가 기능 구현</a:t>
                      </a: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항목별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이름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</a:t>
                      </a:r>
                      <a:r>
                        <a:rPr lang="ko-KR" altLang="en-US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조리시간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칼로리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난이도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재료 등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검색 기능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본인 레시피 추가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15720"/>
                  </a:ext>
                </a:extLst>
              </a:tr>
              <a:tr h="471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(5.26~6.1)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중간발표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5/30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Youtube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활용 중간 발표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812733"/>
                  </a:ext>
                </a:extLst>
              </a:tr>
              <a:tr h="471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(6.2~6.8)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통계 기능 구현</a:t>
                      </a: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한식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중식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일식 등 종류별로 데이터 개수 통계 기능 구현</a:t>
                      </a: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7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7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(6.9~6.15)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이메일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지도 연동 구현</a:t>
                      </a: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레시피를 이메일로 전송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전국 전통시장을 지도에 표시</a:t>
                      </a: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FBA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331498"/>
                  </a:ext>
                </a:extLst>
              </a:tr>
              <a:tr h="4715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8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주차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(6.16~6.22)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C/C++ ,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baseline="0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distutils</a:t>
                      </a:r>
                      <a:endParaRPr lang="en-US" altLang="ko-KR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/>
                      <a:r>
                        <a:rPr lang="ko-KR" altLang="en-US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최종발표</a:t>
                      </a:r>
                      <a:r>
                        <a:rPr lang="ko-KR" altLang="en-US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6/16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C/C++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연동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en-US" altLang="ko-KR" baseline="0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distutils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모듈 활용 배포</a:t>
                      </a:r>
                      <a:endParaRPr lang="en-US" altLang="ko-KR" baseline="0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/>
                      <a:r>
                        <a:rPr lang="en-US" altLang="ko-KR" baseline="0" dirty="0" err="1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Youtube</a:t>
                      </a:r>
                      <a:r>
                        <a:rPr lang="en-US" altLang="ko-KR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r>
                        <a:rPr lang="ko-KR" altLang="en-US" baseline="0" dirty="0"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활용 최종 발표</a:t>
                      </a:r>
                      <a:endParaRPr lang="ko-KR" altLang="en-US" dirty="0"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F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331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93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3" name="직사각형 2"/>
            <p:cNvSpPr/>
            <p:nvPr/>
          </p:nvSpPr>
          <p:spPr>
            <a:xfrm>
              <a:off x="263246" y="290019"/>
              <a:ext cx="222786" cy="236432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3737" y="466413"/>
            <a:ext cx="343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역할 분담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48624" y="1988191"/>
            <a:ext cx="234892" cy="234892"/>
          </a:xfrm>
          <a:prstGeom prst="rect">
            <a:avLst/>
          </a:prstGeom>
          <a:solidFill>
            <a:srgbClr val="FF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48623" y="3876534"/>
            <a:ext cx="234892" cy="234892"/>
          </a:xfrm>
          <a:prstGeom prst="rect">
            <a:avLst/>
          </a:prstGeom>
          <a:solidFill>
            <a:srgbClr val="FF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83738" y="1874804"/>
            <a:ext cx="1444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김은정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3737" y="3763147"/>
            <a:ext cx="1444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안종구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3854" y="2556657"/>
            <a:ext cx="7325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공통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기획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API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C/C++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개인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레시피 추가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제거 기능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지도 맵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시장 위치 서비스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13854" y="4373648"/>
            <a:ext cx="6997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공통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기획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API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C/C++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개인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검색기능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통계기능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이메일 전송 서비스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371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0" y="378941"/>
            <a:ext cx="12192000" cy="0"/>
          </a:xfrm>
          <a:prstGeom prst="line">
            <a:avLst/>
          </a:prstGeom>
          <a:ln w="28575">
            <a:solidFill>
              <a:srgbClr val="FFB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6479059"/>
            <a:ext cx="12192000" cy="0"/>
          </a:xfrm>
          <a:prstGeom prst="line">
            <a:avLst/>
          </a:prstGeom>
          <a:ln w="28575">
            <a:solidFill>
              <a:srgbClr val="FFB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600827" y="898949"/>
            <a:ext cx="6990346" cy="4979719"/>
            <a:chOff x="2654103" y="834017"/>
            <a:chExt cx="6990346" cy="497971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4103" y="1138327"/>
              <a:ext cx="6883794" cy="467540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422822" y="4258962"/>
              <a:ext cx="55605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Thank you!</a:t>
              </a:r>
              <a:endParaRPr lang="ko-KR" altLang="en-US" sz="54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47412" y="834017"/>
              <a:ext cx="2497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맛있는 </a:t>
              </a:r>
              <a:r>
                <a:rPr lang="ko-KR" altLang="en-US" dirty="0">
                  <a:solidFill>
                    <a:srgbClr val="FF2D6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요리</a:t>
              </a:r>
              <a:r>
                <a:rPr lang="en-US" altLang="ko-KR" sz="1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, </a:t>
              </a:r>
              <a:r>
                <a:rPr lang="ko-KR" altLang="en-US" sz="1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맛있는 </a:t>
              </a:r>
              <a:r>
                <a:rPr lang="ko-KR" altLang="en-US" dirty="0">
                  <a:solidFill>
                    <a:srgbClr val="FF2D6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레시피</a:t>
              </a:r>
              <a:endParaRPr lang="ko-KR" altLang="en-US" sz="1400" dirty="0">
                <a:solidFill>
                  <a:srgbClr val="FF2D6E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122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61575"/>
            <a:ext cx="3230880" cy="923330"/>
          </a:xfrm>
          <a:prstGeom prst="rect">
            <a:avLst/>
          </a:prstGeom>
          <a:solidFill>
            <a:srgbClr val="FFBA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>
                <a:solidFill>
                  <a:schemeClr val="bg1"/>
                </a:solidFill>
              </a:rPr>
              <a:t>INDEX</a:t>
            </a:r>
            <a:endParaRPr lang="ko-KR" altLang="en-US" sz="540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368142" y="922216"/>
            <a:ext cx="6784455" cy="5013569"/>
            <a:chOff x="3368142" y="1056305"/>
            <a:chExt cx="6784455" cy="501356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142" y="1056305"/>
              <a:ext cx="1770393" cy="109471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084686" y="1418994"/>
              <a:ext cx="5067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1. </a:t>
              </a:r>
              <a:r>
                <a:rPr lang="ko-KR" altLang="en-US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주제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142" y="2362591"/>
              <a:ext cx="1770393" cy="10947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084686" y="2725280"/>
              <a:ext cx="5067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2. </a:t>
              </a:r>
              <a:r>
                <a:rPr lang="ko-KR" altLang="en-US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상세 기능</a:t>
              </a: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142" y="3668877"/>
              <a:ext cx="1770393" cy="109471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084686" y="4031566"/>
              <a:ext cx="5067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3. </a:t>
              </a:r>
              <a:r>
                <a:rPr lang="ko-KR" altLang="en-US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구현 기능 및 일정</a:t>
              </a: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142" y="4975163"/>
              <a:ext cx="1770393" cy="109471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084686" y="5337852"/>
              <a:ext cx="5067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4. </a:t>
              </a:r>
              <a:r>
                <a:rPr lang="ko-KR" altLang="en-US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역할 분담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91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23" name="직사각형 22"/>
            <p:cNvSpPr/>
            <p:nvPr/>
          </p:nvSpPr>
          <p:spPr>
            <a:xfrm>
              <a:off x="263246" y="290019"/>
              <a:ext cx="222786" cy="222786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83737" y="466413"/>
            <a:ext cx="206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주제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59" y="1355446"/>
            <a:ext cx="3684036" cy="3763739"/>
          </a:xfrm>
          <a:prstGeom prst="rect">
            <a:avLst/>
          </a:prstGeom>
          <a:solidFill>
            <a:srgbClr val="000000">
              <a:shade val="95000"/>
            </a:srgbClr>
          </a:solidFill>
          <a:ln w="19050" cap="sq">
            <a:solidFill>
              <a:srgbClr val="000000"/>
            </a:solidFill>
            <a:miter lim="800000"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505130" y="5245124"/>
            <a:ext cx="318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원하는 요리의 </a:t>
            </a:r>
            <a:r>
              <a:rPr lang="ko-KR" altLang="en-US" dirty="0">
                <a:solidFill>
                  <a:srgbClr val="FF2D6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레시피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를 찾는다</a:t>
            </a:r>
          </a:p>
        </p:txBody>
      </p:sp>
    </p:spTree>
    <p:extLst>
      <p:ext uri="{BB962C8B-B14F-4D97-AF65-F5344CB8AC3E}">
        <p14:creationId xmlns:p14="http://schemas.microsoft.com/office/powerpoint/2010/main" val="420270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5" name="직사각형 4"/>
            <p:cNvSpPr/>
            <p:nvPr/>
          </p:nvSpPr>
          <p:spPr>
            <a:xfrm>
              <a:off x="263246" y="290019"/>
              <a:ext cx="222786" cy="222786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3737" y="466413"/>
            <a:ext cx="1756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상세 기능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930522" y="2110036"/>
            <a:ext cx="2022473" cy="2173204"/>
            <a:chOff x="872842" y="1715649"/>
            <a:chExt cx="2872572" cy="3086660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7043" y="1715649"/>
              <a:ext cx="2284169" cy="228416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72842" y="4234022"/>
              <a:ext cx="2872572" cy="568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원하는 </a:t>
              </a:r>
              <a:r>
                <a:rPr lang="ko-KR" altLang="en-US" sz="2000" dirty="0">
                  <a:solidFill>
                    <a:srgbClr val="FF2D6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조리 시간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057215" y="2110036"/>
            <a:ext cx="2309361" cy="2173204"/>
            <a:chOff x="4954743" y="1989296"/>
            <a:chExt cx="2867530" cy="2698464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78" t="20800" r="6444" b="28533"/>
            <a:stretch/>
          </p:blipFill>
          <p:spPr>
            <a:xfrm>
              <a:off x="4954743" y="1989296"/>
              <a:ext cx="2867530" cy="177662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274443" y="4190944"/>
              <a:ext cx="2455075" cy="496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원하는 </a:t>
              </a:r>
              <a:r>
                <a:rPr lang="ko-KR" altLang="en-US" sz="2000" dirty="0">
                  <a:solidFill>
                    <a:srgbClr val="FF2D6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칼로리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8861054" y="1975723"/>
            <a:ext cx="2463210" cy="2307517"/>
            <a:chOff x="8623547" y="1807363"/>
            <a:chExt cx="2971045" cy="2783253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56" t="21461" r="14633" b="25867"/>
            <a:stretch/>
          </p:blipFill>
          <p:spPr>
            <a:xfrm>
              <a:off x="8623547" y="1807363"/>
              <a:ext cx="2971045" cy="220372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9253728" y="4190506"/>
              <a:ext cx="23408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원하는 </a:t>
              </a:r>
              <a:r>
                <a:rPr lang="ko-KR" altLang="en-US" sz="2000" dirty="0">
                  <a:solidFill>
                    <a:srgbClr val="FF2D6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난이도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932128" y="5364480"/>
            <a:ext cx="5457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다양한 종류의 </a:t>
            </a:r>
            <a:r>
              <a:rPr lang="ko-KR" altLang="en-US" sz="3200" dirty="0">
                <a:solidFill>
                  <a:srgbClr val="FF2D6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검색 기능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3243076" y="2328368"/>
            <a:ext cx="2319661" cy="1954872"/>
            <a:chOff x="3147534" y="2012868"/>
            <a:chExt cx="2319661" cy="1954872"/>
          </a:xfrm>
        </p:grpSpPr>
        <p:grpSp>
          <p:nvGrpSpPr>
            <p:cNvPr id="28" name="그룹 27"/>
            <p:cNvGrpSpPr/>
            <p:nvPr/>
          </p:nvGrpSpPr>
          <p:grpSpPr>
            <a:xfrm>
              <a:off x="3147534" y="2012868"/>
              <a:ext cx="2319661" cy="1171536"/>
              <a:chOff x="5219625" y="293231"/>
              <a:chExt cx="2319661" cy="1171536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682" r="75731" b="50087"/>
              <a:stretch/>
            </p:blipFill>
            <p:spPr>
              <a:xfrm>
                <a:off x="5219625" y="293231"/>
                <a:ext cx="1118746" cy="1171536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68" t="79442" r="50000" b="-267"/>
              <a:stretch/>
            </p:blipFill>
            <p:spPr>
              <a:xfrm>
                <a:off x="6338371" y="419604"/>
                <a:ext cx="1200915" cy="998354"/>
              </a:xfrm>
              <a:prstGeom prst="rect">
                <a:avLst/>
              </a:prstGeom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3515082" y="3567630"/>
              <a:ext cx="1502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원하는 </a:t>
              </a:r>
              <a:r>
                <a:rPr lang="ko-KR" altLang="en-US" sz="2000">
                  <a:solidFill>
                    <a:srgbClr val="FF2D6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재료</a:t>
              </a:r>
              <a:endParaRPr lang="ko-KR" altLang="en-US" sz="2000" dirty="0">
                <a:solidFill>
                  <a:srgbClr val="FF2D6E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719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5" name="직사각형 4"/>
            <p:cNvSpPr/>
            <p:nvPr/>
          </p:nvSpPr>
          <p:spPr>
            <a:xfrm>
              <a:off x="263246" y="290019"/>
              <a:ext cx="222786" cy="222786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3737" y="466413"/>
            <a:ext cx="1756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상세 기능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128" y="1377506"/>
            <a:ext cx="3828288" cy="32974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94101" y="5364480"/>
            <a:ext cx="5620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한식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중식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일식 등 </a:t>
            </a:r>
            <a:r>
              <a:rPr lang="ko-KR" altLang="en-US" sz="3200" dirty="0">
                <a:solidFill>
                  <a:srgbClr val="FF2D6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통계 기능</a:t>
            </a:r>
          </a:p>
        </p:txBody>
      </p:sp>
    </p:spTree>
    <p:extLst>
      <p:ext uri="{BB962C8B-B14F-4D97-AF65-F5344CB8AC3E}">
        <p14:creationId xmlns:p14="http://schemas.microsoft.com/office/powerpoint/2010/main" val="235755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4" name="직사각형 3"/>
            <p:cNvSpPr/>
            <p:nvPr/>
          </p:nvSpPr>
          <p:spPr>
            <a:xfrm>
              <a:off x="263246" y="290019"/>
              <a:ext cx="222786" cy="222786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3737" y="466413"/>
            <a:ext cx="1756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상세 기능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4572000" y="1320800"/>
            <a:ext cx="2558406" cy="3394827"/>
            <a:chOff x="3503572" y="1286140"/>
            <a:chExt cx="3410934" cy="417878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572" y="1286140"/>
              <a:ext cx="3410934" cy="417878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49" t="9350" r="30141" b="12370"/>
            <a:stretch/>
          </p:blipFill>
          <p:spPr>
            <a:xfrm>
              <a:off x="5321301" y="2533030"/>
              <a:ext cx="1593205" cy="1617205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3758516" y="5377180"/>
            <a:ext cx="5548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나만의 레시피 </a:t>
            </a:r>
            <a:r>
              <a:rPr lang="ko-KR" altLang="en-US" sz="3200" dirty="0">
                <a:solidFill>
                  <a:srgbClr val="FF2D6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추가 기능</a:t>
            </a:r>
          </a:p>
        </p:txBody>
      </p:sp>
    </p:spTree>
    <p:extLst>
      <p:ext uri="{BB962C8B-B14F-4D97-AF65-F5344CB8AC3E}">
        <p14:creationId xmlns:p14="http://schemas.microsoft.com/office/powerpoint/2010/main" val="139300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3" name="직사각형 2"/>
            <p:cNvSpPr/>
            <p:nvPr/>
          </p:nvSpPr>
          <p:spPr>
            <a:xfrm>
              <a:off x="263246" y="290019"/>
              <a:ext cx="222786" cy="222786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3737" y="466413"/>
            <a:ext cx="1756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상세 기능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675" y="1379939"/>
            <a:ext cx="3184525" cy="3184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40608" y="5313680"/>
            <a:ext cx="5548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선택한 레시피를 </a:t>
            </a:r>
            <a:r>
              <a:rPr lang="ko-KR" altLang="en-US" sz="3200" dirty="0">
                <a:solidFill>
                  <a:srgbClr val="FF2D6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이메일로 전송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18" y="1649010"/>
            <a:ext cx="2915454" cy="2915454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5322473" y="2811282"/>
            <a:ext cx="711200" cy="5909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090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80920" y="5313680"/>
            <a:ext cx="5548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시</a:t>
            </a:r>
            <a:r>
              <a:rPr lang="en-US" altLang="ko-KR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군별 전통시장 </a:t>
            </a:r>
            <a:r>
              <a:rPr lang="ko-KR" altLang="en-US" sz="3200" dirty="0">
                <a:solidFill>
                  <a:srgbClr val="FF2D6E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위치 서비스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15" name="직사각형 14"/>
            <p:cNvSpPr/>
            <p:nvPr/>
          </p:nvSpPr>
          <p:spPr>
            <a:xfrm>
              <a:off x="263246" y="290019"/>
              <a:ext cx="222786" cy="222786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83737" y="466413"/>
            <a:ext cx="1756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상세 기능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63" y="1106527"/>
            <a:ext cx="3758937" cy="37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2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3394" y="468243"/>
            <a:ext cx="474588" cy="484520"/>
            <a:chOff x="263246" y="290019"/>
            <a:chExt cx="474588" cy="484520"/>
          </a:xfrm>
        </p:grpSpPr>
        <p:sp>
          <p:nvSpPr>
            <p:cNvPr id="3" name="직사각형 2"/>
            <p:cNvSpPr/>
            <p:nvPr/>
          </p:nvSpPr>
          <p:spPr>
            <a:xfrm>
              <a:off x="263246" y="290019"/>
              <a:ext cx="222786" cy="236432"/>
            </a:xfrm>
            <a:prstGeom prst="rect">
              <a:avLst/>
            </a:prstGeom>
            <a:solidFill>
              <a:srgbClr val="FFB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15048" y="290019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15048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3246" y="551753"/>
              <a:ext cx="222786" cy="2227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57982" y="275530"/>
            <a:ext cx="98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4800" dirty="0"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3737" y="466413"/>
            <a:ext cx="3432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-윤고딕330" panose="02030504000101010101" pitchFamily="18" charset="-127"/>
                <a:ea typeface="-윤고딕330" panose="02030504000101010101" pitchFamily="18" charset="-127"/>
              </a:rPr>
              <a:t>구현 기능 및 일정</a:t>
            </a:r>
            <a:endParaRPr lang="ko-KR" altLang="en-US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793" y="1897194"/>
            <a:ext cx="817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 / C++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함수 혹은 라이브러리 연동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0793" y="2788193"/>
            <a:ext cx="817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Distutils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모듈을 활용한 패키지 배포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10793" y="3679192"/>
            <a:ext cx="817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OpenAPI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를 활용한 실시간 연동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10793" y="4570191"/>
            <a:ext cx="817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GitHub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소스 및 자료 업로드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48624" y="1988191"/>
            <a:ext cx="234892" cy="234892"/>
          </a:xfrm>
          <a:prstGeom prst="rect">
            <a:avLst/>
          </a:prstGeom>
          <a:solidFill>
            <a:srgbClr val="FF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45142" y="2869855"/>
            <a:ext cx="234892" cy="234892"/>
          </a:xfrm>
          <a:prstGeom prst="rect">
            <a:avLst/>
          </a:prstGeom>
          <a:solidFill>
            <a:srgbClr val="FF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45142" y="3761801"/>
            <a:ext cx="234892" cy="234892"/>
          </a:xfrm>
          <a:prstGeom prst="rect">
            <a:avLst/>
          </a:prstGeom>
          <a:solidFill>
            <a:srgbClr val="FF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46842" y="4652800"/>
            <a:ext cx="234892" cy="234892"/>
          </a:xfrm>
          <a:prstGeom prst="rect">
            <a:avLst/>
          </a:prstGeom>
          <a:solidFill>
            <a:srgbClr val="FFB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07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329</Words>
  <Application>Microsoft Office PowerPoint</Application>
  <PresentationFormat>와이드스크린</PresentationFormat>
  <Paragraphs>83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-윤고딕320</vt:lpstr>
      <vt:lpstr>맑은 고딕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이혜린</dc:creator>
  <cp:lastModifiedBy>KEJ</cp:lastModifiedBy>
  <cp:revision>29</cp:revision>
  <dcterms:created xsi:type="dcterms:W3CDTF">2016-05-06T14:49:45Z</dcterms:created>
  <dcterms:modified xsi:type="dcterms:W3CDTF">2016-05-28T17:07:34Z</dcterms:modified>
</cp:coreProperties>
</file>