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8" r:id="rId7"/>
    <p:sldId id="269" r:id="rId8"/>
    <p:sldId id="270" r:id="rId9"/>
    <p:sldId id="271" r:id="rId10"/>
    <p:sldId id="265" r:id="rId11"/>
    <p:sldId id="267" r:id="rId12"/>
  </p:sldIdLst>
  <p:sldSz cx="12192000" cy="6858000"/>
  <p:notesSz cx="6858000" cy="9144000"/>
  <p:embeddedFontLst>
    <p:embeddedFont>
      <p:font typeface="-윤고딕330" panose="02030504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-윤고딕320" panose="0203050400010101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6E"/>
    <a:srgbClr val="FFBACF"/>
    <a:srgbClr val="FF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8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4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6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2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4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3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2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378941"/>
            <a:ext cx="12192000" cy="0"/>
          </a:xfrm>
          <a:prstGeom prst="line">
            <a:avLst/>
          </a:prstGeom>
          <a:ln w="28575">
            <a:solidFill>
              <a:srgbClr val="FF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600827" y="898949"/>
            <a:ext cx="6990346" cy="4979719"/>
            <a:chOff x="2654103" y="834017"/>
            <a:chExt cx="6990346" cy="49797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103" y="1138327"/>
              <a:ext cx="6883794" cy="467540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22822" y="4258962"/>
              <a:ext cx="5560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Recipe</a:t>
              </a:r>
              <a:endParaRPr lang="ko-KR" altLang="en-US" sz="5400" b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7412" y="834017"/>
              <a:ext cx="24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맛있는 </a:t>
              </a:r>
              <a:r>
                <a:rPr lang="ko-KR" altLang="en-US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요리</a:t>
              </a:r>
              <a:r>
                <a:rPr lang="en-US" altLang="ko-KR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맛있는 </a:t>
              </a:r>
              <a:r>
                <a:rPr lang="ko-KR" altLang="en-US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레시피</a:t>
              </a:r>
              <a:endParaRPr lang="ko-KR" altLang="en-US" sz="14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259736" y="5955839"/>
            <a:ext cx="19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2014184009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김은정 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2014184018 </a:t>
            </a:r>
            <a:r>
              <a:rPr lang="ko-KR" altLang="en-US" sz="1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안종구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6479059"/>
            <a:ext cx="12192000" cy="0"/>
          </a:xfrm>
          <a:prstGeom prst="line">
            <a:avLst/>
          </a:prstGeom>
          <a:ln w="28575">
            <a:solidFill>
              <a:srgbClr val="FF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1228173" y="12579177"/>
            <a:ext cx="963827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2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36432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343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일정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28797"/>
              </p:ext>
            </p:extLst>
          </p:nvPr>
        </p:nvGraphicFramePr>
        <p:xfrm>
          <a:off x="857982" y="1297410"/>
          <a:ext cx="10335028" cy="50004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3666">
                  <a:extLst>
                    <a:ext uri="{9D8B030D-6E8A-4147-A177-3AD203B41FA5}">
                      <a16:colId xmlns:a16="http://schemas.microsoft.com/office/drawing/2014/main" val="975764460"/>
                    </a:ext>
                  </a:extLst>
                </a:gridCol>
                <a:gridCol w="2642532">
                  <a:extLst>
                    <a:ext uri="{9D8B030D-6E8A-4147-A177-3AD203B41FA5}">
                      <a16:colId xmlns:a16="http://schemas.microsoft.com/office/drawing/2014/main" val="4162925741"/>
                    </a:ext>
                  </a:extLst>
                </a:gridCol>
                <a:gridCol w="4035104">
                  <a:extLst>
                    <a:ext uri="{9D8B030D-6E8A-4147-A177-3AD203B41FA5}">
                      <a16:colId xmlns:a16="http://schemas.microsoft.com/office/drawing/2014/main" val="2822302938"/>
                    </a:ext>
                  </a:extLst>
                </a:gridCol>
                <a:gridCol w="1503726">
                  <a:extLst>
                    <a:ext uri="{9D8B030D-6E8A-4147-A177-3AD203B41FA5}">
                      <a16:colId xmlns:a16="http://schemas.microsoft.com/office/drawing/2014/main" val="793498989"/>
                    </a:ext>
                  </a:extLst>
                </a:gridCol>
              </a:tblGrid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FF2D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FF2D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세부 내용</a:t>
                      </a:r>
                    </a:p>
                  </a:txBody>
                  <a:tcPr anchor="ctr">
                    <a:solidFill>
                      <a:srgbClr val="FF2D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시행</a:t>
                      </a:r>
                    </a:p>
                  </a:txBody>
                  <a:tcPr anchor="ctr">
                    <a:solidFill>
                      <a:srgbClr val="FF2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00221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(4.28~5.4)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OpenAPI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조사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Xml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모듈 조사 및 주제 선정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01579"/>
                  </a:ext>
                </a:extLst>
              </a:tr>
              <a:tr h="72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(5.5~5.11)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기획발표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5/9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기능 및 구현 방법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역할분담 결정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Youtube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활용 기획 발표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037172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(5.12~5.18)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OpenAPI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 구현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OpenAPI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통한 실시간 연동</a:t>
                      </a: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20343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(5.19~5.25)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검색 및 </a:t>
                      </a:r>
                      <a:r>
                        <a:rPr lang="ko-KR" altLang="en-US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이메일 구현</a:t>
                      </a:r>
                      <a:r>
                        <a:rPr lang="en-US" altLang="ko-KR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GUI </a:t>
                      </a:r>
                      <a:r>
                        <a:rPr lang="ko-KR" altLang="en-US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레시피 검색 기능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이메일 전송 기능</a:t>
                      </a:r>
                      <a:r>
                        <a:rPr lang="en-US" altLang="ko-KR" baseline="0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PyQT</a:t>
                      </a:r>
                      <a:r>
                        <a:rPr lang="ko-KR" altLang="en-US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이용한 </a:t>
                      </a:r>
                      <a:r>
                        <a:rPr lang="en-US" altLang="ko-KR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GUI </a:t>
                      </a:r>
                      <a:r>
                        <a:rPr lang="ko-KR" altLang="en-US" dirty="0">
                          <a:solidFill>
                            <a:srgbClr val="FF2D6E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  <a:endParaRPr lang="en-US" altLang="ko-KR" dirty="0">
                        <a:solidFill>
                          <a:srgbClr val="FF2D6E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15720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(5.26~6.1)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중간발표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5/30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Youtube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활용 중간 발표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12733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(6.2~6.8)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통계 기능 구현</a:t>
                      </a: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종류별로 데이터 개수 통계 기능 구현</a:t>
                      </a: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(6.9~6.15)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이메일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지도 연동 구현</a:t>
                      </a: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레시피를 이메일로 전송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전국 전통시장을 지도에 표시</a:t>
                      </a: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31498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(6.16~6.22)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C/C++ ,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distutils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최종발표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6/16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C/C++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en-US" altLang="ko-KR" baseline="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distutils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모듈 활용 배포</a:t>
                      </a:r>
                      <a:endParaRPr lang="en-US" altLang="ko-KR" baseline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baseline="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Youtube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활용 최종 발표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33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93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378941"/>
            <a:ext cx="12192000" cy="0"/>
          </a:xfrm>
          <a:prstGeom prst="line">
            <a:avLst/>
          </a:prstGeom>
          <a:ln w="28575">
            <a:solidFill>
              <a:srgbClr val="FF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479059"/>
            <a:ext cx="12192000" cy="0"/>
          </a:xfrm>
          <a:prstGeom prst="line">
            <a:avLst/>
          </a:prstGeom>
          <a:ln w="28575">
            <a:solidFill>
              <a:srgbClr val="FF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600827" y="898949"/>
            <a:ext cx="6990346" cy="4979719"/>
            <a:chOff x="2654103" y="834017"/>
            <a:chExt cx="6990346" cy="49797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103" y="1138327"/>
              <a:ext cx="6883794" cy="467540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22822" y="4258962"/>
              <a:ext cx="5560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Thank you!</a:t>
              </a:r>
              <a:endParaRPr lang="ko-KR" altLang="en-US" sz="5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7412" y="834017"/>
              <a:ext cx="24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맛있는 </a:t>
              </a:r>
              <a:r>
                <a:rPr lang="ko-KR" altLang="en-US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요리</a:t>
              </a:r>
              <a:r>
                <a:rPr lang="en-US" altLang="ko-KR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맛있는 </a:t>
              </a:r>
              <a:r>
                <a:rPr lang="ko-KR" altLang="en-US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레시피</a:t>
              </a:r>
              <a:endParaRPr lang="ko-KR" altLang="en-US" sz="14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22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61575"/>
            <a:ext cx="3230880" cy="923330"/>
          </a:xfrm>
          <a:prstGeom prst="rect">
            <a:avLst/>
          </a:prstGeom>
          <a:solidFill>
            <a:srgbClr val="FFBA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</a:rPr>
              <a:t>INDEX</a:t>
            </a:r>
            <a:endParaRPr lang="ko-KR" altLang="en-US" sz="540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3977" y="823240"/>
            <a:ext cx="6784455" cy="3707283"/>
            <a:chOff x="3368142" y="1056305"/>
            <a:chExt cx="6784455" cy="370728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142" y="1056305"/>
              <a:ext cx="1770393" cy="109471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084686" y="1418994"/>
              <a:ext cx="506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1. </a:t>
              </a:r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사용한 </a:t>
              </a:r>
              <a:r>
                <a:rPr lang="en-US" altLang="ko-KR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OpenAPI</a:t>
              </a:r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정보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142" y="2362591"/>
              <a:ext cx="1770393" cy="10947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084686" y="2725280"/>
              <a:ext cx="506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2. </a:t>
              </a:r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구현 기능</a:t>
              </a: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142" y="3668877"/>
              <a:ext cx="1770393" cy="109471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084686" y="4031566"/>
              <a:ext cx="506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3. </a:t>
              </a:r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실행 예시</a:t>
              </a: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77" y="4893212"/>
            <a:ext cx="1770393" cy="10947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10521" y="5255901"/>
            <a:ext cx="506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33891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23" name="직사각형 22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3737" y="466413"/>
            <a:ext cx="435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사용한 </a:t>
            </a:r>
            <a:r>
              <a:rPr lang="en-US" altLang="ko-KR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OpenAPI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4" y="1106527"/>
            <a:ext cx="7924812" cy="48673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270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5" name="직사각형 4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737" y="466413"/>
            <a:ext cx="3170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 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3854" y="3159232"/>
            <a:ext cx="2807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요리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과정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출력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039254" y="1651810"/>
            <a:ext cx="2319661" cy="1954872"/>
            <a:chOff x="3147534" y="2012868"/>
            <a:chExt cx="2319661" cy="1954872"/>
          </a:xfrm>
        </p:grpSpPr>
        <p:grpSp>
          <p:nvGrpSpPr>
            <p:cNvPr id="28" name="그룹 27"/>
            <p:cNvGrpSpPr/>
            <p:nvPr/>
          </p:nvGrpSpPr>
          <p:grpSpPr>
            <a:xfrm>
              <a:off x="3147534" y="2012868"/>
              <a:ext cx="2319661" cy="1171536"/>
              <a:chOff x="5219625" y="293231"/>
              <a:chExt cx="2319661" cy="1171536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682" r="75731" b="50087"/>
              <a:stretch/>
            </p:blipFill>
            <p:spPr>
              <a:xfrm>
                <a:off x="5219625" y="293231"/>
                <a:ext cx="1118746" cy="1171536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68" t="79442" r="50000" b="-267"/>
              <a:stretch/>
            </p:blipFill>
            <p:spPr>
              <a:xfrm>
                <a:off x="6338371" y="419604"/>
                <a:ext cx="1200915" cy="998354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3515082" y="3567630"/>
              <a:ext cx="1502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원하는 </a:t>
              </a:r>
              <a:r>
                <a:rPr lang="ko-KR" altLang="en-US" sz="200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재료</a:t>
              </a:r>
              <a:endParaRPr lang="ko-KR" altLang="en-US" sz="20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77216" y="3801826"/>
            <a:ext cx="1866237" cy="2214124"/>
            <a:chOff x="1177216" y="3884103"/>
            <a:chExt cx="1866237" cy="221412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39" r="1584"/>
            <a:stretch/>
          </p:blipFill>
          <p:spPr>
            <a:xfrm>
              <a:off x="1177216" y="3884103"/>
              <a:ext cx="1866237" cy="181401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389037" y="5698117"/>
              <a:ext cx="1442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원하는 </a:t>
              </a:r>
              <a:r>
                <a:rPr lang="ko-KR" altLang="en-US" sz="2000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음식</a:t>
              </a:r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3674378" y="3130815"/>
            <a:ext cx="738231" cy="674746"/>
          </a:xfrm>
          <a:prstGeom prst="rightArrow">
            <a:avLst/>
          </a:prstGeom>
          <a:solidFill>
            <a:srgbClr val="FF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754249" y="2242498"/>
            <a:ext cx="2874846" cy="2451379"/>
            <a:chOff x="4821361" y="2188707"/>
            <a:chExt cx="2874846" cy="245137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61" y="2188707"/>
              <a:ext cx="2874846" cy="205126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344760" y="4239976"/>
              <a:ext cx="18280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레시피 </a:t>
              </a:r>
              <a:r>
                <a:rPr lang="ko-KR" altLang="en-US" sz="2000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고유 </a:t>
              </a:r>
              <a:r>
                <a:rPr lang="en-US" altLang="ko-KR" sz="2000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ID</a:t>
              </a:r>
              <a:endParaRPr lang="ko-KR" altLang="en-US" sz="20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32" name="오른쪽 화살표 31"/>
          <p:cNvSpPr/>
          <p:nvPr/>
        </p:nvSpPr>
        <p:spPr>
          <a:xfrm>
            <a:off x="7629095" y="3126496"/>
            <a:ext cx="738231" cy="674746"/>
          </a:xfrm>
          <a:prstGeom prst="rightArrow">
            <a:avLst/>
          </a:prstGeom>
          <a:solidFill>
            <a:srgbClr val="FF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9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6" y="466413"/>
            <a:ext cx="388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 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이메일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75" y="1379939"/>
            <a:ext cx="3184525" cy="3184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40608" y="5313680"/>
            <a:ext cx="554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선택한 레시피를 </a:t>
            </a:r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이메일로 전송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18" y="1649010"/>
            <a:ext cx="2915454" cy="2915454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322473" y="2811282"/>
            <a:ext cx="711200" cy="5909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9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4" name="직사각형 3"/>
            <p:cNvSpPr/>
            <p:nvPr/>
          </p:nvSpPr>
          <p:spPr>
            <a:xfrm>
              <a:off x="263246" y="290019"/>
              <a:ext cx="222786" cy="236432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3737" y="466413"/>
            <a:ext cx="343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실행 예시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6441" y="5479335"/>
            <a:ext cx="46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PyQT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검색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화면</a:t>
            </a:r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" t="1194" r="1492" b="2195"/>
          <a:stretch/>
        </p:blipFill>
        <p:spPr>
          <a:xfrm>
            <a:off x="1583737" y="1254020"/>
            <a:ext cx="3675868" cy="38177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18" y="1250137"/>
            <a:ext cx="4258004" cy="38216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844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36432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343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실행 예시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6" y="1705522"/>
            <a:ext cx="5094485" cy="29823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39" y="1743312"/>
            <a:ext cx="5620624" cy="29067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746441" y="5479335"/>
            <a:ext cx="46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PyQT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메일 전송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69328" y="3000692"/>
            <a:ext cx="494951" cy="9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8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4" name="직사각형 3"/>
            <p:cNvSpPr/>
            <p:nvPr/>
          </p:nvSpPr>
          <p:spPr>
            <a:xfrm>
              <a:off x="263246" y="290019"/>
              <a:ext cx="222786" cy="236432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3737" y="466413"/>
            <a:ext cx="343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실행 예시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5" y="1673340"/>
            <a:ext cx="4650370" cy="31213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97" y="1673340"/>
            <a:ext cx="4353276" cy="31213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34338" y="5479335"/>
            <a:ext cx="297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콘솔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검색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921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36432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343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실행 예시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"/>
          <a:stretch/>
        </p:blipFill>
        <p:spPr>
          <a:xfrm>
            <a:off x="939567" y="1855332"/>
            <a:ext cx="4946911" cy="31473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28" y="1855333"/>
            <a:ext cx="4061812" cy="31473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746441" y="5479335"/>
            <a:ext cx="46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콘솔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메일 전송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75143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240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-윤고딕330</vt:lpstr>
      <vt:lpstr>맑은 고딕</vt:lpstr>
      <vt:lpstr>-윤고딕320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이혜린</dc:creator>
  <cp:lastModifiedBy>KEJ</cp:lastModifiedBy>
  <cp:revision>38</cp:revision>
  <dcterms:created xsi:type="dcterms:W3CDTF">2016-05-06T14:49:45Z</dcterms:created>
  <dcterms:modified xsi:type="dcterms:W3CDTF">2016-05-29T08:24:48Z</dcterms:modified>
</cp:coreProperties>
</file>