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70" r:id="rId6"/>
    <p:sldId id="259" r:id="rId7"/>
    <p:sldId id="273" r:id="rId8"/>
    <p:sldId id="274" r:id="rId9"/>
    <p:sldId id="275" r:id="rId10"/>
    <p:sldId id="276" r:id="rId11"/>
    <p:sldId id="261" r:id="rId12"/>
    <p:sldId id="272" r:id="rId13"/>
    <p:sldId id="268" r:id="rId14"/>
    <p:sldId id="265" r:id="rId15"/>
    <p:sldId id="271" r:id="rId16"/>
    <p:sldId id="277" r:id="rId17"/>
    <p:sldId id="278" r:id="rId18"/>
    <p:sldId id="279" r:id="rId19"/>
    <p:sldId id="267" r:id="rId20"/>
  </p:sldIdLst>
  <p:sldSz cx="12192000" cy="6858000"/>
  <p:notesSz cx="6858000" cy="9144000"/>
  <p:embeddedFontLst>
    <p:embeddedFont>
      <p:font typeface="-윤고딕330" panose="02030504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-윤고딕320" panose="0203050400010101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6E"/>
    <a:srgbClr val="FFEBF1"/>
    <a:srgbClr val="FFB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34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8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4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6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2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4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3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A6F5-5F25-427C-B380-3954655D6973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2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378941"/>
            <a:ext cx="12192000" cy="0"/>
          </a:xfrm>
          <a:prstGeom prst="line">
            <a:avLst/>
          </a:prstGeom>
          <a:ln w="28575">
            <a:solidFill>
              <a:srgbClr val="FF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600827" y="898949"/>
            <a:ext cx="6990346" cy="4979719"/>
            <a:chOff x="2654103" y="834017"/>
            <a:chExt cx="6990346" cy="49797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103" y="1138327"/>
              <a:ext cx="6883794" cy="467540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22822" y="4258962"/>
              <a:ext cx="5560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Recipe</a:t>
              </a:r>
              <a:endParaRPr lang="ko-KR" altLang="en-US" sz="5400" b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7412" y="834017"/>
              <a:ext cx="24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맛있는 </a:t>
              </a:r>
              <a:r>
                <a:rPr lang="ko-KR" altLang="en-US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요리</a:t>
              </a:r>
              <a:r>
                <a:rPr lang="en-US" altLang="ko-KR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맛있는 </a:t>
              </a:r>
              <a:r>
                <a:rPr lang="ko-KR" altLang="en-US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레시피</a:t>
              </a:r>
              <a:endParaRPr lang="ko-KR" altLang="en-US" sz="14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259736" y="5955839"/>
            <a:ext cx="19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2014184009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김은정 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2014184018 </a:t>
            </a:r>
            <a:r>
              <a:rPr lang="ko-KR" altLang="en-US" sz="1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안종구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6479059"/>
            <a:ext cx="12192000" cy="0"/>
          </a:xfrm>
          <a:prstGeom prst="line">
            <a:avLst/>
          </a:prstGeom>
          <a:ln w="28575">
            <a:solidFill>
              <a:srgbClr val="FF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1228173" y="12579177"/>
            <a:ext cx="963827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2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3170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72" y="275530"/>
            <a:ext cx="5364945" cy="62946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7" y="2510374"/>
            <a:ext cx="4850592" cy="18249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타원 10"/>
          <p:cNvSpPr/>
          <p:nvPr/>
        </p:nvSpPr>
        <p:spPr>
          <a:xfrm>
            <a:off x="8527982" y="5024387"/>
            <a:ext cx="1833613" cy="18336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729482" y="5631255"/>
            <a:ext cx="1184291" cy="721895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EBF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66976" y="5308089"/>
            <a:ext cx="460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프로그램을 실행 후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메일 계정을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세팅해두면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언제든지 메일 발송 가능</a:t>
            </a:r>
          </a:p>
        </p:txBody>
      </p:sp>
    </p:spTree>
    <p:extLst>
      <p:ext uri="{BB962C8B-B14F-4D97-AF65-F5344CB8AC3E}">
        <p14:creationId xmlns:p14="http://schemas.microsoft.com/office/powerpoint/2010/main" val="415151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3" t="15141" r="13110" b="23445"/>
          <a:stretch/>
        </p:blipFill>
        <p:spPr>
          <a:xfrm>
            <a:off x="985259" y="1410938"/>
            <a:ext cx="4367467" cy="387384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6" y="466413"/>
            <a:ext cx="388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4127" y="5693338"/>
            <a:ext cx="2034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음식 이미지 추가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99" y="1410938"/>
            <a:ext cx="4251118" cy="37836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5464365" y="2996539"/>
            <a:ext cx="827773" cy="702644"/>
          </a:xfrm>
          <a:prstGeom prst="rightArrow">
            <a:avLst/>
          </a:prstGeom>
          <a:solidFill>
            <a:srgbClr val="FF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582599" y="1825506"/>
            <a:ext cx="2329313" cy="23293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9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6" y="466413"/>
            <a:ext cx="388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532" y="1297410"/>
            <a:ext cx="4937759" cy="42076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36" y="1297410"/>
            <a:ext cx="3589110" cy="4211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464365" y="5683712"/>
            <a:ext cx="1370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-윤고딕330" panose="02030504000101010101" pitchFamily="18" charset="-127"/>
                <a:ea typeface="-윤고딕330" panose="02030504000101010101" pitchFamily="18" charset="-127"/>
              </a:rPr>
              <a:t>지도 구현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16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6" y="466413"/>
            <a:ext cx="388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C/C++ 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연동 </a:t>
            </a:r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실행예시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7" y="1297409"/>
            <a:ext cx="6550906" cy="53487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1834" r="953" b="1"/>
          <a:stretch/>
        </p:blipFill>
        <p:spPr>
          <a:xfrm>
            <a:off x="5269443" y="3917482"/>
            <a:ext cx="6333857" cy="2728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127553" y="2585449"/>
            <a:ext cx="411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Strcpy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기능이 있는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spam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모듈 생성</a:t>
            </a:r>
          </a:p>
        </p:txBody>
      </p:sp>
    </p:spTree>
    <p:extLst>
      <p:ext uri="{BB962C8B-B14F-4D97-AF65-F5344CB8AC3E}">
        <p14:creationId xmlns:p14="http://schemas.microsoft.com/office/powerpoint/2010/main" val="270609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36432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343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일정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83559"/>
              </p:ext>
            </p:extLst>
          </p:nvPr>
        </p:nvGraphicFramePr>
        <p:xfrm>
          <a:off x="857982" y="1297410"/>
          <a:ext cx="10335028" cy="4894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3666">
                  <a:extLst>
                    <a:ext uri="{9D8B030D-6E8A-4147-A177-3AD203B41FA5}">
                      <a16:colId xmlns:a16="http://schemas.microsoft.com/office/drawing/2014/main" val="975764460"/>
                    </a:ext>
                  </a:extLst>
                </a:gridCol>
                <a:gridCol w="2642532">
                  <a:extLst>
                    <a:ext uri="{9D8B030D-6E8A-4147-A177-3AD203B41FA5}">
                      <a16:colId xmlns:a16="http://schemas.microsoft.com/office/drawing/2014/main" val="4162925741"/>
                    </a:ext>
                  </a:extLst>
                </a:gridCol>
                <a:gridCol w="4035104">
                  <a:extLst>
                    <a:ext uri="{9D8B030D-6E8A-4147-A177-3AD203B41FA5}">
                      <a16:colId xmlns:a16="http://schemas.microsoft.com/office/drawing/2014/main" val="2822302938"/>
                    </a:ext>
                  </a:extLst>
                </a:gridCol>
                <a:gridCol w="1503726">
                  <a:extLst>
                    <a:ext uri="{9D8B030D-6E8A-4147-A177-3AD203B41FA5}">
                      <a16:colId xmlns:a16="http://schemas.microsoft.com/office/drawing/2014/main" val="793498989"/>
                    </a:ext>
                  </a:extLst>
                </a:gridCol>
              </a:tblGrid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FF2D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FF2D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세부 내용</a:t>
                      </a:r>
                    </a:p>
                  </a:txBody>
                  <a:tcPr anchor="ctr">
                    <a:solidFill>
                      <a:srgbClr val="FF2D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시행</a:t>
                      </a:r>
                    </a:p>
                  </a:txBody>
                  <a:tcPr anchor="ctr">
                    <a:solidFill>
                      <a:srgbClr val="FF2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00221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(4.28~5.4)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OpenAPI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조사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Xml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모듈 조사 및 주제 선정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01579"/>
                  </a:ext>
                </a:extLst>
              </a:tr>
              <a:tr h="72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(5.5~5.11)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기획발표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5/9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기능 및 구현 방법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역할분담 결정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Youtube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활용 기획 발표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037172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(5.12~5.18)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OpenAPI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 구현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OpenAPI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통한 실시간 연동</a:t>
                      </a: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20343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(5.19~5.25)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검색 및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이메일 구현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GUI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레시피 검색 기능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이메일 전송 기능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PyQT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GUI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15720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(5.26~6.1)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중간발표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5/30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Youtube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활용 중간 발표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12733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(6.2~6.8)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통계 기능 구현</a:t>
                      </a:r>
                      <a:endParaRPr lang="en-US" altLang="ko-KR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trike="noStrike" dirty="0" err="1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PyQT</a:t>
                      </a:r>
                      <a:r>
                        <a:rPr lang="en-US" altLang="ko-KR" strike="noStrike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GUI </a:t>
                      </a:r>
                      <a:r>
                        <a:rPr lang="ko-KR" altLang="en-US" strike="noStrike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개선 </a:t>
                      </a: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u="none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종류별로 데이터 개수 통계 기능 구현</a:t>
                      </a:r>
                      <a:endParaRPr lang="en-US" altLang="ko-KR" u="none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u="none" strike="noStrike" dirty="0" err="1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PyQT</a:t>
                      </a:r>
                      <a:r>
                        <a:rPr lang="en-US" altLang="ko-KR" u="none" strike="noStrike" baseline="0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u="none" strike="noStrike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GUI</a:t>
                      </a:r>
                      <a:r>
                        <a:rPr lang="en-US" altLang="ko-KR" u="none" strike="noStrike" baseline="0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u="none" strike="noStrike" baseline="0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개선 및 불필요한 정보 삭제</a:t>
                      </a:r>
                      <a:endParaRPr lang="ko-KR" altLang="en-US" u="none" strike="noStrike" dirty="0">
                        <a:solidFill>
                          <a:srgbClr val="FF2D6E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(6.9~6.15)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지도 연동 구현</a:t>
                      </a: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전국 전통시장을 지도에 표시</a:t>
                      </a: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31498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(6.16~6.22)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C/C++ ,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distutils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최종발표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6/16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C/C++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en-US" altLang="ko-KR" baseline="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distutils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모듈 활용 배포</a:t>
                      </a:r>
                      <a:endParaRPr lang="en-US" altLang="ko-KR" baseline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baseline="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Youtube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활용 최종 발표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33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93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36432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05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407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GitHub </a:t>
            </a:r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커밋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히스토리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819275"/>
            <a:ext cx="9525000" cy="32194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494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36432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05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407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GitHub </a:t>
            </a:r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커밋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히스토리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37" y="1180516"/>
            <a:ext cx="8572951" cy="51645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218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37" y="1180516"/>
            <a:ext cx="8947644" cy="51645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36432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05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407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GitHub </a:t>
            </a:r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커밋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히스토리</a:t>
            </a:r>
          </a:p>
        </p:txBody>
      </p:sp>
    </p:spTree>
    <p:extLst>
      <p:ext uri="{BB962C8B-B14F-4D97-AF65-F5344CB8AC3E}">
        <p14:creationId xmlns:p14="http://schemas.microsoft.com/office/powerpoint/2010/main" val="1909115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37" y="1180516"/>
            <a:ext cx="8965551" cy="51748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36432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05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407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GitHub </a:t>
            </a:r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커밋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히스토리</a:t>
            </a:r>
          </a:p>
        </p:txBody>
      </p:sp>
    </p:spTree>
    <p:extLst>
      <p:ext uri="{BB962C8B-B14F-4D97-AF65-F5344CB8AC3E}">
        <p14:creationId xmlns:p14="http://schemas.microsoft.com/office/powerpoint/2010/main" val="258214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378941"/>
            <a:ext cx="12192000" cy="0"/>
          </a:xfrm>
          <a:prstGeom prst="line">
            <a:avLst/>
          </a:prstGeom>
          <a:ln w="28575">
            <a:solidFill>
              <a:srgbClr val="FF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479059"/>
            <a:ext cx="12192000" cy="0"/>
          </a:xfrm>
          <a:prstGeom prst="line">
            <a:avLst/>
          </a:prstGeom>
          <a:ln w="28575">
            <a:solidFill>
              <a:srgbClr val="FF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600827" y="898949"/>
            <a:ext cx="6990346" cy="4979719"/>
            <a:chOff x="2654103" y="834017"/>
            <a:chExt cx="6990346" cy="49797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103" y="1138327"/>
              <a:ext cx="6883794" cy="467540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22822" y="4258962"/>
              <a:ext cx="5560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Thank you!</a:t>
              </a:r>
              <a:endParaRPr lang="ko-KR" altLang="en-US" sz="5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7412" y="834017"/>
              <a:ext cx="24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맛있는 </a:t>
              </a:r>
              <a:r>
                <a:rPr lang="ko-KR" altLang="en-US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요리</a:t>
              </a:r>
              <a:r>
                <a:rPr lang="en-US" altLang="ko-KR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맛있는 </a:t>
              </a:r>
              <a:r>
                <a:rPr lang="ko-KR" altLang="en-US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레시피</a:t>
              </a:r>
              <a:endParaRPr lang="ko-KR" altLang="en-US" sz="14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22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61575"/>
            <a:ext cx="3230880" cy="923330"/>
          </a:xfrm>
          <a:prstGeom prst="rect">
            <a:avLst/>
          </a:prstGeom>
          <a:solidFill>
            <a:srgbClr val="FFBA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</a:rPr>
              <a:t>INDEX</a:t>
            </a:r>
            <a:endParaRPr lang="ko-KR" altLang="en-US" sz="540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77" y="824850"/>
            <a:ext cx="1770393" cy="10947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0521" y="1187539"/>
            <a:ext cx="506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추가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OpenAPI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77" y="1979378"/>
            <a:ext cx="1770393" cy="10947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10521" y="2342067"/>
            <a:ext cx="506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77" y="3132622"/>
            <a:ext cx="1770393" cy="10947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10521" y="3493700"/>
            <a:ext cx="506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3. C/C++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연동 실행 예시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0519" y="5784967"/>
            <a:ext cx="506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5. GitHub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커밋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히스토리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27" y="5421952"/>
            <a:ext cx="1770393" cy="10947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10520" y="4640302"/>
            <a:ext cx="506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일정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77" y="4277287"/>
            <a:ext cx="1770393" cy="109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23" name="직사각형 22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3737" y="466413"/>
            <a:ext cx="435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추가 </a:t>
            </a:r>
            <a:r>
              <a:rPr lang="en-US" altLang="ko-KR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OpenAPI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428750"/>
            <a:ext cx="9563100" cy="4000500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156509" y="5751473"/>
            <a:ext cx="387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전라남도 재래시장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(5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일장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명소 서비스</a:t>
            </a:r>
          </a:p>
        </p:txBody>
      </p:sp>
    </p:spTree>
    <p:extLst>
      <p:ext uri="{BB962C8B-B14F-4D97-AF65-F5344CB8AC3E}">
        <p14:creationId xmlns:p14="http://schemas.microsoft.com/office/powerpoint/2010/main" val="420270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 r="3182"/>
          <a:stretch/>
        </p:blipFill>
        <p:spPr>
          <a:xfrm>
            <a:off x="1314451" y="1428750"/>
            <a:ext cx="9563100" cy="4000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435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추가 </a:t>
            </a:r>
            <a:r>
              <a:rPr lang="en-US" altLang="ko-KR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OpenAPI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533" y="5751473"/>
            <a:ext cx="29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경기도 수원시 전통시장 정보</a:t>
            </a:r>
          </a:p>
        </p:txBody>
      </p:sp>
    </p:spTree>
    <p:extLst>
      <p:ext uri="{BB962C8B-B14F-4D97-AF65-F5344CB8AC3E}">
        <p14:creationId xmlns:p14="http://schemas.microsoft.com/office/powerpoint/2010/main" val="35032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9" r="2619"/>
          <a:stretch/>
        </p:blipFill>
        <p:spPr>
          <a:xfrm>
            <a:off x="1314451" y="1428751"/>
            <a:ext cx="9563100" cy="4000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435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추가 </a:t>
            </a:r>
            <a:r>
              <a:rPr lang="en-US" altLang="ko-KR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OpenAPI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1843" y="5751473"/>
            <a:ext cx="316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30" panose="02030504000101010101" pitchFamily="18" charset="-127"/>
                <a:ea typeface="-윤고딕330" panose="02030504000101010101" pitchFamily="18" charset="-127"/>
              </a:rPr>
              <a:t>경상남도 거제시 전통시장 현황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47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5" name="직사각형 4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737" y="466413"/>
            <a:ext cx="3170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7" t="17183" r="14722" b="25486"/>
          <a:stretch/>
        </p:blipFill>
        <p:spPr>
          <a:xfrm>
            <a:off x="951668" y="1536749"/>
            <a:ext cx="4106035" cy="36801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1668" y="5693338"/>
            <a:ext cx="443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불필요한 정보 최소화 및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UI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(Name)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202745" y="2996538"/>
            <a:ext cx="827773" cy="702644"/>
          </a:xfrm>
          <a:prstGeom prst="rightArrow">
            <a:avLst/>
          </a:prstGeom>
          <a:solidFill>
            <a:srgbClr val="FF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60" y="275530"/>
            <a:ext cx="5364945" cy="62946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719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7" y="1608774"/>
            <a:ext cx="3992372" cy="34535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60" y="275530"/>
            <a:ext cx="5364945" cy="62946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4" name="그룹 3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5" name="직사각형 4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737" y="466413"/>
            <a:ext cx="3170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589" y="5683985"/>
            <a:ext cx="517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불필요한 정보 최소화 및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UI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(Ingredient)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202745" y="2996538"/>
            <a:ext cx="827773" cy="702644"/>
          </a:xfrm>
          <a:prstGeom prst="rightArrow">
            <a:avLst/>
          </a:prstGeom>
          <a:solidFill>
            <a:srgbClr val="FF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1" y="1652890"/>
            <a:ext cx="4013140" cy="34677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4" name="그룹 3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5" name="직사각형 4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737" y="466413"/>
            <a:ext cx="3170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5202745" y="2996538"/>
            <a:ext cx="827773" cy="702644"/>
          </a:xfrm>
          <a:prstGeom prst="rightArrow">
            <a:avLst/>
          </a:prstGeom>
          <a:solidFill>
            <a:srgbClr val="FF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43" y="275530"/>
            <a:ext cx="5364945" cy="62946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044460" y="5683985"/>
            <a:ext cx="400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불필요한 정보 최소화 및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UI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(ID)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16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5" y="1630053"/>
            <a:ext cx="3965737" cy="34356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4" name="그룹 3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5" name="직사각형 4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737" y="466413"/>
            <a:ext cx="3170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202745" y="2996538"/>
            <a:ext cx="827773" cy="702644"/>
          </a:xfrm>
          <a:prstGeom prst="rightArrow">
            <a:avLst/>
          </a:prstGeom>
          <a:solidFill>
            <a:srgbClr val="FF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91" y="275530"/>
            <a:ext cx="5364945" cy="62946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899896" y="5683985"/>
            <a:ext cx="4538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불필요한 정보 최소화 및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UI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(email)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75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325</Words>
  <Application>Microsoft Office PowerPoint</Application>
  <PresentationFormat>와이드스크린</PresentationFormat>
  <Paragraphs>97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-윤고딕330</vt:lpstr>
      <vt:lpstr>Arial</vt:lpstr>
      <vt:lpstr>맑은 고딕</vt:lpstr>
      <vt:lpstr>-윤고딕320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이혜린</dc:creator>
  <cp:lastModifiedBy>KEJ</cp:lastModifiedBy>
  <cp:revision>66</cp:revision>
  <dcterms:created xsi:type="dcterms:W3CDTF">2016-05-06T14:49:45Z</dcterms:created>
  <dcterms:modified xsi:type="dcterms:W3CDTF">2016-06-13T18:24:28Z</dcterms:modified>
</cp:coreProperties>
</file>