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bik Light"/>
      <p:regular r:id="rId17"/>
      <p:bold r:id="rId18"/>
      <p:italic r:id="rId19"/>
      <p:boldItalic r:id="rId20"/>
    </p:embeddedFont>
    <p:embeddedFont>
      <p:font typeface="Roboto"/>
      <p:regular r:id="rId21"/>
      <p:bold r:id="rId22"/>
      <p:italic r:id="rId23"/>
      <p:boldItalic r:id="rId24"/>
    </p:embeddedFont>
    <p:embeddedFont>
      <p:font typeface="Nunito"/>
      <p:regular r:id="rId25"/>
      <p:bold r:id="rId26"/>
      <p:italic r:id="rId27"/>
      <p:boldItalic r:id="rId28"/>
    </p:embeddedFont>
    <p:embeddedFont>
      <p:font typeface="Source Code Pro"/>
      <p:regular r:id="rId29"/>
      <p:bold r:id="rId30"/>
      <p:italic r:id="rId31"/>
      <p:boldItalic r:id="rId32"/>
    </p:embeddedFont>
    <p:embeddedFont>
      <p:font typeface="Lora"/>
      <p:regular r:id="rId33"/>
      <p:bold r:id="rId34"/>
      <p:italic r:id="rId35"/>
      <p:boldItalic r:id="rId36"/>
    </p:embeddedFont>
    <p:embeddedFont>
      <p:font typeface="Roboto Light"/>
      <p:regular r:id="rId37"/>
      <p:bold r:id="rId38"/>
      <p:italic r:id="rId39"/>
      <p:boldItalic r:id="rId40"/>
    </p:embeddedFont>
    <p:embeddedFont>
      <p:font typeface="Rubik"/>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font" Target="fonts/RubikLight-boldItalic.fntdata"/><Relationship Id="rId42" Type="http://schemas.openxmlformats.org/officeDocument/2006/relationships/font" Target="fonts/Rubik-bold.fntdata"/><Relationship Id="rId41" Type="http://schemas.openxmlformats.org/officeDocument/2006/relationships/font" Target="fonts/Rubik-regular.fntdata"/><Relationship Id="rId22" Type="http://schemas.openxmlformats.org/officeDocument/2006/relationships/font" Target="fonts/Roboto-bold.fntdata"/><Relationship Id="rId44" Type="http://schemas.openxmlformats.org/officeDocument/2006/relationships/font" Target="fonts/Rubik-boldItalic.fntdata"/><Relationship Id="rId21" Type="http://schemas.openxmlformats.org/officeDocument/2006/relationships/font" Target="fonts/Roboto-regular.fntdata"/><Relationship Id="rId43" Type="http://schemas.openxmlformats.org/officeDocument/2006/relationships/font" Target="fonts/Rubik-italic.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Lora-regular.fnt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35" Type="http://schemas.openxmlformats.org/officeDocument/2006/relationships/font" Target="fonts/Lora-italic.fntdata"/><Relationship Id="rId12" Type="http://schemas.openxmlformats.org/officeDocument/2006/relationships/slide" Target="slides/slide7.xml"/><Relationship Id="rId34" Type="http://schemas.openxmlformats.org/officeDocument/2006/relationships/font" Target="fonts/Lora-bold.fntdata"/><Relationship Id="rId15" Type="http://schemas.openxmlformats.org/officeDocument/2006/relationships/slide" Target="slides/slide10.xml"/><Relationship Id="rId37" Type="http://schemas.openxmlformats.org/officeDocument/2006/relationships/font" Target="fonts/RobotoLight-regular.fntdata"/><Relationship Id="rId14" Type="http://schemas.openxmlformats.org/officeDocument/2006/relationships/slide" Target="slides/slide9.xml"/><Relationship Id="rId36" Type="http://schemas.openxmlformats.org/officeDocument/2006/relationships/font" Target="fonts/Lora-boldItalic.fntdata"/><Relationship Id="rId17" Type="http://schemas.openxmlformats.org/officeDocument/2006/relationships/font" Target="fonts/RubikLight-regular.fntdata"/><Relationship Id="rId39" Type="http://schemas.openxmlformats.org/officeDocument/2006/relationships/font" Target="fonts/RobotoLight-italic.fntdata"/><Relationship Id="rId16" Type="http://schemas.openxmlformats.org/officeDocument/2006/relationships/slide" Target="slides/slide11.xml"/><Relationship Id="rId38" Type="http://schemas.openxmlformats.org/officeDocument/2006/relationships/font" Target="fonts/RobotoLight-bold.fntdata"/><Relationship Id="rId19" Type="http://schemas.openxmlformats.org/officeDocument/2006/relationships/font" Target="fonts/RubikLight-italic.fntdata"/><Relationship Id="rId18" Type="http://schemas.openxmlformats.org/officeDocument/2006/relationships/font" Target="fonts/Rubik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b491b6ff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b491b6ff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b491b6ff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b491b6ff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baf0c4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8baf0c4d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af0c4d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8baf0c4d7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b3730f48d_1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8b3730f48d_1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b3730f48d_1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8b3730f48d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b3730f48d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8b3730f48d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b491b6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3b491b6f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type="title">
  <p:cSld name="TITLE">
    <p:spTree>
      <p:nvGrpSpPr>
        <p:cNvPr id="11" name="Shape 11"/>
        <p:cNvGrpSpPr/>
        <p:nvPr/>
      </p:nvGrpSpPr>
      <p:grpSpPr>
        <a:xfrm>
          <a:off x="0" y="0"/>
          <a:ext cx="0" cy="0"/>
          <a:chOff x="0" y="0"/>
          <a:chExt cx="0" cy="0"/>
        </a:xfrm>
      </p:grpSpPr>
      <p:sp>
        <p:nvSpPr>
          <p:cNvPr id="12" name="Google Shape;12;p2"/>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224683" y="2690100"/>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Rubik Light"/>
              <a:buNone/>
              <a:defRPr sz="5200">
                <a:latin typeface="Rubik Light"/>
                <a:ea typeface="Rubik Light"/>
                <a:cs typeface="Rubik Light"/>
                <a:sym typeface="Rubik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1"/>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type="title"/>
          </p:nvPr>
        </p:nvSpPr>
        <p:spPr>
          <a:xfrm>
            <a:off x="919325" y="961750"/>
            <a:ext cx="7305300" cy="3333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2"/>
          <p:cNvSpPr/>
          <p:nvPr/>
        </p:nvSpPr>
        <p:spPr>
          <a:xfrm>
            <a:off x="476100" y="465300"/>
            <a:ext cx="40875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txBox="1"/>
          <p:nvPr>
            <p:ph type="title"/>
          </p:nvPr>
        </p:nvSpPr>
        <p:spPr>
          <a:xfrm>
            <a:off x="900000" y="839175"/>
            <a:ext cx="3240000" cy="1876200"/>
          </a:xfrm>
          <a:prstGeom prst="rect">
            <a:avLst/>
          </a:prstGeom>
        </p:spPr>
        <p:txBody>
          <a:bodyPr anchorCtr="0" anchor="b" bIns="91425" lIns="91425" spcFirstLastPara="1" rIns="91425" wrap="square" tIns="91425">
            <a:normAutofit/>
          </a:bodyPr>
          <a:lstStyle>
            <a:lvl1pPr lvl="0">
              <a:spcBef>
                <a:spcPts val="0"/>
              </a:spcBef>
              <a:spcAft>
                <a:spcPts val="0"/>
              </a:spcAft>
              <a:buSzPts val="3800"/>
              <a:buNone/>
              <a:defRPr sz="3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12"/>
          <p:cNvSpPr txBox="1"/>
          <p:nvPr>
            <p:ph idx="1" type="subTitle"/>
          </p:nvPr>
        </p:nvSpPr>
        <p:spPr>
          <a:xfrm>
            <a:off x="900000" y="2803075"/>
            <a:ext cx="3240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Font typeface="Roboto Light"/>
              <a:buNone/>
              <a:defRPr>
                <a:latin typeface="Roboto Light"/>
                <a:ea typeface="Roboto Light"/>
                <a:cs typeface="Roboto Light"/>
                <a:sym typeface="Roboto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567">
          <p15:clr>
            <a:srgbClr val="FA7B17"/>
          </p15:clr>
        </p15:guide>
        <p15:guide id="2" pos="2608">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3"/>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1" type="body"/>
          </p:nvPr>
        </p:nvSpPr>
        <p:spPr>
          <a:xfrm>
            <a:off x="571000" y="4073100"/>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600"/>
              <a:buNone/>
              <a:defRPr/>
            </a:lvl1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4"/>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hasCustomPrompt="1" type="title"/>
          </p:nvPr>
        </p:nvSpPr>
        <p:spPr>
          <a:xfrm>
            <a:off x="740175" y="1106125"/>
            <a:ext cx="7529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4"/>
          <p:cNvSpPr txBox="1"/>
          <p:nvPr>
            <p:ph idx="1" type="body"/>
          </p:nvPr>
        </p:nvSpPr>
        <p:spPr>
          <a:xfrm>
            <a:off x="740175" y="3152225"/>
            <a:ext cx="75291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5"/>
          <p:cNvSpPr/>
          <p:nvPr/>
        </p:nvSpPr>
        <p:spPr>
          <a:xfrm>
            <a:off x="476100" y="465300"/>
            <a:ext cx="40875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15"/>
          <p:cNvSpPr txBox="1"/>
          <p:nvPr>
            <p:ph type="title"/>
          </p:nvPr>
        </p:nvSpPr>
        <p:spPr>
          <a:xfrm>
            <a:off x="899850" y="1667250"/>
            <a:ext cx="3240000" cy="1397700"/>
          </a:xfrm>
          <a:prstGeom prst="rect">
            <a:avLst/>
          </a:prstGeom>
        </p:spPr>
        <p:txBody>
          <a:bodyPr anchorCtr="0" anchor="b" bIns="91425" lIns="91425" spcFirstLastPara="1" rIns="91425" wrap="square" tIns="91425">
            <a:normAutofit/>
          </a:bodyPr>
          <a:lstStyle>
            <a:lvl1pPr lvl="0" rtl="0">
              <a:spcBef>
                <a:spcPts val="0"/>
              </a:spcBef>
              <a:spcAft>
                <a:spcPts val="0"/>
              </a:spcAft>
              <a:buSzPts val="38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9" name="Google Shape;79;p15"/>
          <p:cNvSpPr txBox="1"/>
          <p:nvPr>
            <p:ph idx="1" type="subTitle"/>
          </p:nvPr>
        </p:nvSpPr>
        <p:spPr>
          <a:xfrm>
            <a:off x="4987025" y="1829850"/>
            <a:ext cx="3240000" cy="1235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Font typeface="Roboto Light"/>
              <a:buNone/>
              <a:defRPr>
                <a:latin typeface="Roboto Light"/>
                <a:ea typeface="Roboto Light"/>
                <a:cs typeface="Roboto Light"/>
                <a:sym typeface="Robot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extLst>
    <p:ext uri="{DCECCB84-F9BA-43D5-87BE-67443E8EF086}">
      <p15:sldGuideLst>
        <p15:guide id="1" orient="horz" pos="1050">
          <p15:clr>
            <a:srgbClr val="FA7B17"/>
          </p15:clr>
        </p15:guide>
        <p15:guide id="2" pos="567">
          <p15:clr>
            <a:srgbClr val="FA7B17"/>
          </p15:clr>
        </p15:guide>
        <p15:guide id="3" orient="horz" pos="1931">
          <p15:clr>
            <a:srgbClr val="FA7B17"/>
          </p15:clr>
        </p15:guide>
        <p15:guide id="4" pos="3141">
          <p15:clr>
            <a:srgbClr val="FA7B17"/>
          </p15:clr>
        </p15:guide>
        <p15:guide id="5" pos="5443">
          <p15:clr>
            <a:srgbClr val="FA7B17"/>
          </p15:clr>
        </p15:guide>
        <p15:guide id="6" pos="260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p:txBody>
      </p:sp>
      <p:sp>
        <p:nvSpPr>
          <p:cNvPr id="84" name="Google Shape;84;p17"/>
          <p:cNvSpPr txBox="1"/>
          <p:nvPr>
            <p:ph idx="1" type="body"/>
          </p:nvPr>
        </p:nvSpPr>
        <p:spPr>
          <a:xfrm>
            <a:off x="438550" y="1231425"/>
            <a:ext cx="7771500" cy="30825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Font typeface="Roboto Light"/>
              <a:buChar char="●"/>
              <a:defRPr>
                <a:latin typeface="Roboto Light"/>
                <a:ea typeface="Roboto Light"/>
                <a:cs typeface="Roboto Light"/>
                <a:sym typeface="Roboto Light"/>
              </a:defRPr>
            </a:lvl1pPr>
            <a:lvl2pPr indent="-317500" lvl="1" marL="914400" rtl="0">
              <a:spcBef>
                <a:spcPts val="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0"/>
              </a:spcBef>
              <a:spcAft>
                <a:spcPts val="0"/>
              </a:spcAft>
              <a:buSzPts val="1400"/>
              <a:buFont typeface="Roboto Light"/>
              <a:buChar char="■"/>
              <a:defRPr>
                <a:latin typeface="Roboto Light"/>
                <a:ea typeface="Roboto Light"/>
                <a:cs typeface="Roboto Light"/>
                <a:sym typeface="Roboto Light"/>
              </a:defRPr>
            </a:lvl3pPr>
            <a:lvl4pPr indent="-317500" lvl="3" marL="1828800" rtl="0">
              <a:spcBef>
                <a:spcPts val="0"/>
              </a:spcBef>
              <a:spcAft>
                <a:spcPts val="0"/>
              </a:spcAft>
              <a:buSzPts val="1400"/>
              <a:buFont typeface="Roboto Light"/>
              <a:buChar char="●"/>
              <a:defRPr>
                <a:latin typeface="Roboto Light"/>
                <a:ea typeface="Roboto Light"/>
                <a:cs typeface="Roboto Light"/>
                <a:sym typeface="Roboto Light"/>
              </a:defRPr>
            </a:lvl4pPr>
            <a:lvl5pPr indent="-317500" lvl="4" marL="2286000" rtl="0">
              <a:spcBef>
                <a:spcPts val="0"/>
              </a:spcBef>
              <a:spcAft>
                <a:spcPts val="0"/>
              </a:spcAft>
              <a:buSzPts val="1400"/>
              <a:buFont typeface="Roboto Light"/>
              <a:buChar char="○"/>
              <a:defRPr>
                <a:latin typeface="Roboto Light"/>
                <a:ea typeface="Roboto Light"/>
                <a:cs typeface="Roboto Light"/>
                <a:sym typeface="Roboto Light"/>
              </a:defRPr>
            </a:lvl5pPr>
            <a:lvl6pPr indent="-317500" lvl="5" marL="2743200" rtl="0">
              <a:spcBef>
                <a:spcPts val="0"/>
              </a:spcBef>
              <a:spcAft>
                <a:spcPts val="0"/>
              </a:spcAft>
              <a:buSzPts val="1400"/>
              <a:buFont typeface="Roboto Light"/>
              <a:buChar char="■"/>
              <a:defRPr>
                <a:latin typeface="Roboto Light"/>
                <a:ea typeface="Roboto Light"/>
                <a:cs typeface="Roboto Light"/>
                <a:sym typeface="Roboto Light"/>
              </a:defRPr>
            </a:lvl6pPr>
            <a:lvl7pPr indent="-317500" lvl="6" marL="3200400" rtl="0">
              <a:spcBef>
                <a:spcPts val="0"/>
              </a:spcBef>
              <a:spcAft>
                <a:spcPts val="0"/>
              </a:spcAft>
              <a:buSzPts val="1400"/>
              <a:buFont typeface="Roboto Light"/>
              <a:buChar char="●"/>
              <a:defRPr>
                <a:latin typeface="Roboto Light"/>
                <a:ea typeface="Roboto Light"/>
                <a:cs typeface="Roboto Light"/>
                <a:sym typeface="Roboto Light"/>
              </a:defRPr>
            </a:lvl7pPr>
            <a:lvl8pPr indent="-317500" lvl="7" marL="3657600" rtl="0">
              <a:spcBef>
                <a:spcPts val="0"/>
              </a:spcBef>
              <a:spcAft>
                <a:spcPts val="0"/>
              </a:spcAft>
              <a:buSzPts val="1400"/>
              <a:buFont typeface="Roboto Light"/>
              <a:buChar char="○"/>
              <a:defRPr>
                <a:latin typeface="Roboto Light"/>
                <a:ea typeface="Roboto Light"/>
                <a:cs typeface="Roboto Light"/>
                <a:sym typeface="Roboto Light"/>
              </a:defRPr>
            </a:lvl8pPr>
            <a:lvl9pPr indent="-317500" lvl="8" marL="4114800" rtl="0">
              <a:spcBef>
                <a:spcPts val="0"/>
              </a:spcBef>
              <a:spcAft>
                <a:spcPts val="0"/>
              </a:spcAft>
              <a:buSzPts val="1400"/>
              <a:buFont typeface="Roboto Light"/>
              <a:buChar char="■"/>
              <a:defRPr>
                <a:latin typeface="Roboto Light"/>
                <a:ea typeface="Roboto Light"/>
                <a:cs typeface="Roboto Light"/>
                <a:sym typeface="Roboto Light"/>
              </a:defRPr>
            </a:lvl9pPr>
          </a:lstStyle>
          <a:p/>
        </p:txBody>
      </p:sp>
      <p:cxnSp>
        <p:nvCxnSpPr>
          <p:cNvPr id="85" name="Google Shape;85;p17"/>
          <p:cNvCxnSpPr/>
          <p:nvPr/>
        </p:nvCxnSpPr>
        <p:spPr>
          <a:xfrm>
            <a:off x="438550" y="1017725"/>
            <a:ext cx="7694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6"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8"/>
          <p:cNvGrpSpPr/>
          <p:nvPr/>
        </p:nvGrpSpPr>
        <p:grpSpPr>
          <a:xfrm>
            <a:off x="0" y="0"/>
            <a:ext cx="9144154" cy="5143624"/>
            <a:chOff x="-77" y="25"/>
            <a:chExt cx="9144154" cy="5143624"/>
          </a:xfrm>
        </p:grpSpPr>
        <p:sp>
          <p:nvSpPr>
            <p:cNvPr id="89" name="Google Shape;89;p18"/>
            <p:cNvSpPr/>
            <p:nvPr/>
          </p:nvSpPr>
          <p:spPr>
            <a:xfrm rot="-5400000">
              <a:off x="-4765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4765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rot="-5400000">
              <a:off x="-4765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rot="-5400000">
              <a:off x="-4765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rot="-5400000">
              <a:off x="-4765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rot="5400000">
              <a:off x="714198"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rot="-5400000">
              <a:off x="714322"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rot="5400000">
              <a:off x="714198"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rot="-5400000">
              <a:off x="714322"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rot="5400000">
              <a:off x="714198"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5400000">
              <a:off x="714322"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rot="5400000">
              <a:off x="714198"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714322"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rot="5400000">
              <a:off x="714198"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5400000">
              <a:off x="714322"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rot="5400000">
              <a:off x="1476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rot="-5400000">
              <a:off x="1476296"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rot="5400000">
              <a:off x="1476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1476296"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rot="5400000">
              <a:off x="1476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rot="-5400000">
              <a:off x="1476296"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rot="5400000">
              <a:off x="1476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rot="5400000">
              <a:off x="1476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rot="-5400000">
              <a:off x="1476296"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rot="5400000">
              <a:off x="1476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rot="-5400000">
              <a:off x="1476296"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rot="5400000">
              <a:off x="223814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5400000">
              <a:off x="2238271"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rot="5400000">
              <a:off x="223814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rot="-5400000">
              <a:off x="2238271"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5400000">
              <a:off x="223814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5400000">
              <a:off x="2238271"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rot="5400000">
              <a:off x="223814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rot="5400000">
              <a:off x="223814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5400000">
              <a:off x="2238271"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rot="5400000">
              <a:off x="223814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rot="-5400000">
              <a:off x="2238271"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rot="5400000">
              <a:off x="3000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rot="-5400000">
              <a:off x="300029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rot="5400000">
              <a:off x="3000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rot="-5400000">
              <a:off x="300029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rot="5400000">
              <a:off x="3000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rot="-5400000">
              <a:off x="300029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rot="5400000">
              <a:off x="3000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rot="5400000">
              <a:off x="3000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rot="-5400000">
              <a:off x="300029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rot="5400000">
              <a:off x="3000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rot="-5400000">
              <a:off x="300029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rot="5400000">
              <a:off x="3762251"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rot="-5400000">
              <a:off x="376237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rot="5400000">
              <a:off x="3762251"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rot="-5400000">
              <a:off x="376237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rot="5400000">
              <a:off x="3762251"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rot="-5400000">
              <a:off x="376237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rot="5400000">
              <a:off x="3762251"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rot="5400000">
              <a:off x="3762251"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rot="-5400000">
              <a:off x="376237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rot="5400000">
              <a:off x="3762251"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rot="-5400000">
              <a:off x="376237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rot="5400000">
              <a:off x="-4777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rot="5400000">
              <a:off x="-4777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rot="5400000">
              <a:off x="-4777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rot="5400000">
              <a:off x="-4777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rot="-5400000">
              <a:off x="16669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rot="5400000">
              <a:off x="-4777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rot="5400000">
              <a:off x="-4777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rot="-5400000">
              <a:off x="16669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5400000">
              <a:off x="928672"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rot="-5400000">
              <a:off x="1690646"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flipH="1" rot="-5400000">
              <a:off x="1690646"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rot="-5400000">
              <a:off x="2452621"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rot="-5400000">
              <a:off x="2452621"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rot="-5400000">
              <a:off x="321464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flipH="1" rot="-5400000">
              <a:off x="321464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rot="-5400000">
              <a:off x="397672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rot="-5400000">
              <a:off x="397672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rot="-5400000">
              <a:off x="452434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rot="-5400000">
              <a:off x="452434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rot="-5400000">
              <a:off x="452434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rot="-5400000">
              <a:off x="452434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rot="-5400000">
              <a:off x="452434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rot="5400000">
              <a:off x="5286200"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rot="-5400000">
              <a:off x="528632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rot="5400000">
              <a:off x="5286200"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rot="-5400000">
              <a:off x="528632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rot="5400000">
              <a:off x="5286200"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rot="-5400000">
              <a:off x="528632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rot="5400000">
              <a:off x="5286200"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rot="5400000">
              <a:off x="5286200"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rot="-5400000">
              <a:off x="528632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rot="5400000">
              <a:off x="5286200"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rot="-5400000">
              <a:off x="528632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rot="5400000">
              <a:off x="6048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rot="-5400000">
              <a:off x="6048298"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rot="5400000">
              <a:off x="6048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rot="-5400000">
              <a:off x="6048298"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rot="5400000">
              <a:off x="6048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rot="-5400000">
              <a:off x="6048298"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rot="5400000">
              <a:off x="6048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rot="5400000">
              <a:off x="6048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rot="-5400000">
              <a:off x="6048298"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rot="5400000">
              <a:off x="6048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rot="-5400000">
              <a:off x="6048298"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rot="5400000">
              <a:off x="6810149"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rot="-5400000">
              <a:off x="681027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rot="5400000">
              <a:off x="6810149"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rot="-5400000">
              <a:off x="681027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rot="5400000">
              <a:off x="6810149"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rot="-5400000">
              <a:off x="681027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rot="5400000">
              <a:off x="6810149"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rot="5400000">
              <a:off x="6810149"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rot="-5400000">
              <a:off x="681027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rot="5400000">
              <a:off x="6810149"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rot="-5400000">
              <a:off x="681027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rot="5400000">
              <a:off x="7572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rot="-5400000">
              <a:off x="757229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rot="5400000">
              <a:off x="7572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rot="-5400000">
              <a:off x="757229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rot="5400000">
              <a:off x="7572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rot="-5400000">
              <a:off x="757229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rot="5400000">
              <a:off x="7572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rot="5400000">
              <a:off x="7572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rot="-5400000">
              <a:off x="757229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rot="5400000">
              <a:off x="7572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rot="-5400000">
              <a:off x="757229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rot="5400000">
              <a:off x="833425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rot="-5400000">
              <a:off x="833437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rot="5400000">
              <a:off x="833425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rot="-5400000">
              <a:off x="833437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rot="5400000">
              <a:off x="833425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rot="-5400000">
              <a:off x="833437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rot="5400000">
              <a:off x="833425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rot="5400000">
              <a:off x="833425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rot="-5400000">
              <a:off x="833437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rot="5400000">
              <a:off x="833425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rot="-5400000">
              <a:off x="833437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rot="5400000">
              <a:off x="452422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rot="5400000">
              <a:off x="452422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rot="5400000">
              <a:off x="452422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rot="5400000">
              <a:off x="452422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rot="-5400000">
              <a:off x="473869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rot="5400000">
              <a:off x="452422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rot="5400000">
              <a:off x="452422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flipH="1" rot="-5400000">
              <a:off x="473869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rot="-5400000">
              <a:off x="550067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rot="-5400000">
              <a:off x="550067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rot="-5400000">
              <a:off x="6262648"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rot="-5400000">
              <a:off x="6262648"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rot="-5400000">
              <a:off x="7024623"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flipH="1" rot="-5400000">
              <a:off x="7024623"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rot="-5400000">
              <a:off x="778664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rot="-5400000">
              <a:off x="778664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rot="-5400000">
              <a:off x="854872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flipH="1" rot="-5400000">
              <a:off x="854872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18"/>
          <p:cNvSpPr/>
          <p:nvPr/>
        </p:nvSpPr>
        <p:spPr>
          <a:xfrm>
            <a:off x="1525050" y="1293850"/>
            <a:ext cx="6093900" cy="2555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txBox="1"/>
          <p:nvPr>
            <p:ph type="title"/>
          </p:nvPr>
        </p:nvSpPr>
        <p:spPr>
          <a:xfrm>
            <a:off x="1876575" y="1668150"/>
            <a:ext cx="5391000" cy="118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b="1" sz="3200">
                <a:solidFill>
                  <a:srgbClr val="212121"/>
                </a:solidFill>
              </a:defRPr>
            </a:lvl1pPr>
            <a:lvl2pPr lvl="1" rtl="0" algn="ctr">
              <a:lnSpc>
                <a:spcPct val="100000"/>
              </a:lnSpc>
              <a:spcBef>
                <a:spcPts val="0"/>
              </a:spcBef>
              <a:spcAft>
                <a:spcPts val="0"/>
              </a:spcAft>
              <a:buSzPts val="2800"/>
              <a:buNone/>
              <a:defRPr b="1" sz="3200">
                <a:solidFill>
                  <a:srgbClr val="212121"/>
                </a:solidFill>
              </a:defRPr>
            </a:lvl2pPr>
            <a:lvl3pPr lvl="2" rtl="0" algn="ctr">
              <a:lnSpc>
                <a:spcPct val="100000"/>
              </a:lnSpc>
              <a:spcBef>
                <a:spcPts val="0"/>
              </a:spcBef>
              <a:spcAft>
                <a:spcPts val="0"/>
              </a:spcAft>
              <a:buSzPts val="2800"/>
              <a:buNone/>
              <a:defRPr b="1" sz="3200">
                <a:solidFill>
                  <a:srgbClr val="212121"/>
                </a:solidFill>
              </a:defRPr>
            </a:lvl3pPr>
            <a:lvl4pPr lvl="3" rtl="0" algn="ctr">
              <a:lnSpc>
                <a:spcPct val="100000"/>
              </a:lnSpc>
              <a:spcBef>
                <a:spcPts val="0"/>
              </a:spcBef>
              <a:spcAft>
                <a:spcPts val="0"/>
              </a:spcAft>
              <a:buSzPts val="2800"/>
              <a:buNone/>
              <a:defRPr b="1" sz="3200">
                <a:solidFill>
                  <a:srgbClr val="212121"/>
                </a:solidFill>
              </a:defRPr>
            </a:lvl4pPr>
            <a:lvl5pPr lvl="4" rtl="0" algn="ctr">
              <a:lnSpc>
                <a:spcPct val="100000"/>
              </a:lnSpc>
              <a:spcBef>
                <a:spcPts val="0"/>
              </a:spcBef>
              <a:spcAft>
                <a:spcPts val="0"/>
              </a:spcAft>
              <a:buSzPts val="2800"/>
              <a:buNone/>
              <a:defRPr b="1" sz="3200">
                <a:solidFill>
                  <a:srgbClr val="212121"/>
                </a:solidFill>
              </a:defRPr>
            </a:lvl5pPr>
            <a:lvl6pPr lvl="5" rtl="0" algn="ctr">
              <a:lnSpc>
                <a:spcPct val="100000"/>
              </a:lnSpc>
              <a:spcBef>
                <a:spcPts val="0"/>
              </a:spcBef>
              <a:spcAft>
                <a:spcPts val="0"/>
              </a:spcAft>
              <a:buSzPts val="2800"/>
              <a:buNone/>
              <a:defRPr b="1" sz="3200">
                <a:solidFill>
                  <a:srgbClr val="212121"/>
                </a:solidFill>
              </a:defRPr>
            </a:lvl6pPr>
            <a:lvl7pPr lvl="6" rtl="0" algn="ctr">
              <a:lnSpc>
                <a:spcPct val="100000"/>
              </a:lnSpc>
              <a:spcBef>
                <a:spcPts val="0"/>
              </a:spcBef>
              <a:spcAft>
                <a:spcPts val="0"/>
              </a:spcAft>
              <a:buSzPts val="2800"/>
              <a:buNone/>
              <a:defRPr b="1" sz="3200">
                <a:solidFill>
                  <a:srgbClr val="212121"/>
                </a:solidFill>
              </a:defRPr>
            </a:lvl7pPr>
            <a:lvl8pPr lvl="7" rtl="0" algn="ctr">
              <a:lnSpc>
                <a:spcPct val="100000"/>
              </a:lnSpc>
              <a:spcBef>
                <a:spcPts val="0"/>
              </a:spcBef>
              <a:spcAft>
                <a:spcPts val="0"/>
              </a:spcAft>
              <a:buSzPts val="2800"/>
              <a:buNone/>
              <a:defRPr b="1" sz="3200">
                <a:solidFill>
                  <a:srgbClr val="212121"/>
                </a:solidFill>
              </a:defRPr>
            </a:lvl8pPr>
            <a:lvl9pPr lvl="8" rtl="0" algn="ctr">
              <a:lnSpc>
                <a:spcPct val="100000"/>
              </a:lnSpc>
              <a:spcBef>
                <a:spcPts val="0"/>
              </a:spcBef>
              <a:spcAft>
                <a:spcPts val="0"/>
              </a:spcAft>
              <a:buSzPts val="2800"/>
              <a:buNone/>
              <a:defRPr b="1" sz="3200">
                <a:solidFill>
                  <a:srgbClr val="212121"/>
                </a:solidFill>
              </a:defRPr>
            </a:lvl9pPr>
          </a:lstStyle>
          <a:p/>
        </p:txBody>
      </p:sp>
      <p:sp>
        <p:nvSpPr>
          <p:cNvPr id="247" name="Google Shape;247;p18"/>
          <p:cNvSpPr txBox="1"/>
          <p:nvPr>
            <p:ph idx="1" type="subTitle"/>
          </p:nvPr>
        </p:nvSpPr>
        <p:spPr>
          <a:xfrm>
            <a:off x="1876575" y="2930428"/>
            <a:ext cx="5391000" cy="601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616161"/>
              </a:buClr>
              <a:buSzPts val="2100"/>
              <a:buNone/>
              <a:defRPr sz="2100">
                <a:solidFill>
                  <a:srgbClr val="616161"/>
                </a:solidFill>
              </a:defRPr>
            </a:lvl1pPr>
            <a:lvl2pPr lvl="1" rtl="0" algn="ctr">
              <a:lnSpc>
                <a:spcPct val="100000"/>
              </a:lnSpc>
              <a:spcBef>
                <a:spcPts val="0"/>
              </a:spcBef>
              <a:spcAft>
                <a:spcPts val="0"/>
              </a:spcAft>
              <a:buClr>
                <a:srgbClr val="616161"/>
              </a:buClr>
              <a:buSzPts val="2100"/>
              <a:buNone/>
              <a:defRPr sz="2100">
                <a:solidFill>
                  <a:srgbClr val="616161"/>
                </a:solidFill>
              </a:defRPr>
            </a:lvl2pPr>
            <a:lvl3pPr lvl="2" rtl="0" algn="ctr">
              <a:lnSpc>
                <a:spcPct val="100000"/>
              </a:lnSpc>
              <a:spcBef>
                <a:spcPts val="0"/>
              </a:spcBef>
              <a:spcAft>
                <a:spcPts val="0"/>
              </a:spcAft>
              <a:buClr>
                <a:srgbClr val="616161"/>
              </a:buClr>
              <a:buSzPts val="2100"/>
              <a:buNone/>
              <a:defRPr sz="2100">
                <a:solidFill>
                  <a:srgbClr val="616161"/>
                </a:solidFill>
              </a:defRPr>
            </a:lvl3pPr>
            <a:lvl4pPr lvl="3" rtl="0" algn="ctr">
              <a:lnSpc>
                <a:spcPct val="100000"/>
              </a:lnSpc>
              <a:spcBef>
                <a:spcPts val="0"/>
              </a:spcBef>
              <a:spcAft>
                <a:spcPts val="0"/>
              </a:spcAft>
              <a:buClr>
                <a:srgbClr val="616161"/>
              </a:buClr>
              <a:buSzPts val="2100"/>
              <a:buNone/>
              <a:defRPr sz="2100">
                <a:solidFill>
                  <a:srgbClr val="616161"/>
                </a:solidFill>
              </a:defRPr>
            </a:lvl4pPr>
            <a:lvl5pPr lvl="4" rtl="0" algn="ctr">
              <a:lnSpc>
                <a:spcPct val="100000"/>
              </a:lnSpc>
              <a:spcBef>
                <a:spcPts val="0"/>
              </a:spcBef>
              <a:spcAft>
                <a:spcPts val="0"/>
              </a:spcAft>
              <a:buClr>
                <a:srgbClr val="616161"/>
              </a:buClr>
              <a:buSzPts val="2100"/>
              <a:buNone/>
              <a:defRPr sz="2100">
                <a:solidFill>
                  <a:srgbClr val="616161"/>
                </a:solidFill>
              </a:defRPr>
            </a:lvl5pPr>
            <a:lvl6pPr lvl="5" rtl="0" algn="ctr">
              <a:lnSpc>
                <a:spcPct val="100000"/>
              </a:lnSpc>
              <a:spcBef>
                <a:spcPts val="0"/>
              </a:spcBef>
              <a:spcAft>
                <a:spcPts val="0"/>
              </a:spcAft>
              <a:buClr>
                <a:srgbClr val="616161"/>
              </a:buClr>
              <a:buSzPts val="2100"/>
              <a:buNone/>
              <a:defRPr sz="2100">
                <a:solidFill>
                  <a:srgbClr val="616161"/>
                </a:solidFill>
              </a:defRPr>
            </a:lvl6pPr>
            <a:lvl7pPr lvl="6" rtl="0" algn="ctr">
              <a:lnSpc>
                <a:spcPct val="100000"/>
              </a:lnSpc>
              <a:spcBef>
                <a:spcPts val="0"/>
              </a:spcBef>
              <a:spcAft>
                <a:spcPts val="0"/>
              </a:spcAft>
              <a:buClr>
                <a:srgbClr val="616161"/>
              </a:buClr>
              <a:buSzPts val="2100"/>
              <a:buNone/>
              <a:defRPr sz="2100">
                <a:solidFill>
                  <a:srgbClr val="616161"/>
                </a:solidFill>
              </a:defRPr>
            </a:lvl7pPr>
            <a:lvl8pPr lvl="7" rtl="0" algn="ctr">
              <a:lnSpc>
                <a:spcPct val="100000"/>
              </a:lnSpc>
              <a:spcBef>
                <a:spcPts val="0"/>
              </a:spcBef>
              <a:spcAft>
                <a:spcPts val="0"/>
              </a:spcAft>
              <a:buClr>
                <a:srgbClr val="616161"/>
              </a:buClr>
              <a:buSzPts val="2100"/>
              <a:buNone/>
              <a:defRPr sz="2100">
                <a:solidFill>
                  <a:srgbClr val="616161"/>
                </a:solidFill>
              </a:defRPr>
            </a:lvl8pPr>
            <a:lvl9pPr lvl="8" rtl="0" algn="ctr">
              <a:lnSpc>
                <a:spcPct val="100000"/>
              </a:lnSpc>
              <a:spcBef>
                <a:spcPts val="0"/>
              </a:spcBef>
              <a:spcAft>
                <a:spcPts val="0"/>
              </a:spcAft>
              <a:buClr>
                <a:srgbClr val="616161"/>
              </a:buClr>
              <a:buSzPts val="2100"/>
              <a:buNone/>
              <a:defRPr sz="2100">
                <a:solidFill>
                  <a:srgbClr val="616161"/>
                </a:solidFill>
              </a:defRPr>
            </a:lvl9pPr>
          </a:lstStyle>
          <a:p/>
        </p:txBody>
      </p:sp>
      <p:sp>
        <p:nvSpPr>
          <p:cNvPr id="248" name="Google Shape;24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249" name="Shape 249"/>
        <p:cNvGrpSpPr/>
        <p:nvPr/>
      </p:nvGrpSpPr>
      <p:grpSpPr>
        <a:xfrm>
          <a:off x="0" y="0"/>
          <a:ext cx="0" cy="0"/>
          <a:chOff x="0" y="0"/>
          <a:chExt cx="0" cy="0"/>
        </a:xfrm>
      </p:grpSpPr>
      <p:sp>
        <p:nvSpPr>
          <p:cNvPr id="250" name="Google Shape;250;p19"/>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p:nvPr/>
        </p:nvSpPr>
        <p:spPr>
          <a:xfrm>
            <a:off x="0" y="0"/>
            <a:ext cx="3048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3341300" y="314875"/>
            <a:ext cx="5486400" cy="113400"/>
          </a:xfrm>
          <a:prstGeom prst="rect">
            <a:avLst/>
          </a:prstGeom>
          <a:solidFill>
            <a:srgbClr val="112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255" name="Google Shape;255;p19"/>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56" name="Google Shape;25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bg>
      <p:bgPr>
        <a:solidFill>
          <a:schemeClr val="accent6"/>
        </a:solidFill>
      </p:bgPr>
    </p:bg>
    <p:spTree>
      <p:nvGrpSpPr>
        <p:cNvPr id="257" name="Shape 257"/>
        <p:cNvGrpSpPr/>
        <p:nvPr/>
      </p:nvGrpSpPr>
      <p:grpSpPr>
        <a:xfrm>
          <a:off x="0" y="0"/>
          <a:ext cx="0" cy="0"/>
          <a:chOff x="0" y="0"/>
          <a:chExt cx="0" cy="0"/>
        </a:xfrm>
      </p:grpSpPr>
      <p:sp>
        <p:nvSpPr>
          <p:cNvPr id="258" name="Google Shape;258;p2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0"/>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0"/>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0"/>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20"/>
          <p:cNvGrpSpPr/>
          <p:nvPr/>
        </p:nvGrpSpPr>
        <p:grpSpPr>
          <a:xfrm>
            <a:off x="255200" y="592"/>
            <a:ext cx="2250363" cy="1044300"/>
            <a:chOff x="255200" y="592"/>
            <a:chExt cx="2250363" cy="1044300"/>
          </a:xfrm>
        </p:grpSpPr>
        <p:sp>
          <p:nvSpPr>
            <p:cNvPr id="263" name="Google Shape;263;p20"/>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0"/>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0"/>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0"/>
          <p:cNvGrpSpPr/>
          <p:nvPr/>
        </p:nvGrpSpPr>
        <p:grpSpPr>
          <a:xfrm>
            <a:off x="905395" y="592"/>
            <a:ext cx="2250363" cy="1044300"/>
            <a:chOff x="905395" y="592"/>
            <a:chExt cx="2250363" cy="1044300"/>
          </a:xfrm>
        </p:grpSpPr>
        <p:sp>
          <p:nvSpPr>
            <p:cNvPr id="267" name="Google Shape;267;p20"/>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20"/>
          <p:cNvGrpSpPr/>
          <p:nvPr/>
        </p:nvGrpSpPr>
        <p:grpSpPr>
          <a:xfrm>
            <a:off x="7057470" y="5088"/>
            <a:ext cx="1851282" cy="752108"/>
            <a:chOff x="6917201" y="0"/>
            <a:chExt cx="2227777" cy="863400"/>
          </a:xfrm>
        </p:grpSpPr>
        <p:sp>
          <p:nvSpPr>
            <p:cNvPr id="271" name="Google Shape;271;p2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20"/>
          <p:cNvGrpSpPr/>
          <p:nvPr/>
        </p:nvGrpSpPr>
        <p:grpSpPr>
          <a:xfrm>
            <a:off x="6553032" y="4217852"/>
            <a:ext cx="2389068" cy="925737"/>
            <a:chOff x="6917201" y="0"/>
            <a:chExt cx="2227777" cy="863400"/>
          </a:xfrm>
        </p:grpSpPr>
        <p:sp>
          <p:nvSpPr>
            <p:cNvPr id="275" name="Google Shape;275;p20"/>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0"/>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20"/>
          <p:cNvGrpSpPr/>
          <p:nvPr/>
        </p:nvGrpSpPr>
        <p:grpSpPr>
          <a:xfrm>
            <a:off x="199150" y="4055652"/>
            <a:ext cx="2795414" cy="1083308"/>
            <a:chOff x="6917201" y="0"/>
            <a:chExt cx="2227777" cy="863400"/>
          </a:xfrm>
        </p:grpSpPr>
        <p:sp>
          <p:nvSpPr>
            <p:cNvPr id="279" name="Google Shape;279;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 name="Google Shape;282;p2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283" name="Google Shape;283;p20"/>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284" name="Google Shape;284;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2">
  <p:cSld name="TITLE_2">
    <p:spTree>
      <p:nvGrpSpPr>
        <p:cNvPr id="15" name="Shape 15"/>
        <p:cNvGrpSpPr/>
        <p:nvPr/>
      </p:nvGrpSpPr>
      <p:grpSpPr>
        <a:xfrm>
          <a:off x="0" y="0"/>
          <a:ext cx="0" cy="0"/>
          <a:chOff x="0" y="0"/>
          <a:chExt cx="0" cy="0"/>
        </a:xfrm>
      </p:grpSpPr>
      <p:sp>
        <p:nvSpPr>
          <p:cNvPr id="16" name="Google Shape;16;p3"/>
          <p:cNvSpPr/>
          <p:nvPr/>
        </p:nvSpPr>
        <p:spPr>
          <a:xfrm>
            <a:off x="476100" y="465300"/>
            <a:ext cx="8191800" cy="4212900"/>
          </a:xfrm>
          <a:prstGeom prst="rect">
            <a:avLst/>
          </a:prstGeom>
          <a:solidFill>
            <a:srgbClr val="EBEBEB">
              <a:alpha val="7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24683" y="26901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Rubik Light"/>
              <a:buNone/>
              <a:defRPr sz="5200">
                <a:latin typeface="Rubik Light"/>
                <a:ea typeface="Rubik Light"/>
                <a:cs typeface="Rubik Light"/>
                <a:sym typeface="Rubik Ligh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bg>
      <p:bgPr>
        <a:solidFill>
          <a:schemeClr val="accent6"/>
        </a:solidFill>
      </p:bgPr>
    </p:bg>
    <p:spTree>
      <p:nvGrpSpPr>
        <p:cNvPr id="285" name="Shape 285"/>
        <p:cNvGrpSpPr/>
        <p:nvPr/>
      </p:nvGrpSpPr>
      <p:grpSpPr>
        <a:xfrm>
          <a:off x="0" y="0"/>
          <a:ext cx="0" cy="0"/>
          <a:chOff x="0" y="0"/>
          <a:chExt cx="0" cy="0"/>
        </a:xfrm>
      </p:grpSpPr>
      <p:sp>
        <p:nvSpPr>
          <p:cNvPr id="286" name="Google Shape;286;p21"/>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1"/>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1"/>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21"/>
          <p:cNvGrpSpPr/>
          <p:nvPr/>
        </p:nvGrpSpPr>
        <p:grpSpPr>
          <a:xfrm>
            <a:off x="255200" y="592"/>
            <a:ext cx="2250363" cy="1044300"/>
            <a:chOff x="255200" y="592"/>
            <a:chExt cx="2250363" cy="1044300"/>
          </a:xfrm>
        </p:grpSpPr>
        <p:sp>
          <p:nvSpPr>
            <p:cNvPr id="291" name="Google Shape;291;p21"/>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1"/>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1"/>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21"/>
          <p:cNvGrpSpPr/>
          <p:nvPr/>
        </p:nvGrpSpPr>
        <p:grpSpPr>
          <a:xfrm>
            <a:off x="905395" y="592"/>
            <a:ext cx="2250363" cy="1044300"/>
            <a:chOff x="905395" y="592"/>
            <a:chExt cx="2250363" cy="1044300"/>
          </a:xfrm>
        </p:grpSpPr>
        <p:sp>
          <p:nvSpPr>
            <p:cNvPr id="295" name="Google Shape;295;p21"/>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1"/>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1"/>
          <p:cNvGrpSpPr/>
          <p:nvPr/>
        </p:nvGrpSpPr>
        <p:grpSpPr>
          <a:xfrm>
            <a:off x="7057470" y="5088"/>
            <a:ext cx="1851282" cy="752108"/>
            <a:chOff x="6917201" y="0"/>
            <a:chExt cx="2227777" cy="863400"/>
          </a:xfrm>
        </p:grpSpPr>
        <p:sp>
          <p:nvSpPr>
            <p:cNvPr id="299" name="Google Shape;299;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21"/>
          <p:cNvGrpSpPr/>
          <p:nvPr/>
        </p:nvGrpSpPr>
        <p:grpSpPr>
          <a:xfrm>
            <a:off x="6553032" y="4217852"/>
            <a:ext cx="2389068" cy="925737"/>
            <a:chOff x="6917201" y="0"/>
            <a:chExt cx="2227777" cy="863400"/>
          </a:xfrm>
        </p:grpSpPr>
        <p:sp>
          <p:nvSpPr>
            <p:cNvPr id="303" name="Google Shape;303;p2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1"/>
          <p:cNvGrpSpPr/>
          <p:nvPr/>
        </p:nvGrpSpPr>
        <p:grpSpPr>
          <a:xfrm>
            <a:off x="199150" y="4055652"/>
            <a:ext cx="2795414" cy="1083308"/>
            <a:chOff x="6917201" y="0"/>
            <a:chExt cx="2227777" cy="863400"/>
          </a:xfrm>
        </p:grpSpPr>
        <p:sp>
          <p:nvSpPr>
            <p:cNvPr id="307" name="Google Shape;307;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2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311" name="Google Shape;311;p2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12" name="Google Shape;312;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13" name="Shape 313"/>
        <p:cNvGrpSpPr/>
        <p:nvPr/>
      </p:nvGrpSpPr>
      <p:grpSpPr>
        <a:xfrm>
          <a:off x="0" y="0"/>
          <a:ext cx="0" cy="0"/>
          <a:chOff x="0" y="0"/>
          <a:chExt cx="0" cy="0"/>
        </a:xfrm>
      </p:grpSpPr>
      <p:sp>
        <p:nvSpPr>
          <p:cNvPr id="314" name="Google Shape;314;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15" name="Shape 315"/>
        <p:cNvGrpSpPr/>
        <p:nvPr/>
      </p:nvGrpSpPr>
      <p:grpSpPr>
        <a:xfrm>
          <a:off x="0" y="0"/>
          <a:ext cx="0" cy="0"/>
          <a:chOff x="0" y="0"/>
          <a:chExt cx="0" cy="0"/>
        </a:xfrm>
      </p:grpSpPr>
      <p:sp>
        <p:nvSpPr>
          <p:cNvPr id="316" name="Google Shape;316;p23"/>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cxnSp>
        <p:nvCxnSpPr>
          <p:cNvPr id="317" name="Google Shape;317;p2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18" name="Google Shape;318;p23"/>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2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20" name="Google Shape;320;p2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1">
  <p:cSld name="TITLE_1">
    <p:spTree>
      <p:nvGrpSpPr>
        <p:cNvPr id="19" name="Shape 19"/>
        <p:cNvGrpSpPr/>
        <p:nvPr/>
      </p:nvGrpSpPr>
      <p:grpSpPr>
        <a:xfrm>
          <a:off x="0" y="0"/>
          <a:ext cx="0" cy="0"/>
          <a:chOff x="0" y="0"/>
          <a:chExt cx="0" cy="0"/>
        </a:xfrm>
      </p:grpSpPr>
      <p:sp>
        <p:nvSpPr>
          <p:cNvPr id="20" name="Google Shape;20;p4"/>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ctrTitle"/>
          </p:nvPr>
        </p:nvSpPr>
        <p:spPr>
          <a:xfrm>
            <a:off x="224683" y="26901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Rubik Light"/>
              <a:buNone/>
              <a:defRPr sz="5200">
                <a:latin typeface="Rubik Light"/>
                <a:ea typeface="Rubik Light"/>
                <a:cs typeface="Rubik Light"/>
                <a:sym typeface="Rubik Ligh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6"/>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651150" y="600625"/>
            <a:ext cx="7821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 type="body"/>
          </p:nvPr>
        </p:nvSpPr>
        <p:spPr>
          <a:xfrm>
            <a:off x="724950" y="1372650"/>
            <a:ext cx="3954600" cy="3082500"/>
          </a:xfrm>
          <a:prstGeom prst="rect">
            <a:avLst/>
          </a:prstGeom>
        </p:spPr>
        <p:txBody>
          <a:bodyPr anchorCtr="0" anchor="t" bIns="91425" lIns="91425" spcFirstLastPara="1" rIns="91425" wrap="square" tIns="91425">
            <a:normAutofit/>
          </a:bodyPr>
          <a:lstStyle>
            <a:lvl1pPr indent="-330200" lvl="0" marL="457200">
              <a:lnSpc>
                <a:spcPct val="150000"/>
              </a:lnSpc>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cxnSp>
        <p:nvCxnSpPr>
          <p:cNvPr id="32" name="Google Shape;32;p6"/>
          <p:cNvCxnSpPr/>
          <p:nvPr/>
        </p:nvCxnSpPr>
        <p:spPr>
          <a:xfrm>
            <a:off x="724950" y="1206925"/>
            <a:ext cx="7694100" cy="0"/>
          </a:xfrm>
          <a:prstGeom prst="straightConnector1">
            <a:avLst/>
          </a:prstGeom>
          <a:noFill/>
          <a:ln cap="flat" cmpd="sng" w="9525">
            <a:solidFill>
              <a:schemeClr val="dk2"/>
            </a:solidFill>
            <a:prstDash val="solid"/>
            <a:round/>
            <a:headEnd len="med" w="med" type="none"/>
            <a:tailEnd len="med" w="med" type="none"/>
          </a:ln>
        </p:spPr>
      </p:cxnSp>
      <p:sp>
        <p:nvSpPr>
          <p:cNvPr id="33" name="Google Shape;33;p6"/>
          <p:cNvSpPr/>
          <p:nvPr/>
        </p:nvSpPr>
        <p:spPr>
          <a:xfrm>
            <a:off x="5034400" y="1436400"/>
            <a:ext cx="3345900" cy="29550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3171">
          <p15:clr>
            <a:srgbClr val="FA7B17"/>
          </p15:clr>
        </p15:guide>
        <p15:guide id="2" pos="5288">
          <p15:clr>
            <a:srgbClr val="FA7B17"/>
          </p15:clr>
        </p15:guide>
        <p15:guide id="3" orient="horz" pos="2768">
          <p15:clr>
            <a:srgbClr val="FA7B17"/>
          </p15:clr>
        </p15:guide>
        <p15:guide id="4" orient="horz" pos="90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body"/>
          </p:nvPr>
        </p:nvSpPr>
        <p:spPr>
          <a:xfrm>
            <a:off x="4832400" y="1372625"/>
            <a:ext cx="3639900" cy="3082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8" name="Google Shape;38;p7"/>
          <p:cNvSpPr txBox="1"/>
          <p:nvPr>
            <p:ph type="title"/>
          </p:nvPr>
        </p:nvSpPr>
        <p:spPr>
          <a:xfrm>
            <a:off x="651150" y="600625"/>
            <a:ext cx="7821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2" type="body"/>
          </p:nvPr>
        </p:nvSpPr>
        <p:spPr>
          <a:xfrm>
            <a:off x="768525" y="1372625"/>
            <a:ext cx="3639900" cy="30825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cxnSp>
        <p:nvCxnSpPr>
          <p:cNvPr id="40" name="Google Shape;40;p7"/>
          <p:cNvCxnSpPr/>
          <p:nvPr/>
        </p:nvCxnSpPr>
        <p:spPr>
          <a:xfrm>
            <a:off x="724950" y="1206925"/>
            <a:ext cx="7694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1" name="Shape 41"/>
        <p:cNvGrpSpPr/>
        <p:nvPr/>
      </p:nvGrpSpPr>
      <p:grpSpPr>
        <a:xfrm>
          <a:off x="0" y="0"/>
          <a:ext cx="0" cy="0"/>
          <a:chOff x="0" y="0"/>
          <a:chExt cx="0" cy="0"/>
        </a:xfrm>
      </p:grpSpPr>
      <p:sp>
        <p:nvSpPr>
          <p:cNvPr id="42" name="Google Shape;42;p8"/>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4" name="Google Shape;44;p8"/>
          <p:cNvSpPr txBox="1"/>
          <p:nvPr>
            <p:ph type="title"/>
          </p:nvPr>
        </p:nvSpPr>
        <p:spPr>
          <a:xfrm>
            <a:off x="651150" y="600625"/>
            <a:ext cx="7821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8" name="Google Shape;48;p9"/>
          <p:cNvSpPr txBox="1"/>
          <p:nvPr>
            <p:ph type="title"/>
          </p:nvPr>
        </p:nvSpPr>
        <p:spPr>
          <a:xfrm>
            <a:off x="651150" y="600625"/>
            <a:ext cx="78213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9"/>
          <p:cNvSpPr txBox="1"/>
          <p:nvPr>
            <p:ph idx="1" type="body"/>
          </p:nvPr>
        </p:nvSpPr>
        <p:spPr>
          <a:xfrm>
            <a:off x="700825" y="1372625"/>
            <a:ext cx="7771500" cy="30825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Font typeface="Roboto Light"/>
              <a:buChar char="●"/>
              <a:defRPr>
                <a:latin typeface="Roboto Light"/>
                <a:ea typeface="Roboto Light"/>
                <a:cs typeface="Roboto Light"/>
                <a:sym typeface="Roboto Light"/>
              </a:defRPr>
            </a:lvl1pPr>
            <a:lvl2pPr indent="-317500" lvl="1" marL="914400" rtl="0">
              <a:spcBef>
                <a:spcPts val="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0"/>
              </a:spcBef>
              <a:spcAft>
                <a:spcPts val="0"/>
              </a:spcAft>
              <a:buSzPts val="1400"/>
              <a:buFont typeface="Roboto Light"/>
              <a:buChar char="■"/>
              <a:defRPr>
                <a:latin typeface="Roboto Light"/>
                <a:ea typeface="Roboto Light"/>
                <a:cs typeface="Roboto Light"/>
                <a:sym typeface="Roboto Light"/>
              </a:defRPr>
            </a:lvl3pPr>
            <a:lvl4pPr indent="-317500" lvl="3" marL="1828800" rtl="0">
              <a:spcBef>
                <a:spcPts val="0"/>
              </a:spcBef>
              <a:spcAft>
                <a:spcPts val="0"/>
              </a:spcAft>
              <a:buSzPts val="1400"/>
              <a:buFont typeface="Roboto Light"/>
              <a:buChar char="●"/>
              <a:defRPr>
                <a:latin typeface="Roboto Light"/>
                <a:ea typeface="Roboto Light"/>
                <a:cs typeface="Roboto Light"/>
                <a:sym typeface="Roboto Light"/>
              </a:defRPr>
            </a:lvl4pPr>
            <a:lvl5pPr indent="-317500" lvl="4" marL="2286000" rtl="0">
              <a:spcBef>
                <a:spcPts val="0"/>
              </a:spcBef>
              <a:spcAft>
                <a:spcPts val="0"/>
              </a:spcAft>
              <a:buSzPts val="1400"/>
              <a:buFont typeface="Roboto Light"/>
              <a:buChar char="○"/>
              <a:defRPr>
                <a:latin typeface="Roboto Light"/>
                <a:ea typeface="Roboto Light"/>
                <a:cs typeface="Roboto Light"/>
                <a:sym typeface="Roboto Light"/>
              </a:defRPr>
            </a:lvl5pPr>
            <a:lvl6pPr indent="-317500" lvl="5" marL="2743200" rtl="0">
              <a:spcBef>
                <a:spcPts val="0"/>
              </a:spcBef>
              <a:spcAft>
                <a:spcPts val="0"/>
              </a:spcAft>
              <a:buSzPts val="1400"/>
              <a:buFont typeface="Roboto Light"/>
              <a:buChar char="■"/>
              <a:defRPr>
                <a:latin typeface="Roboto Light"/>
                <a:ea typeface="Roboto Light"/>
                <a:cs typeface="Roboto Light"/>
                <a:sym typeface="Roboto Light"/>
              </a:defRPr>
            </a:lvl6pPr>
            <a:lvl7pPr indent="-317500" lvl="6" marL="3200400" rtl="0">
              <a:spcBef>
                <a:spcPts val="0"/>
              </a:spcBef>
              <a:spcAft>
                <a:spcPts val="0"/>
              </a:spcAft>
              <a:buSzPts val="1400"/>
              <a:buFont typeface="Roboto Light"/>
              <a:buChar char="●"/>
              <a:defRPr>
                <a:latin typeface="Roboto Light"/>
                <a:ea typeface="Roboto Light"/>
                <a:cs typeface="Roboto Light"/>
                <a:sym typeface="Roboto Light"/>
              </a:defRPr>
            </a:lvl7pPr>
            <a:lvl8pPr indent="-317500" lvl="7" marL="3657600" rtl="0">
              <a:spcBef>
                <a:spcPts val="0"/>
              </a:spcBef>
              <a:spcAft>
                <a:spcPts val="0"/>
              </a:spcAft>
              <a:buSzPts val="1400"/>
              <a:buFont typeface="Roboto Light"/>
              <a:buChar char="○"/>
              <a:defRPr>
                <a:latin typeface="Roboto Light"/>
                <a:ea typeface="Roboto Light"/>
                <a:cs typeface="Roboto Light"/>
                <a:sym typeface="Roboto Light"/>
              </a:defRPr>
            </a:lvl8pPr>
            <a:lvl9pPr indent="-317500" lvl="8" marL="4114800" rtl="0">
              <a:spcBef>
                <a:spcPts val="0"/>
              </a:spcBef>
              <a:spcAft>
                <a:spcPts val="0"/>
              </a:spcAft>
              <a:buSzPts val="1400"/>
              <a:buFont typeface="Roboto Light"/>
              <a:buChar char="■"/>
              <a:defRPr>
                <a:latin typeface="Roboto Light"/>
                <a:ea typeface="Roboto Light"/>
                <a:cs typeface="Roboto Light"/>
                <a:sym typeface="Roboto Light"/>
              </a:defRPr>
            </a:lvl9pPr>
          </a:lstStyle>
          <a:p/>
        </p:txBody>
      </p:sp>
      <p:cxnSp>
        <p:nvCxnSpPr>
          <p:cNvPr id="50" name="Google Shape;50;p9"/>
          <p:cNvCxnSpPr/>
          <p:nvPr/>
        </p:nvCxnSpPr>
        <p:spPr>
          <a:xfrm>
            <a:off x="724950" y="1206925"/>
            <a:ext cx="7694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0"/>
          <p:cNvSpPr/>
          <p:nvPr/>
        </p:nvSpPr>
        <p:spPr>
          <a:xfrm>
            <a:off x="476100" y="465300"/>
            <a:ext cx="8191800" cy="4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637000" y="659325"/>
            <a:ext cx="39267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10"/>
          <p:cNvSpPr txBox="1"/>
          <p:nvPr>
            <p:ph idx="1" type="body"/>
          </p:nvPr>
        </p:nvSpPr>
        <p:spPr>
          <a:xfrm>
            <a:off x="745450" y="1415025"/>
            <a:ext cx="2808000" cy="30306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cxnSp>
        <p:nvCxnSpPr>
          <p:cNvPr id="56" name="Google Shape;56;p10"/>
          <p:cNvCxnSpPr/>
          <p:nvPr/>
        </p:nvCxnSpPr>
        <p:spPr>
          <a:xfrm>
            <a:off x="724950" y="1395500"/>
            <a:ext cx="386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5"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ubik Light"/>
              <a:buNone/>
              <a:defRPr sz="2800">
                <a:solidFill>
                  <a:schemeClr val="dk2"/>
                </a:solidFill>
                <a:latin typeface="Rubik Light"/>
                <a:ea typeface="Rubik Light"/>
                <a:cs typeface="Rubik Light"/>
                <a:sym typeface="Rubik 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50000"/>
              </a:lnSpc>
              <a:spcBef>
                <a:spcPts val="0"/>
              </a:spcBef>
              <a:spcAft>
                <a:spcPts val="0"/>
              </a:spcAft>
              <a:buClr>
                <a:schemeClr val="accent6"/>
              </a:buClr>
              <a:buSzPts val="1600"/>
              <a:buFont typeface="Roboto Light"/>
              <a:buChar char="●"/>
              <a:defRPr sz="1600">
                <a:solidFill>
                  <a:schemeClr val="accent6"/>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accent6"/>
              </a:buClr>
              <a:buSzPts val="1400"/>
              <a:buFont typeface="Roboto Light"/>
              <a:buChar char="■"/>
              <a:defRPr>
                <a:solidFill>
                  <a:schemeClr val="accent6"/>
                </a:solidFill>
                <a:latin typeface="Roboto Light"/>
                <a:ea typeface="Roboto Light"/>
                <a:cs typeface="Roboto Light"/>
                <a:sym typeface="Roboto Light"/>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10" name="Google Shape;10;p1"/>
          <p:cNvPicPr preferRelativeResize="0"/>
          <p:nvPr/>
        </p:nvPicPr>
        <p:blipFill>
          <a:blip r:embed="rId2">
            <a:alphaModFix/>
          </a:blip>
          <a:stretch>
            <a:fillRect/>
          </a:stretch>
        </p:blipFill>
        <p:spPr>
          <a:xfrm>
            <a:off x="503400" y="4772413"/>
            <a:ext cx="952300" cy="2506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hyperlink" Target="http://www.youtube.com/watch?v=BxV14h0kFs0"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medium.com/@perrysetgo/what-exactly-is-an-api-69f36968a41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en.wikipedia.org/wiki/List_of_HTTP_status_cod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en.wikipedia.org/wiki/Hypertext_Transfer_Protocol" TargetMode="Externa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ctrTitle"/>
          </p:nvPr>
        </p:nvSpPr>
        <p:spPr>
          <a:xfrm>
            <a:off x="224683" y="173862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GB">
                <a:latin typeface="Rubik"/>
                <a:ea typeface="Rubik"/>
                <a:cs typeface="Rubik"/>
                <a:sym typeface="Rubik"/>
              </a:rPr>
              <a:t>APIs</a:t>
            </a:r>
            <a:endParaRPr b="1">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651150" y="600625"/>
            <a:ext cx="782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JSON</a:t>
            </a:r>
            <a:endParaRPr/>
          </a:p>
        </p:txBody>
      </p:sp>
      <p:sp>
        <p:nvSpPr>
          <p:cNvPr id="414" name="Google Shape;414;p33"/>
          <p:cNvSpPr txBox="1"/>
          <p:nvPr>
            <p:ph idx="1" type="body"/>
          </p:nvPr>
        </p:nvSpPr>
        <p:spPr>
          <a:xfrm>
            <a:off x="700825" y="1372625"/>
            <a:ext cx="77715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33"/>
          <p:cNvPicPr preferRelativeResize="0"/>
          <p:nvPr/>
        </p:nvPicPr>
        <p:blipFill>
          <a:blip r:embed="rId3">
            <a:alphaModFix/>
          </a:blip>
          <a:stretch>
            <a:fillRect/>
          </a:stretch>
        </p:blipFill>
        <p:spPr>
          <a:xfrm>
            <a:off x="651150" y="1289225"/>
            <a:ext cx="7821300" cy="327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651150" y="600625"/>
            <a:ext cx="782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Flatten JSON</a:t>
            </a:r>
            <a:endParaRPr/>
          </a:p>
        </p:txBody>
      </p:sp>
      <p:sp>
        <p:nvSpPr>
          <p:cNvPr id="421" name="Google Shape;421;p34"/>
          <p:cNvSpPr txBox="1"/>
          <p:nvPr>
            <p:ph idx="1" type="body"/>
          </p:nvPr>
        </p:nvSpPr>
        <p:spPr>
          <a:xfrm>
            <a:off x="700825" y="1372625"/>
            <a:ext cx="2335200" cy="30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solidFill>
                  <a:srgbClr val="03161E"/>
                </a:solidFill>
                <a:latin typeface="Arial"/>
                <a:ea typeface="Arial"/>
                <a:cs typeface="Arial"/>
                <a:sym typeface="Arial"/>
              </a:rPr>
              <a:t>Use the Flatten JSON Objects extension to convert a nested data layer object into a new object with only one layer of key/value pairs</a:t>
            </a:r>
            <a:endParaRPr sz="2100"/>
          </a:p>
        </p:txBody>
      </p:sp>
      <p:pic>
        <p:nvPicPr>
          <p:cNvPr id="422" name="Google Shape;422;p34"/>
          <p:cNvPicPr preferRelativeResize="0"/>
          <p:nvPr/>
        </p:nvPicPr>
        <p:blipFill>
          <a:blip r:embed="rId3">
            <a:alphaModFix/>
          </a:blip>
          <a:stretch>
            <a:fillRect/>
          </a:stretch>
        </p:blipFill>
        <p:spPr>
          <a:xfrm>
            <a:off x="4085100" y="1280500"/>
            <a:ext cx="4492000" cy="330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pic>
        <p:nvPicPr>
          <p:cNvPr descr="The title of this video should change with the times. But nothing lasts forever: here's the story of how I made it work, why it used to be easier to make that work, and how it all ties in to the White Cliffs of Dover and the end of the universe.&#10;&#10;Edited by Michelle Martin: https://twitter.com/mrsmmartin&#10;&#10;Includes an accelerated section of &quot;Traduction automatique des flux d'information (Yahoo Pipes IV)&quot; by Laurent Moccozet, which is licensed under CC-by: https://www.youtube.com/watch?v=9m4oxwPw7bY - the remainder of this video does not fall under that license.&#10;&#10;I'm at https://tomscott.com &#10;on Twitter at https://twitter.com/tomscott &#10;on Facebook at https://facebook.com/tomscott &#10;and on Instagram as tomscottgo" id="330" name="Google Shape;330;p25" title="This Video Has 15,052,199 Views">
            <a:hlinkClick r:id="rId3"/>
          </p:cNvPr>
          <p:cNvPicPr preferRelativeResize="0"/>
          <p:nvPr/>
        </p:nvPicPr>
        <p:blipFill rotWithShape="1">
          <a:blip r:embed="rId4">
            <a:alphaModFix/>
          </a:blip>
          <a:srcRect b="0" l="0" r="0" t="0"/>
          <a:stretch/>
        </p:blipFill>
        <p:spPr>
          <a:xfrm>
            <a:off x="1581666" y="0"/>
            <a:ext cx="685800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4" name="Shape 334"/>
        <p:cNvGrpSpPr/>
        <p:nvPr/>
      </p:nvGrpSpPr>
      <p:grpSpPr>
        <a:xfrm>
          <a:off x="0" y="0"/>
          <a:ext cx="0" cy="0"/>
          <a:chOff x="0" y="0"/>
          <a:chExt cx="0" cy="0"/>
        </a:xfrm>
      </p:grpSpPr>
      <p:sp>
        <p:nvSpPr>
          <p:cNvPr id="335" name="Google Shape;335;p26"/>
          <p:cNvSpPr txBox="1"/>
          <p:nvPr>
            <p:ph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GB">
                <a:latin typeface="Rubik"/>
                <a:ea typeface="Rubik"/>
                <a:cs typeface="Rubik"/>
                <a:sym typeface="Rubik"/>
              </a:rPr>
              <a:t>What are APIs?</a:t>
            </a:r>
            <a:endParaRPr b="1">
              <a:latin typeface="Rubik"/>
              <a:ea typeface="Rubik"/>
              <a:cs typeface="Rubik"/>
              <a:sym typeface="Rubik"/>
            </a:endParaRPr>
          </a:p>
        </p:txBody>
      </p:sp>
      <p:sp>
        <p:nvSpPr>
          <p:cNvPr id="336" name="Google Shape;336;p26"/>
          <p:cNvSpPr txBox="1"/>
          <p:nvPr>
            <p:ph idx="4294967295" type="body"/>
          </p:nvPr>
        </p:nvSpPr>
        <p:spPr>
          <a:xfrm>
            <a:off x="691950" y="1460100"/>
            <a:ext cx="7760100" cy="93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GB"/>
              <a:t>S</a:t>
            </a:r>
            <a:r>
              <a:rPr lang="en-GB" sz="1600"/>
              <a:t>et of programmatic instructions for accessing software applications</a:t>
            </a:r>
            <a:r>
              <a:rPr lang="en-GB"/>
              <a:t>:</a:t>
            </a:r>
            <a:endParaRPr/>
          </a:p>
          <a:p>
            <a:pPr indent="0" lvl="0" marL="0" rtl="0" algn="l">
              <a:lnSpc>
                <a:spcPct val="150000"/>
              </a:lnSpc>
              <a:spcBef>
                <a:spcPts val="600"/>
              </a:spcBef>
              <a:spcAft>
                <a:spcPts val="0"/>
              </a:spcAft>
              <a:buNone/>
            </a:pPr>
            <a:r>
              <a:rPr b="1" lang="en-GB">
                <a:latin typeface="Roboto"/>
                <a:ea typeface="Roboto"/>
                <a:cs typeface="Roboto"/>
                <a:sym typeface="Roboto"/>
              </a:rPr>
              <a:t>application programming interface</a:t>
            </a:r>
            <a:endParaRPr b="1">
              <a:latin typeface="Roboto"/>
              <a:ea typeface="Roboto"/>
              <a:cs typeface="Roboto"/>
              <a:sym typeface="Roboto"/>
            </a:endParaRPr>
          </a:p>
        </p:txBody>
      </p:sp>
      <p:sp>
        <p:nvSpPr>
          <p:cNvPr id="337" name="Google Shape;337;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26"/>
          <p:cNvSpPr txBox="1"/>
          <p:nvPr/>
        </p:nvSpPr>
        <p:spPr>
          <a:xfrm>
            <a:off x="691950" y="2459700"/>
            <a:ext cx="78213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GB" sz="1600">
                <a:solidFill>
                  <a:schemeClr val="dk2"/>
                </a:solidFill>
                <a:latin typeface="Roboto Light"/>
                <a:ea typeface="Roboto Light"/>
                <a:cs typeface="Roboto Light"/>
                <a:sym typeface="Roboto Light"/>
              </a:rPr>
              <a:t>T</a:t>
            </a:r>
            <a:r>
              <a:rPr lang="en-GB" sz="1600">
                <a:solidFill>
                  <a:schemeClr val="dk2"/>
                </a:solidFill>
                <a:latin typeface="Roboto Light"/>
                <a:ea typeface="Roboto Light"/>
                <a:cs typeface="Roboto Light"/>
                <a:sym typeface="Roboto Light"/>
              </a:rPr>
              <a:t>he data that comes from APIs typically contains some sort of structure (such as JSON).</a:t>
            </a:r>
            <a:endParaRPr sz="1600">
              <a:solidFill>
                <a:schemeClr val="dk2"/>
              </a:solidFill>
              <a:latin typeface="Roboto Light"/>
              <a:ea typeface="Roboto Light"/>
              <a:cs typeface="Roboto Light"/>
              <a:sym typeface="Roboto Light"/>
            </a:endParaRPr>
          </a:p>
        </p:txBody>
      </p:sp>
      <p:sp>
        <p:nvSpPr>
          <p:cNvPr id="339" name="Google Shape;339;p26"/>
          <p:cNvSpPr txBox="1"/>
          <p:nvPr/>
        </p:nvSpPr>
        <p:spPr>
          <a:xfrm>
            <a:off x="691950" y="3650900"/>
            <a:ext cx="78213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GB" sz="1600">
                <a:solidFill>
                  <a:schemeClr val="dk2"/>
                </a:solidFill>
                <a:latin typeface="Roboto Light"/>
                <a:ea typeface="Roboto Light"/>
                <a:cs typeface="Roboto Light"/>
                <a:sym typeface="Roboto Light"/>
              </a:rPr>
              <a:t>JSON: JavaScript Object Notation. Structured exactly like Python dictionaries.</a:t>
            </a:r>
            <a:endParaRPr sz="1600">
              <a:solidFill>
                <a:schemeClr val="dk2"/>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sp>
        <p:nvSpPr>
          <p:cNvPr id="344" name="Google Shape;344;p27"/>
          <p:cNvSpPr txBox="1"/>
          <p:nvPr>
            <p:ph idx="4294967295"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GB">
                <a:latin typeface="Rubik"/>
                <a:ea typeface="Rubik"/>
                <a:cs typeface="Rubik"/>
                <a:sym typeface="Rubik"/>
              </a:rPr>
              <a:t>Two ways to get data from the internet</a:t>
            </a:r>
            <a:endParaRPr b="1">
              <a:latin typeface="Rubik"/>
              <a:ea typeface="Rubik"/>
              <a:cs typeface="Rubik"/>
              <a:sym typeface="Rubik"/>
            </a:endParaRPr>
          </a:p>
        </p:txBody>
      </p:sp>
      <p:sp>
        <p:nvSpPr>
          <p:cNvPr id="345" name="Google Shape;345;p27"/>
          <p:cNvSpPr/>
          <p:nvPr/>
        </p:nvSpPr>
        <p:spPr>
          <a:xfrm>
            <a:off x="2397825" y="1943813"/>
            <a:ext cx="11529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Pretend to be human</a:t>
            </a:r>
            <a:endParaRPr i="0" sz="1400" u="none" cap="none" strike="noStrike">
              <a:solidFill>
                <a:srgbClr val="000000"/>
              </a:solidFill>
              <a:latin typeface="Roboto Light"/>
              <a:ea typeface="Roboto Light"/>
              <a:cs typeface="Roboto Light"/>
              <a:sym typeface="Roboto Light"/>
            </a:endParaRPr>
          </a:p>
        </p:txBody>
      </p:sp>
      <p:sp>
        <p:nvSpPr>
          <p:cNvPr id="346" name="Google Shape;346;p27"/>
          <p:cNvSpPr/>
          <p:nvPr/>
        </p:nvSpPr>
        <p:spPr>
          <a:xfrm>
            <a:off x="2397825" y="3232250"/>
            <a:ext cx="11529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Ask nicely</a:t>
            </a:r>
            <a:endParaRPr i="0" sz="1400" u="none" cap="none" strike="noStrike">
              <a:solidFill>
                <a:srgbClr val="000000"/>
              </a:solidFill>
              <a:latin typeface="Roboto Light"/>
              <a:ea typeface="Roboto Light"/>
              <a:cs typeface="Roboto Light"/>
              <a:sym typeface="Roboto Light"/>
            </a:endParaRPr>
          </a:p>
        </p:txBody>
      </p:sp>
      <p:cxnSp>
        <p:nvCxnSpPr>
          <p:cNvPr id="347" name="Google Shape;347;p27"/>
          <p:cNvCxnSpPr>
            <a:stCxn id="345" idx="3"/>
          </p:cNvCxnSpPr>
          <p:nvPr/>
        </p:nvCxnSpPr>
        <p:spPr>
          <a:xfrm>
            <a:off x="3550725" y="2295263"/>
            <a:ext cx="979200" cy="0"/>
          </a:xfrm>
          <a:prstGeom prst="straightConnector1">
            <a:avLst/>
          </a:prstGeom>
          <a:noFill/>
          <a:ln cap="flat" cmpd="sng" w="9525">
            <a:solidFill>
              <a:schemeClr val="dk2"/>
            </a:solidFill>
            <a:prstDash val="solid"/>
            <a:round/>
            <a:headEnd len="sm" w="sm" type="none"/>
            <a:tailEnd len="med" w="med" type="triangle"/>
          </a:ln>
        </p:spPr>
      </p:cxnSp>
      <p:cxnSp>
        <p:nvCxnSpPr>
          <p:cNvPr id="348" name="Google Shape;348;p27"/>
          <p:cNvCxnSpPr/>
          <p:nvPr/>
        </p:nvCxnSpPr>
        <p:spPr>
          <a:xfrm>
            <a:off x="3550725" y="3583700"/>
            <a:ext cx="979200" cy="0"/>
          </a:xfrm>
          <a:prstGeom prst="straightConnector1">
            <a:avLst/>
          </a:prstGeom>
          <a:noFill/>
          <a:ln cap="flat" cmpd="sng" w="9525">
            <a:solidFill>
              <a:schemeClr val="dk2"/>
            </a:solidFill>
            <a:prstDash val="solid"/>
            <a:round/>
            <a:headEnd len="sm" w="sm" type="none"/>
            <a:tailEnd len="med" w="med" type="triangle"/>
          </a:ln>
        </p:spPr>
      </p:cxnSp>
      <p:sp>
        <p:nvSpPr>
          <p:cNvPr id="349" name="Google Shape;349;p27"/>
          <p:cNvSpPr/>
          <p:nvPr/>
        </p:nvSpPr>
        <p:spPr>
          <a:xfrm>
            <a:off x="392150" y="2411025"/>
            <a:ext cx="1524000" cy="12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I WANT THIS SITE’S DATA FOR MY DATA SCIENCE PROJECT!!!!!1!</a:t>
            </a:r>
            <a:endParaRPr i="0" sz="1400" u="none" cap="none" strike="noStrike">
              <a:solidFill>
                <a:srgbClr val="000000"/>
              </a:solidFill>
              <a:latin typeface="Roboto Light"/>
              <a:ea typeface="Roboto Light"/>
              <a:cs typeface="Roboto Light"/>
              <a:sym typeface="Roboto Light"/>
            </a:endParaRPr>
          </a:p>
        </p:txBody>
      </p:sp>
      <p:cxnSp>
        <p:nvCxnSpPr>
          <p:cNvPr id="350" name="Google Shape;350;p27"/>
          <p:cNvCxnSpPr>
            <a:stCxn id="349" idx="3"/>
            <a:endCxn id="345" idx="1"/>
          </p:cNvCxnSpPr>
          <p:nvPr/>
        </p:nvCxnSpPr>
        <p:spPr>
          <a:xfrm flipH="1" rot="10800000">
            <a:off x="1916150" y="2295225"/>
            <a:ext cx="481800" cy="751500"/>
          </a:xfrm>
          <a:prstGeom prst="straightConnector1">
            <a:avLst/>
          </a:prstGeom>
          <a:noFill/>
          <a:ln cap="flat" cmpd="sng" w="9525">
            <a:solidFill>
              <a:schemeClr val="dk2"/>
            </a:solidFill>
            <a:prstDash val="solid"/>
            <a:round/>
            <a:headEnd len="sm" w="sm" type="none"/>
            <a:tailEnd len="med" w="med" type="triangle"/>
          </a:ln>
        </p:spPr>
      </p:cxnSp>
      <p:cxnSp>
        <p:nvCxnSpPr>
          <p:cNvPr id="351" name="Google Shape;351;p27"/>
          <p:cNvCxnSpPr>
            <a:stCxn id="349" idx="3"/>
            <a:endCxn id="346" idx="1"/>
          </p:cNvCxnSpPr>
          <p:nvPr/>
        </p:nvCxnSpPr>
        <p:spPr>
          <a:xfrm>
            <a:off x="1916150" y="3046725"/>
            <a:ext cx="481800" cy="537000"/>
          </a:xfrm>
          <a:prstGeom prst="straightConnector1">
            <a:avLst/>
          </a:prstGeom>
          <a:noFill/>
          <a:ln cap="flat" cmpd="sng" w="9525">
            <a:solidFill>
              <a:schemeClr val="dk2"/>
            </a:solidFill>
            <a:prstDash val="solid"/>
            <a:round/>
            <a:headEnd len="sm" w="sm" type="none"/>
            <a:tailEnd len="med" w="med" type="triangle"/>
          </a:ln>
        </p:spPr>
      </p:cxnSp>
      <p:sp>
        <p:nvSpPr>
          <p:cNvPr id="352" name="Google Shape;352;p27"/>
          <p:cNvSpPr/>
          <p:nvPr/>
        </p:nvSpPr>
        <p:spPr>
          <a:xfrm>
            <a:off x="4529925" y="1943813"/>
            <a:ext cx="11529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Web scraping</a:t>
            </a:r>
            <a:endParaRPr i="0" sz="1400" u="none" cap="none" strike="noStrike">
              <a:solidFill>
                <a:srgbClr val="000000"/>
              </a:solidFill>
              <a:latin typeface="Roboto Light"/>
              <a:ea typeface="Roboto Light"/>
              <a:cs typeface="Roboto Light"/>
              <a:sym typeface="Roboto Light"/>
            </a:endParaRPr>
          </a:p>
        </p:txBody>
      </p:sp>
      <p:sp>
        <p:nvSpPr>
          <p:cNvPr id="353" name="Google Shape;353;p27"/>
          <p:cNvSpPr/>
          <p:nvPr/>
        </p:nvSpPr>
        <p:spPr>
          <a:xfrm>
            <a:off x="4529925" y="3232250"/>
            <a:ext cx="1152900" cy="702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APIs</a:t>
            </a:r>
            <a:endParaRPr i="0" sz="1400" u="none" cap="none" strike="noStrike">
              <a:solidFill>
                <a:srgbClr val="000000"/>
              </a:solidFill>
              <a:latin typeface="Roboto Light"/>
              <a:ea typeface="Roboto Light"/>
              <a:cs typeface="Roboto Light"/>
              <a:sym typeface="Roboto Light"/>
            </a:endParaRPr>
          </a:p>
        </p:txBody>
      </p:sp>
      <p:cxnSp>
        <p:nvCxnSpPr>
          <p:cNvPr id="354" name="Google Shape;354;p27"/>
          <p:cNvCxnSpPr/>
          <p:nvPr/>
        </p:nvCxnSpPr>
        <p:spPr>
          <a:xfrm flipH="1" rot="10800000">
            <a:off x="5682825" y="3271700"/>
            <a:ext cx="497400" cy="312000"/>
          </a:xfrm>
          <a:prstGeom prst="straightConnector1">
            <a:avLst/>
          </a:prstGeom>
          <a:noFill/>
          <a:ln cap="flat" cmpd="sng" w="9525">
            <a:solidFill>
              <a:schemeClr val="dk2"/>
            </a:solidFill>
            <a:prstDash val="solid"/>
            <a:round/>
            <a:headEnd len="sm" w="sm" type="none"/>
            <a:tailEnd len="med" w="med" type="triangle"/>
          </a:ln>
        </p:spPr>
      </p:cxnSp>
      <p:cxnSp>
        <p:nvCxnSpPr>
          <p:cNvPr id="355" name="Google Shape;355;p27"/>
          <p:cNvCxnSpPr>
            <a:stCxn id="353" idx="3"/>
          </p:cNvCxnSpPr>
          <p:nvPr/>
        </p:nvCxnSpPr>
        <p:spPr>
          <a:xfrm>
            <a:off x="5682825" y="3583700"/>
            <a:ext cx="473700" cy="288300"/>
          </a:xfrm>
          <a:prstGeom prst="straightConnector1">
            <a:avLst/>
          </a:prstGeom>
          <a:noFill/>
          <a:ln cap="flat" cmpd="sng" w="9525">
            <a:solidFill>
              <a:schemeClr val="dk2"/>
            </a:solidFill>
            <a:prstDash val="solid"/>
            <a:round/>
            <a:headEnd len="sm" w="sm" type="none"/>
            <a:tailEnd len="med" w="med" type="triangle"/>
          </a:ln>
        </p:spPr>
      </p:cxnSp>
      <p:sp>
        <p:nvSpPr>
          <p:cNvPr id="356" name="Google Shape;356;p27"/>
          <p:cNvSpPr/>
          <p:nvPr/>
        </p:nvSpPr>
        <p:spPr>
          <a:xfrm>
            <a:off x="6180225" y="2797725"/>
            <a:ext cx="1650300" cy="702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Someone has created a Python wrapper</a:t>
            </a:r>
            <a:endParaRPr i="0" sz="1400" u="none" cap="none" strike="noStrike">
              <a:solidFill>
                <a:srgbClr val="000000"/>
              </a:solidFill>
              <a:latin typeface="Roboto Light"/>
              <a:ea typeface="Roboto Light"/>
              <a:cs typeface="Roboto Light"/>
              <a:sym typeface="Roboto Light"/>
            </a:endParaRPr>
          </a:p>
        </p:txBody>
      </p:sp>
      <p:sp>
        <p:nvSpPr>
          <p:cNvPr id="357" name="Google Shape;357;p27"/>
          <p:cNvSpPr/>
          <p:nvPr/>
        </p:nvSpPr>
        <p:spPr>
          <a:xfrm>
            <a:off x="6164500" y="3583700"/>
            <a:ext cx="16503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I need to write the request</a:t>
            </a:r>
            <a:endParaRPr i="0" sz="1400" u="none" cap="none" strike="noStrike">
              <a:solidFill>
                <a:srgbClr val="000000"/>
              </a:solidFill>
              <a:latin typeface="Roboto Light"/>
              <a:ea typeface="Roboto Light"/>
              <a:cs typeface="Roboto Light"/>
              <a:sym typeface="Roboto Light"/>
            </a:endParaRPr>
          </a:p>
        </p:txBody>
      </p:sp>
      <p:cxnSp>
        <p:nvCxnSpPr>
          <p:cNvPr id="358" name="Google Shape;358;p27"/>
          <p:cNvCxnSpPr/>
          <p:nvPr/>
        </p:nvCxnSpPr>
        <p:spPr>
          <a:xfrm>
            <a:off x="5682700" y="2295263"/>
            <a:ext cx="979200" cy="0"/>
          </a:xfrm>
          <a:prstGeom prst="straightConnector1">
            <a:avLst/>
          </a:prstGeom>
          <a:noFill/>
          <a:ln cap="flat" cmpd="sng" w="9525">
            <a:solidFill>
              <a:schemeClr val="dk2"/>
            </a:solidFill>
            <a:prstDash val="solid"/>
            <a:round/>
            <a:headEnd len="sm" w="sm" type="none"/>
            <a:tailEnd len="med" w="med" type="triangle"/>
          </a:ln>
        </p:spPr>
      </p:cxnSp>
      <p:sp>
        <p:nvSpPr>
          <p:cNvPr id="359" name="Google Shape;359;p27"/>
          <p:cNvSpPr/>
          <p:nvPr/>
        </p:nvSpPr>
        <p:spPr>
          <a:xfrm>
            <a:off x="6677625" y="1943825"/>
            <a:ext cx="3555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a:t>
            </a:r>
            <a:endParaRPr i="0" sz="1400" u="none" cap="none" strike="noStrike">
              <a:solidFill>
                <a:srgbClr val="000000"/>
              </a:solidFill>
              <a:latin typeface="Roboto Light"/>
              <a:ea typeface="Roboto Light"/>
              <a:cs typeface="Roboto Light"/>
              <a:sym typeface="Roboto Light"/>
            </a:endParaRPr>
          </a:p>
        </p:txBody>
      </p:sp>
      <p:sp>
        <p:nvSpPr>
          <p:cNvPr id="360" name="Google Shape;360;p27"/>
          <p:cNvSpPr/>
          <p:nvPr/>
        </p:nvSpPr>
        <p:spPr>
          <a:xfrm>
            <a:off x="8230050" y="2797725"/>
            <a:ext cx="355500" cy="702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a:t>
            </a:r>
            <a:endParaRPr i="0" sz="1400" u="none" cap="none" strike="noStrike">
              <a:solidFill>
                <a:srgbClr val="000000"/>
              </a:solidFill>
              <a:latin typeface="Roboto Light"/>
              <a:ea typeface="Roboto Light"/>
              <a:cs typeface="Roboto Light"/>
              <a:sym typeface="Roboto Light"/>
            </a:endParaRPr>
          </a:p>
        </p:txBody>
      </p:sp>
      <p:sp>
        <p:nvSpPr>
          <p:cNvPr id="361" name="Google Shape;361;p27"/>
          <p:cNvSpPr/>
          <p:nvPr/>
        </p:nvSpPr>
        <p:spPr>
          <a:xfrm>
            <a:off x="8230050" y="3583700"/>
            <a:ext cx="355500" cy="7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GB" sz="1400" u="none" cap="none" strike="noStrike">
                <a:solidFill>
                  <a:srgbClr val="000000"/>
                </a:solidFill>
                <a:latin typeface="Roboto Light"/>
                <a:ea typeface="Roboto Light"/>
                <a:cs typeface="Roboto Light"/>
                <a:sym typeface="Roboto Light"/>
              </a:rPr>
              <a:t>:|</a:t>
            </a:r>
            <a:endParaRPr i="0" sz="1400" u="none" cap="none" strike="noStrike">
              <a:solidFill>
                <a:srgbClr val="000000"/>
              </a:solidFill>
              <a:latin typeface="Roboto Light"/>
              <a:ea typeface="Roboto Light"/>
              <a:cs typeface="Roboto Light"/>
              <a:sym typeface="Roboto Light"/>
            </a:endParaRPr>
          </a:p>
        </p:txBody>
      </p:sp>
      <p:cxnSp>
        <p:nvCxnSpPr>
          <p:cNvPr id="362" name="Google Shape;362;p27"/>
          <p:cNvCxnSpPr>
            <a:endCxn id="360" idx="1"/>
          </p:cNvCxnSpPr>
          <p:nvPr/>
        </p:nvCxnSpPr>
        <p:spPr>
          <a:xfrm>
            <a:off x="7830450" y="3149175"/>
            <a:ext cx="399600" cy="0"/>
          </a:xfrm>
          <a:prstGeom prst="straightConnector1">
            <a:avLst/>
          </a:prstGeom>
          <a:noFill/>
          <a:ln cap="flat" cmpd="sng" w="9525">
            <a:solidFill>
              <a:schemeClr val="dk2"/>
            </a:solidFill>
            <a:prstDash val="solid"/>
            <a:round/>
            <a:headEnd len="sm" w="sm" type="none"/>
            <a:tailEnd len="med" w="med" type="triangle"/>
          </a:ln>
        </p:spPr>
      </p:cxnSp>
      <p:cxnSp>
        <p:nvCxnSpPr>
          <p:cNvPr id="363" name="Google Shape;363;p27"/>
          <p:cNvCxnSpPr/>
          <p:nvPr/>
        </p:nvCxnSpPr>
        <p:spPr>
          <a:xfrm>
            <a:off x="7830450" y="3935150"/>
            <a:ext cx="3996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GB">
                <a:latin typeface="Rubik"/>
                <a:ea typeface="Rubik"/>
                <a:cs typeface="Rubik"/>
                <a:sym typeface="Rubik"/>
              </a:rPr>
              <a:t>What is it?</a:t>
            </a:r>
            <a:endParaRPr b="1">
              <a:latin typeface="Rubik"/>
              <a:ea typeface="Rubik"/>
              <a:cs typeface="Rubik"/>
              <a:sym typeface="Rubik"/>
            </a:endParaRPr>
          </a:p>
        </p:txBody>
      </p:sp>
      <p:sp>
        <p:nvSpPr>
          <p:cNvPr id="369" name="Google Shape;369;p2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70" name="Google Shape;370;p28"/>
          <p:cNvPicPr preferRelativeResize="0"/>
          <p:nvPr/>
        </p:nvPicPr>
        <p:blipFill rotWithShape="1">
          <a:blip r:embed="rId3">
            <a:alphaModFix/>
          </a:blip>
          <a:srcRect b="0" l="0" r="0" t="0"/>
          <a:stretch/>
        </p:blipFill>
        <p:spPr>
          <a:xfrm>
            <a:off x="470875" y="1857300"/>
            <a:ext cx="8211399" cy="2220125"/>
          </a:xfrm>
          <a:prstGeom prst="rect">
            <a:avLst/>
          </a:prstGeom>
          <a:noFill/>
          <a:ln>
            <a:noFill/>
          </a:ln>
        </p:spPr>
      </p:pic>
      <p:sp>
        <p:nvSpPr>
          <p:cNvPr id="371" name="Google Shape;371;p28"/>
          <p:cNvSpPr txBox="1"/>
          <p:nvPr/>
        </p:nvSpPr>
        <p:spPr>
          <a:xfrm>
            <a:off x="3079916" y="4912668"/>
            <a:ext cx="52806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GB" sz="900" u="sng" cap="none" strike="noStrike">
                <a:solidFill>
                  <a:srgbClr val="000000"/>
                </a:solidFill>
                <a:latin typeface="Calibri"/>
                <a:ea typeface="Calibri"/>
                <a:cs typeface="Calibri"/>
                <a:sym typeface="Calibri"/>
                <a:hlinkClick r:id="rId4">
                  <a:extLst>
                    <a:ext uri="{A12FA001-AC4F-418D-AE19-62706E023703}">
                      <ahyp:hlinkClr val="tx"/>
                    </a:ext>
                  </a:extLst>
                </a:hlinkClick>
              </a:rPr>
              <a:t>https://medium.com/@perrysetgo/what-exactly-is-an-api-69f36968a41f</a:t>
            </a:r>
            <a:endParaRPr b="0" i="0" sz="9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RESPONSE</a:t>
            </a:r>
            <a:endParaRPr/>
          </a:p>
        </p:txBody>
      </p:sp>
      <p:sp>
        <p:nvSpPr>
          <p:cNvPr id="377" name="Google Shape;377;p29"/>
          <p:cNvSpPr txBox="1"/>
          <p:nvPr>
            <p:ph idx="4294967295" type="body"/>
          </p:nvPr>
        </p:nvSpPr>
        <p:spPr>
          <a:xfrm>
            <a:off x="724950" y="1372650"/>
            <a:ext cx="6392400" cy="76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GB" sz="1300">
                <a:latin typeface="Calibri"/>
                <a:ea typeface="Calibri"/>
                <a:cs typeface="Calibri"/>
                <a:sym typeface="Calibri"/>
              </a:rPr>
              <a:t>200 Success: </a:t>
            </a:r>
            <a:r>
              <a:rPr lang="en-GB" sz="1300">
                <a:latin typeface="Calibri"/>
                <a:ea typeface="Calibri"/>
                <a:cs typeface="Calibri"/>
                <a:sym typeface="Calibri"/>
              </a:rPr>
              <a:t>T</a:t>
            </a:r>
            <a:r>
              <a:rPr lang="en-GB" sz="1300">
                <a:latin typeface="Calibri"/>
                <a:ea typeface="Calibri"/>
                <a:cs typeface="Calibri"/>
                <a:sym typeface="Calibri"/>
              </a:rPr>
              <a:t>his means everything worked as expected and the resource is found on the SERVER</a:t>
            </a:r>
            <a:endParaRPr sz="1300">
              <a:latin typeface="Source Code Pro"/>
              <a:ea typeface="Source Code Pro"/>
              <a:cs typeface="Source Code Pro"/>
              <a:sym typeface="Source Code Pro"/>
            </a:endParaRPr>
          </a:p>
        </p:txBody>
      </p:sp>
      <p:sp>
        <p:nvSpPr>
          <p:cNvPr id="378" name="Google Shape;378;p29"/>
          <p:cNvSpPr txBox="1"/>
          <p:nvPr/>
        </p:nvSpPr>
        <p:spPr>
          <a:xfrm>
            <a:off x="3414316" y="4912668"/>
            <a:ext cx="52806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GB" sz="9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https://en.wikipedia.org/wiki/List_of_HTTP_status_codes</a:t>
            </a:r>
            <a:endParaRPr b="0" i="0" sz="900" u="none" cap="none" strike="noStrike">
              <a:solidFill>
                <a:srgbClr val="000000"/>
              </a:solidFill>
              <a:latin typeface="Calibri"/>
              <a:ea typeface="Calibri"/>
              <a:cs typeface="Calibri"/>
              <a:sym typeface="Calibri"/>
            </a:endParaRPr>
          </a:p>
        </p:txBody>
      </p:sp>
      <p:sp>
        <p:nvSpPr>
          <p:cNvPr id="379" name="Google Shape;379;p29"/>
          <p:cNvSpPr txBox="1"/>
          <p:nvPr/>
        </p:nvSpPr>
        <p:spPr>
          <a:xfrm>
            <a:off x="724950" y="2336063"/>
            <a:ext cx="7747500" cy="68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b="1" lang="en-GB" sz="1300">
                <a:solidFill>
                  <a:schemeClr val="dk2"/>
                </a:solidFill>
                <a:latin typeface="Calibri"/>
                <a:ea typeface="Calibri"/>
                <a:cs typeface="Calibri"/>
                <a:sym typeface="Calibri"/>
              </a:rPr>
              <a:t>4xx Client errors: </a:t>
            </a:r>
            <a:r>
              <a:rPr lang="en-GB" sz="1300">
                <a:solidFill>
                  <a:schemeClr val="dk2"/>
                </a:solidFill>
                <a:latin typeface="Calibri"/>
                <a:ea typeface="Calibri"/>
                <a:cs typeface="Calibri"/>
                <a:sym typeface="Calibri"/>
              </a:rPr>
              <a:t>Those are codes for errors on the client side, meaning the client asked for a wrong resource or the one that everybody knows 404 that means resource can't be found on the SERVER.</a:t>
            </a:r>
            <a:endParaRPr sz="1500"/>
          </a:p>
        </p:txBody>
      </p:sp>
      <p:sp>
        <p:nvSpPr>
          <p:cNvPr id="380" name="Google Shape;380;p29"/>
          <p:cNvSpPr txBox="1"/>
          <p:nvPr/>
        </p:nvSpPr>
        <p:spPr>
          <a:xfrm>
            <a:off x="724950" y="3366975"/>
            <a:ext cx="7747500" cy="68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b="1" lang="en-GB" sz="1300">
                <a:solidFill>
                  <a:schemeClr val="dk2"/>
                </a:solidFill>
                <a:latin typeface="Calibri"/>
                <a:ea typeface="Calibri"/>
                <a:cs typeface="Calibri"/>
                <a:sym typeface="Calibri"/>
              </a:rPr>
              <a:t>5xx Server errors: </a:t>
            </a:r>
            <a:r>
              <a:rPr lang="en-GB" sz="1300">
                <a:solidFill>
                  <a:schemeClr val="dk2"/>
                </a:solidFill>
                <a:latin typeface="Calibri"/>
                <a:ea typeface="Calibri"/>
                <a:cs typeface="Calibri"/>
                <a:sym typeface="Calibri"/>
              </a:rPr>
              <a:t>This means the SERVER itself crashed when processing your REQUEST. Maybe due to a bug on server's code or something related.</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GB">
                <a:latin typeface="Rubik"/>
                <a:ea typeface="Rubik"/>
                <a:cs typeface="Rubik"/>
                <a:sym typeface="Rubik"/>
              </a:rPr>
              <a:t>REQUEST</a:t>
            </a:r>
            <a:endParaRPr b="1">
              <a:latin typeface="Rubik"/>
              <a:ea typeface="Rubik"/>
              <a:cs typeface="Rubik"/>
              <a:sym typeface="Rubik"/>
            </a:endParaRPr>
          </a:p>
        </p:txBody>
      </p:sp>
      <p:sp>
        <p:nvSpPr>
          <p:cNvPr id="386" name="Google Shape;386;p30"/>
          <p:cNvSpPr txBox="1"/>
          <p:nvPr/>
        </p:nvSpPr>
        <p:spPr>
          <a:xfrm>
            <a:off x="854400" y="1555450"/>
            <a:ext cx="7435200" cy="5865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Clr>
                <a:srgbClr val="000000"/>
              </a:buClr>
              <a:buSzPts val="1700"/>
              <a:buFont typeface="Arial"/>
              <a:buNone/>
            </a:pPr>
            <a:r>
              <a:rPr b="0" i="0" lang="en-GB" sz="1700" u="none" cap="none" strike="noStrike">
                <a:solidFill>
                  <a:schemeClr val="dk1"/>
                </a:solidFill>
                <a:highlight>
                  <a:srgbClr val="F6F6F6"/>
                </a:highlight>
                <a:latin typeface="Source Code Pro"/>
                <a:ea typeface="Source Code Pro"/>
                <a:cs typeface="Source Code Pro"/>
                <a:sym typeface="Source Code Pro"/>
              </a:rPr>
              <a:t>response</a:t>
            </a:r>
            <a:r>
              <a:rPr b="0" i="0" lang="en-GB" sz="1700" u="none" cap="none" strike="noStrike">
                <a:solidFill>
                  <a:srgbClr val="212529"/>
                </a:solidFill>
                <a:highlight>
                  <a:srgbClr val="F6F6F6"/>
                </a:highlight>
                <a:latin typeface="Source Code Pro"/>
                <a:ea typeface="Source Code Pro"/>
                <a:cs typeface="Source Code Pro"/>
                <a:sym typeface="Source Code Pro"/>
              </a:rPr>
              <a:t> </a:t>
            </a:r>
            <a:r>
              <a:rPr b="0" i="0" lang="en-GB" sz="1700" u="none" cap="none" strike="noStrike">
                <a:solidFill>
                  <a:srgbClr val="CE5C00"/>
                </a:solidFill>
                <a:highlight>
                  <a:srgbClr val="F6F6F6"/>
                </a:highlight>
                <a:latin typeface="Source Code Pro"/>
                <a:ea typeface="Source Code Pro"/>
                <a:cs typeface="Source Code Pro"/>
                <a:sym typeface="Source Code Pro"/>
              </a:rPr>
              <a:t>=</a:t>
            </a:r>
            <a:r>
              <a:rPr b="0" i="0" lang="en-GB" sz="1700" u="none" cap="none" strike="noStrike">
                <a:solidFill>
                  <a:srgbClr val="212529"/>
                </a:solidFill>
                <a:highlight>
                  <a:srgbClr val="F6F6F6"/>
                </a:highlight>
                <a:latin typeface="Source Code Pro"/>
                <a:ea typeface="Source Code Pro"/>
                <a:cs typeface="Source Code Pro"/>
                <a:sym typeface="Source Code Pro"/>
              </a:rPr>
              <a:t> </a:t>
            </a:r>
            <a:r>
              <a:rPr b="0" i="0" lang="en-GB" sz="1700" u="none" cap="none" strike="noStrike">
                <a:solidFill>
                  <a:schemeClr val="dk1"/>
                </a:solidFill>
                <a:highlight>
                  <a:srgbClr val="F6F6F6"/>
                </a:highlight>
                <a:latin typeface="Source Code Pro"/>
                <a:ea typeface="Source Code Pro"/>
                <a:cs typeface="Source Code Pro"/>
                <a:sym typeface="Source Code Pro"/>
              </a:rPr>
              <a:t>requests</a:t>
            </a:r>
            <a:r>
              <a:rPr b="0" i="0" lang="en-GB" sz="1700" u="none" cap="none" strike="noStrike">
                <a:solidFill>
                  <a:srgbClr val="CE5C00"/>
                </a:solidFill>
                <a:highlight>
                  <a:srgbClr val="F6F6F6"/>
                </a:highlight>
                <a:latin typeface="Source Code Pro"/>
                <a:ea typeface="Source Code Pro"/>
                <a:cs typeface="Source Code Pro"/>
                <a:sym typeface="Source Code Pro"/>
              </a:rPr>
              <a:t>.</a:t>
            </a:r>
            <a:r>
              <a:rPr b="1" i="0" lang="en-GB" sz="1700" u="none" cap="none" strike="noStrike">
                <a:solidFill>
                  <a:schemeClr val="dk1"/>
                </a:solidFill>
                <a:highlight>
                  <a:srgbClr val="F6F6F6"/>
                </a:highlight>
                <a:latin typeface="Source Code Pro"/>
                <a:ea typeface="Source Code Pro"/>
                <a:cs typeface="Source Code Pro"/>
                <a:sym typeface="Source Code Pro"/>
              </a:rPr>
              <a:t>get</a:t>
            </a:r>
            <a:r>
              <a:rPr b="0" i="0" lang="en-GB" sz="1700" u="none" cap="none" strike="noStrike">
                <a:solidFill>
                  <a:schemeClr val="dk1"/>
                </a:solidFill>
                <a:highlight>
                  <a:srgbClr val="F6F6F6"/>
                </a:highlight>
                <a:latin typeface="Source Code Pro"/>
                <a:ea typeface="Source Code Pro"/>
                <a:cs typeface="Source Code Pro"/>
                <a:sym typeface="Source Code Pro"/>
              </a:rPr>
              <a:t>(</a:t>
            </a:r>
            <a:r>
              <a:rPr b="0" i="0" lang="en-GB" sz="1700" u="none" cap="none" strike="noStrike">
                <a:solidFill>
                  <a:srgbClr val="4E9A06"/>
                </a:solidFill>
                <a:highlight>
                  <a:srgbClr val="F6F6F6"/>
                </a:highlight>
                <a:latin typeface="Source Code Pro"/>
                <a:ea typeface="Source Code Pro"/>
                <a:cs typeface="Source Code Pro"/>
                <a:sym typeface="Source Code Pro"/>
              </a:rPr>
              <a:t>'https://api.github.com'</a:t>
            </a:r>
            <a:r>
              <a:rPr b="0" i="0" lang="en-GB" sz="1700" u="none" cap="none" strike="noStrike">
                <a:solidFill>
                  <a:schemeClr val="dk1"/>
                </a:solidFill>
                <a:highlight>
                  <a:srgbClr val="F6F6F6"/>
                </a:highlight>
                <a:latin typeface="Source Code Pro"/>
                <a:ea typeface="Source Code Pro"/>
                <a:cs typeface="Source Code Pro"/>
                <a:sym typeface="Source Code Pro"/>
              </a:rPr>
              <a:t>)</a:t>
            </a:r>
            <a:endParaRPr b="0" i="0" sz="1700" u="none" cap="none" strike="noStrike">
              <a:solidFill>
                <a:schemeClr val="dk1"/>
              </a:solidFill>
              <a:highlight>
                <a:srgbClr val="F6F6F6"/>
              </a:highlight>
              <a:latin typeface="Source Code Pro"/>
              <a:ea typeface="Source Code Pro"/>
              <a:cs typeface="Source Code Pro"/>
              <a:sym typeface="Source Code Pro"/>
            </a:endParaRPr>
          </a:p>
        </p:txBody>
      </p:sp>
      <p:sp>
        <p:nvSpPr>
          <p:cNvPr id="387" name="Google Shape;387;p30"/>
          <p:cNvSpPr txBox="1"/>
          <p:nvPr/>
        </p:nvSpPr>
        <p:spPr>
          <a:xfrm>
            <a:off x="803625" y="2141925"/>
            <a:ext cx="2704800" cy="24873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highlight>
                  <a:srgbClr val="F6F6F6"/>
                </a:highlight>
                <a:latin typeface="Source Code Pro"/>
                <a:ea typeface="Source Code Pro"/>
                <a:cs typeface="Source Code Pro"/>
                <a:sym typeface="Source Code Pro"/>
              </a:rPr>
              <a:t>response</a:t>
            </a:r>
            <a:r>
              <a:rPr b="0" i="0" lang="en-GB" sz="1200" u="none" cap="none" strike="noStrike">
                <a:solidFill>
                  <a:srgbClr val="CE5C00"/>
                </a:solidFill>
                <a:highlight>
                  <a:srgbClr val="F6F6F6"/>
                </a:highlight>
                <a:latin typeface="Source Code Pro"/>
                <a:ea typeface="Source Code Pro"/>
                <a:cs typeface="Source Code Pro"/>
                <a:sym typeface="Source Code Pro"/>
              </a:rPr>
              <a:t>.</a:t>
            </a:r>
            <a:r>
              <a:rPr b="0" i="0" lang="en-GB" sz="1200" u="none" cap="none" strike="noStrike">
                <a:solidFill>
                  <a:schemeClr val="dk1"/>
                </a:solidFill>
                <a:highlight>
                  <a:srgbClr val="F6F6F6"/>
                </a:highlight>
                <a:latin typeface="Source Code Pro"/>
                <a:ea typeface="Source Code Pro"/>
                <a:cs typeface="Source Code Pro"/>
                <a:sym typeface="Source Code Pro"/>
              </a:rPr>
              <a:t>status_code</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highlight>
                  <a:srgbClr val="F6F6F6"/>
                </a:highlight>
                <a:latin typeface="Source Code Pro"/>
                <a:ea typeface="Source Code Pro"/>
                <a:cs typeface="Source Code Pro"/>
                <a:sym typeface="Source Code Pro"/>
              </a:rPr>
              <a:t>response</a:t>
            </a:r>
            <a:r>
              <a:rPr b="0" i="0" lang="en-GB" sz="1200" u="none" cap="none" strike="noStrike">
                <a:solidFill>
                  <a:srgbClr val="CE5C00"/>
                </a:solidFill>
                <a:highlight>
                  <a:srgbClr val="F6F6F6"/>
                </a:highlight>
                <a:latin typeface="Source Code Pro"/>
                <a:ea typeface="Source Code Pro"/>
                <a:cs typeface="Source Code Pro"/>
                <a:sym typeface="Source Code Pro"/>
              </a:rPr>
              <a:t>.</a:t>
            </a:r>
            <a:r>
              <a:rPr b="0" i="0" lang="en-GB" sz="1200" u="none" cap="none" strike="noStrike">
                <a:solidFill>
                  <a:schemeClr val="dk1"/>
                </a:solidFill>
                <a:highlight>
                  <a:srgbClr val="F6F6F6"/>
                </a:highlight>
                <a:latin typeface="Source Code Pro"/>
                <a:ea typeface="Source Code Pro"/>
                <a:cs typeface="Source Code Pro"/>
                <a:sym typeface="Source Code Pro"/>
              </a:rPr>
              <a:t>content</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highlight>
                  <a:srgbClr val="F6F6F6"/>
                </a:highlight>
                <a:latin typeface="Source Code Pro"/>
                <a:ea typeface="Source Code Pro"/>
                <a:cs typeface="Source Code Pro"/>
                <a:sym typeface="Source Code Pro"/>
              </a:rPr>
              <a:t>response</a:t>
            </a:r>
            <a:r>
              <a:rPr b="0" i="0" lang="en-GB" sz="1200" u="none" cap="none" strike="noStrike">
                <a:solidFill>
                  <a:srgbClr val="CE5C00"/>
                </a:solidFill>
                <a:highlight>
                  <a:srgbClr val="F6F6F6"/>
                </a:highlight>
                <a:latin typeface="Source Code Pro"/>
                <a:ea typeface="Source Code Pro"/>
                <a:cs typeface="Source Code Pro"/>
                <a:sym typeface="Source Code Pro"/>
              </a:rPr>
              <a:t>.</a:t>
            </a:r>
            <a:r>
              <a:rPr b="0" i="0" lang="en-GB" sz="1200" u="none" cap="none" strike="noStrike">
                <a:solidFill>
                  <a:schemeClr val="dk1"/>
                </a:solidFill>
                <a:highlight>
                  <a:srgbClr val="F6F6F6"/>
                </a:highlight>
                <a:latin typeface="Source Code Pro"/>
                <a:ea typeface="Source Code Pro"/>
                <a:cs typeface="Source Code Pro"/>
                <a:sym typeface="Source Code Pro"/>
              </a:rPr>
              <a:t>text</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highlight>
                  <a:srgbClr val="F6F6F6"/>
                </a:highlight>
                <a:latin typeface="Source Code Pro"/>
                <a:ea typeface="Source Code Pro"/>
                <a:cs typeface="Source Code Pro"/>
                <a:sym typeface="Source Code Pro"/>
              </a:rPr>
              <a:t>response</a:t>
            </a:r>
            <a:r>
              <a:rPr b="0" i="0" lang="en-GB" sz="1200" u="none" cap="none" strike="noStrike">
                <a:solidFill>
                  <a:srgbClr val="CE5C00"/>
                </a:solidFill>
                <a:highlight>
                  <a:srgbClr val="F6F6F6"/>
                </a:highlight>
                <a:latin typeface="Source Code Pro"/>
                <a:ea typeface="Source Code Pro"/>
                <a:cs typeface="Source Code Pro"/>
                <a:sym typeface="Source Code Pro"/>
              </a:rPr>
              <a:t>.</a:t>
            </a:r>
            <a:r>
              <a:rPr b="0" i="0" lang="en-GB" sz="1200" u="none" cap="none" strike="noStrike">
                <a:solidFill>
                  <a:schemeClr val="dk1"/>
                </a:solidFill>
                <a:highlight>
                  <a:srgbClr val="F6F6F6"/>
                </a:highlight>
                <a:latin typeface="Source Code Pro"/>
                <a:ea typeface="Source Code Pro"/>
                <a:cs typeface="Source Code Pro"/>
                <a:sym typeface="Source Code Pro"/>
              </a:rPr>
              <a:t>json()</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rPr b="0" i="0" lang="en-GB" sz="1200" u="none" cap="none" strike="noStrike">
                <a:solidFill>
                  <a:schemeClr val="dk1"/>
                </a:solidFill>
                <a:highlight>
                  <a:srgbClr val="F6F6F6"/>
                </a:highlight>
                <a:latin typeface="Source Code Pro"/>
                <a:ea typeface="Source Code Pro"/>
                <a:cs typeface="Source Code Pro"/>
                <a:sym typeface="Source Code Pro"/>
              </a:rPr>
              <a:t>response</a:t>
            </a:r>
            <a:r>
              <a:rPr b="0" i="0" lang="en-GB" sz="1200" u="none" cap="none" strike="noStrike">
                <a:solidFill>
                  <a:srgbClr val="CE5C00"/>
                </a:solidFill>
                <a:highlight>
                  <a:srgbClr val="F6F6F6"/>
                </a:highlight>
                <a:latin typeface="Source Code Pro"/>
                <a:ea typeface="Source Code Pro"/>
                <a:cs typeface="Source Code Pro"/>
                <a:sym typeface="Source Code Pro"/>
              </a:rPr>
              <a:t>.</a:t>
            </a:r>
            <a:r>
              <a:rPr b="0" i="0" lang="en-GB" sz="1200" u="none" cap="none" strike="noStrike">
                <a:solidFill>
                  <a:schemeClr val="dk1"/>
                </a:solidFill>
                <a:highlight>
                  <a:srgbClr val="F6F6F6"/>
                </a:highlight>
                <a:latin typeface="Source Code Pro"/>
                <a:ea typeface="Source Code Pro"/>
                <a:cs typeface="Source Code Pro"/>
                <a:sym typeface="Source Code Pro"/>
              </a:rPr>
              <a:t>headers</a:t>
            </a:r>
            <a:endParaRPr b="0" i="0" sz="1200" u="none" cap="none" strike="noStrike">
              <a:solidFill>
                <a:schemeClr val="dk1"/>
              </a:solidFill>
              <a:highlight>
                <a:srgbClr val="F6F6F6"/>
              </a:highlight>
              <a:latin typeface="Source Code Pro"/>
              <a:ea typeface="Source Code Pro"/>
              <a:cs typeface="Source Code Pro"/>
              <a:sym typeface="Source Code Pro"/>
            </a:endParaRPr>
          </a:p>
          <a:p>
            <a:pPr indent="0" lvl="0" marL="139700" marR="13970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highlight>
                <a:srgbClr val="F6F6F6"/>
              </a:highlight>
              <a:latin typeface="Source Code Pro"/>
              <a:ea typeface="Source Code Pro"/>
              <a:cs typeface="Source Code Pro"/>
              <a:sym typeface="Source Code Pro"/>
            </a:endParaRPr>
          </a:p>
        </p:txBody>
      </p:sp>
      <p:sp>
        <p:nvSpPr>
          <p:cNvPr id="388" name="Google Shape;388;p30"/>
          <p:cNvSpPr txBox="1"/>
          <p:nvPr/>
        </p:nvSpPr>
        <p:spPr>
          <a:xfrm>
            <a:off x="3675225" y="2185850"/>
            <a:ext cx="2704800" cy="24873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0"/>
              </a:spcBef>
              <a:spcAft>
                <a:spcPts val="0"/>
              </a:spcAft>
              <a:buClr>
                <a:srgbClr val="000000"/>
              </a:buClr>
              <a:buSzPts val="1200"/>
              <a:buFont typeface="Arial"/>
              <a:buNone/>
            </a:pPr>
            <a:r>
              <a:rPr i="0" lang="en-GB" sz="1200" u="none" cap="none" strike="noStrike">
                <a:solidFill>
                  <a:schemeClr val="dk1"/>
                </a:solidFill>
                <a:latin typeface="Roboto Light"/>
                <a:ea typeface="Roboto Light"/>
                <a:cs typeface="Roboto Light"/>
                <a:sym typeface="Roboto Light"/>
              </a:rPr>
              <a:t>200 = good, 404 = bad</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rPr i="0" lang="en-GB" sz="1200" u="none" cap="none" strike="noStrike">
                <a:solidFill>
                  <a:schemeClr val="dk1"/>
                </a:solidFill>
                <a:latin typeface="Roboto Light"/>
                <a:ea typeface="Roboto Light"/>
                <a:cs typeface="Roboto Light"/>
                <a:sym typeface="Roboto Light"/>
              </a:rPr>
              <a:t>Raw content</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rPr i="0" lang="en-GB" sz="1200" u="none" cap="none" strike="noStrike">
                <a:solidFill>
                  <a:schemeClr val="dk1"/>
                </a:solidFill>
                <a:latin typeface="Roboto Light"/>
                <a:ea typeface="Roboto Light"/>
                <a:cs typeface="Roboto Light"/>
                <a:sym typeface="Roboto Light"/>
              </a:rPr>
              <a:t>Content nicely encoded (UTF-8)</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rPr i="0" lang="en-GB" sz="1200" u="none" cap="none" strike="noStrike">
                <a:solidFill>
                  <a:schemeClr val="dk1"/>
                </a:solidFill>
                <a:latin typeface="Roboto Light"/>
                <a:ea typeface="Roboto Light"/>
                <a:cs typeface="Roboto Light"/>
                <a:sym typeface="Roboto Light"/>
              </a:rPr>
              <a:t>Json content transformed to dict</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200"/>
              <a:buFont typeface="Arial"/>
              <a:buNone/>
            </a:pPr>
            <a:r>
              <a:rPr i="0" lang="en-GB" sz="1200" u="none" cap="none" strike="noStrike">
                <a:solidFill>
                  <a:schemeClr val="dk1"/>
                </a:solidFill>
                <a:latin typeface="Roboto Light"/>
                <a:ea typeface="Roboto Light"/>
                <a:cs typeface="Roboto Light"/>
                <a:sym typeface="Roboto Light"/>
              </a:rPr>
              <a:t>Useful info</a:t>
            </a:r>
            <a:endParaRPr i="0" sz="1200" u="none" cap="none" strike="noStrike">
              <a:solidFill>
                <a:schemeClr val="dk1"/>
              </a:solidFill>
              <a:latin typeface="Roboto Light"/>
              <a:ea typeface="Roboto Light"/>
              <a:cs typeface="Roboto Light"/>
              <a:sym typeface="Roboto Light"/>
            </a:endParaRPr>
          </a:p>
          <a:p>
            <a:pPr indent="0" lvl="0" marL="139700" marR="139700" rtl="0" algn="l">
              <a:lnSpc>
                <a:spcPct val="150000"/>
              </a:lnSpc>
              <a:spcBef>
                <a:spcPts val="0"/>
              </a:spcBef>
              <a:spcAft>
                <a:spcPts val="0"/>
              </a:spcAft>
              <a:buClr>
                <a:srgbClr val="000000"/>
              </a:buClr>
              <a:buSzPts val="1100"/>
              <a:buFont typeface="Arial"/>
              <a:buNone/>
            </a:pPr>
            <a:r>
              <a:t/>
            </a:r>
            <a:endParaRPr i="0" sz="1100" u="none" cap="none" strike="noStrike">
              <a:solidFill>
                <a:schemeClr val="dk1"/>
              </a:solidFill>
              <a:latin typeface="Roboto Light"/>
              <a:ea typeface="Roboto Light"/>
              <a:cs typeface="Roboto Light"/>
              <a:sym typeface="Roboto Light"/>
            </a:endParaRPr>
          </a:p>
        </p:txBody>
      </p:sp>
      <p:cxnSp>
        <p:nvCxnSpPr>
          <p:cNvPr id="389" name="Google Shape;389;p30"/>
          <p:cNvCxnSpPr/>
          <p:nvPr/>
        </p:nvCxnSpPr>
        <p:spPr>
          <a:xfrm>
            <a:off x="2907575" y="2883375"/>
            <a:ext cx="764700" cy="0"/>
          </a:xfrm>
          <a:prstGeom prst="straightConnector1">
            <a:avLst/>
          </a:prstGeom>
          <a:noFill/>
          <a:ln cap="flat" cmpd="sng" w="9525">
            <a:solidFill>
              <a:schemeClr val="dk2"/>
            </a:solidFill>
            <a:prstDash val="solid"/>
            <a:round/>
            <a:headEnd len="sm" w="sm" type="none"/>
            <a:tailEnd len="med" w="med" type="triangle"/>
          </a:ln>
        </p:spPr>
      </p:cxnSp>
      <p:cxnSp>
        <p:nvCxnSpPr>
          <p:cNvPr id="390" name="Google Shape;390;p30"/>
          <p:cNvCxnSpPr/>
          <p:nvPr/>
        </p:nvCxnSpPr>
        <p:spPr>
          <a:xfrm>
            <a:off x="2984900" y="2329175"/>
            <a:ext cx="671100" cy="0"/>
          </a:xfrm>
          <a:prstGeom prst="straightConnector1">
            <a:avLst/>
          </a:prstGeom>
          <a:noFill/>
          <a:ln cap="flat" cmpd="sng" w="9525">
            <a:solidFill>
              <a:schemeClr val="dk2"/>
            </a:solidFill>
            <a:prstDash val="solid"/>
            <a:round/>
            <a:headEnd len="sm" w="sm" type="none"/>
            <a:tailEnd len="med" w="med" type="triangle"/>
          </a:ln>
        </p:spPr>
      </p:cxnSp>
      <p:cxnSp>
        <p:nvCxnSpPr>
          <p:cNvPr id="391" name="Google Shape;391;p30"/>
          <p:cNvCxnSpPr/>
          <p:nvPr/>
        </p:nvCxnSpPr>
        <p:spPr>
          <a:xfrm>
            <a:off x="2907575" y="3429500"/>
            <a:ext cx="764700" cy="0"/>
          </a:xfrm>
          <a:prstGeom prst="straightConnector1">
            <a:avLst/>
          </a:prstGeom>
          <a:noFill/>
          <a:ln cap="flat" cmpd="sng" w="9525">
            <a:solidFill>
              <a:schemeClr val="dk2"/>
            </a:solidFill>
            <a:prstDash val="solid"/>
            <a:round/>
            <a:headEnd len="sm" w="sm" type="none"/>
            <a:tailEnd len="med" w="med" type="triangle"/>
          </a:ln>
        </p:spPr>
      </p:cxnSp>
      <p:cxnSp>
        <p:nvCxnSpPr>
          <p:cNvPr id="392" name="Google Shape;392;p30"/>
          <p:cNvCxnSpPr/>
          <p:nvPr/>
        </p:nvCxnSpPr>
        <p:spPr>
          <a:xfrm>
            <a:off x="2907575" y="3999050"/>
            <a:ext cx="764700" cy="0"/>
          </a:xfrm>
          <a:prstGeom prst="straightConnector1">
            <a:avLst/>
          </a:prstGeom>
          <a:noFill/>
          <a:ln cap="flat" cmpd="sng" w="9525">
            <a:solidFill>
              <a:schemeClr val="dk2"/>
            </a:solidFill>
            <a:prstDash val="solid"/>
            <a:round/>
            <a:headEnd len="sm" w="sm" type="none"/>
            <a:tailEnd len="med" w="med" type="triangle"/>
          </a:ln>
        </p:spPr>
      </p:cxnSp>
      <p:cxnSp>
        <p:nvCxnSpPr>
          <p:cNvPr id="393" name="Google Shape;393;p30"/>
          <p:cNvCxnSpPr/>
          <p:nvPr/>
        </p:nvCxnSpPr>
        <p:spPr>
          <a:xfrm>
            <a:off x="2907575" y="4537400"/>
            <a:ext cx="7647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651150" y="60062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GB">
                <a:latin typeface="Rubik"/>
                <a:ea typeface="Rubik"/>
                <a:cs typeface="Rubik"/>
                <a:sym typeface="Rubik"/>
              </a:rPr>
              <a:t>HTTP</a:t>
            </a:r>
            <a:endParaRPr b="1">
              <a:latin typeface="Rubik"/>
              <a:ea typeface="Rubik"/>
              <a:cs typeface="Rubik"/>
              <a:sym typeface="Rubik"/>
            </a:endParaRPr>
          </a:p>
        </p:txBody>
      </p:sp>
      <p:sp>
        <p:nvSpPr>
          <p:cNvPr id="399" name="Google Shape;399;p31"/>
          <p:cNvSpPr txBox="1"/>
          <p:nvPr>
            <p:ph idx="4294967295" type="body"/>
          </p:nvPr>
        </p:nvSpPr>
        <p:spPr>
          <a:xfrm>
            <a:off x="696400" y="1336375"/>
            <a:ext cx="7821300" cy="30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1400"/>
              <a:t>Hypertext Transfer Protocol  is an application protocol for distributed, collaborative, hypermedia information systems. </a:t>
            </a:r>
            <a:endParaRPr sz="1400"/>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GB" sz="1400"/>
              <a:t>HTTP is the foundation of data communication for the World Wide Web</a:t>
            </a:r>
            <a:endParaRPr sz="1400"/>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GB" sz="1400"/>
              <a:t>HTTP functions as a request–response protocol in the client–server computing model. </a:t>
            </a:r>
            <a:endParaRPr sz="1400"/>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GB" sz="1400"/>
              <a:t>A web browser, for example, may be the client (asking the question) and an application running on a computer hosting a website may be the server (responding to the question)</a:t>
            </a:r>
            <a:endParaRPr sz="1400"/>
          </a:p>
        </p:txBody>
      </p:sp>
      <p:sp>
        <p:nvSpPr>
          <p:cNvPr id="400" name="Google Shape;400;p31"/>
          <p:cNvSpPr/>
          <p:nvPr/>
        </p:nvSpPr>
        <p:spPr>
          <a:xfrm>
            <a:off x="0" y="90100"/>
            <a:ext cx="0" cy="2769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31"/>
          <p:cNvSpPr txBox="1"/>
          <p:nvPr/>
        </p:nvSpPr>
        <p:spPr>
          <a:xfrm>
            <a:off x="3439041" y="4912668"/>
            <a:ext cx="52806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GB" sz="9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https://en.wikipedia.org/wiki/Hypertext_Transfer_Protocol</a:t>
            </a:r>
            <a:r>
              <a:rPr lang="en-GB" sz="900">
                <a:latin typeface="Calibri"/>
                <a:ea typeface="Calibri"/>
                <a:cs typeface="Calibri"/>
                <a:sym typeface="Calibri"/>
              </a:rPr>
              <a:t> </a:t>
            </a:r>
            <a:endParaRPr b="0" i="0" sz="900" u="none" cap="none" strike="noStrike">
              <a:solidFill>
                <a:srgbClr val="000000"/>
              </a:solidFill>
              <a:latin typeface="Calibri"/>
              <a:ea typeface="Calibri"/>
              <a:cs typeface="Calibri"/>
              <a:sym typeface="Calibri"/>
            </a:endParaRPr>
          </a:p>
        </p:txBody>
      </p:sp>
      <p:pic>
        <p:nvPicPr>
          <p:cNvPr id="402" name="Google Shape;402;p31"/>
          <p:cNvPicPr preferRelativeResize="0"/>
          <p:nvPr/>
        </p:nvPicPr>
        <p:blipFill>
          <a:blip r:embed="rId4">
            <a:alphaModFix/>
          </a:blip>
          <a:stretch>
            <a:fillRect/>
          </a:stretch>
        </p:blipFill>
        <p:spPr>
          <a:xfrm>
            <a:off x="6654650" y="495175"/>
            <a:ext cx="1993025" cy="199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651150" y="600625"/>
            <a:ext cx="7821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latin typeface="Rubik"/>
                <a:ea typeface="Rubik"/>
                <a:cs typeface="Rubik"/>
                <a:sym typeface="Rubik"/>
              </a:rPr>
              <a:t>JSON files</a:t>
            </a:r>
            <a:endParaRPr b="1">
              <a:latin typeface="Rubik"/>
              <a:ea typeface="Rubik"/>
              <a:cs typeface="Rubik"/>
              <a:sym typeface="Rubik"/>
            </a:endParaRPr>
          </a:p>
        </p:txBody>
      </p:sp>
      <p:sp>
        <p:nvSpPr>
          <p:cNvPr id="408" name="Google Shape;408;p32"/>
          <p:cNvSpPr txBox="1"/>
          <p:nvPr/>
        </p:nvSpPr>
        <p:spPr>
          <a:xfrm>
            <a:off x="714900" y="1494775"/>
            <a:ext cx="7659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212121"/>
                </a:solidFill>
              </a:rPr>
              <a:t>JavaScript Object Notation (JSON) is </a:t>
            </a:r>
            <a:r>
              <a:rPr b="1" lang="en-GB" sz="2600">
                <a:solidFill>
                  <a:srgbClr val="212121"/>
                </a:solidFill>
              </a:rPr>
              <a:t>a standard text-based format for representing structured data based on JavaScript object syntax</a:t>
            </a:r>
            <a:r>
              <a:rPr lang="en-GB" sz="2600">
                <a:solidFill>
                  <a:srgbClr val="212121"/>
                </a:solidFill>
              </a:rPr>
              <a:t>. It is commonly used for transmitting data in web applications (e.g., sending some data from the server to the client, so it can be displayed on a web page, or vice versa)</a:t>
            </a:r>
            <a:endParaRPr sz="2800">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BS CODING SCHOOL theme">
  <a:themeElements>
    <a:clrScheme name="Simple Light">
      <a:dk1>
        <a:srgbClr val="292929"/>
      </a:dk1>
      <a:lt1>
        <a:srgbClr val="FFFFFF"/>
      </a:lt1>
      <a:dk2>
        <a:srgbClr val="595C5D"/>
      </a:dk2>
      <a:lt2>
        <a:srgbClr val="EBEBEB"/>
      </a:lt2>
      <a:accent1>
        <a:srgbClr val="007398"/>
      </a:accent1>
      <a:accent2>
        <a:srgbClr val="212121"/>
      </a:accent2>
      <a:accent3>
        <a:srgbClr val="78909C"/>
      </a:accent3>
      <a:accent4>
        <a:srgbClr val="F8485E"/>
      </a:accent4>
      <a:accent5>
        <a:srgbClr val="4BA5C2"/>
      </a:accent5>
      <a:accent6>
        <a:srgbClr val="595C5D"/>
      </a:accent6>
      <a:hlink>
        <a:srgbClr val="00739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