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E55F8-5345-4940-87CC-0B281DF3B721}" v="10" dt="2019-05-02T03:19:21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4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Holleman" userId="f6bbb4bc-9a0f-48db-a70b-9fadde8048c2" providerId="ADAL" clId="{47BE55F8-5345-4940-87CC-0B281DF3B721}"/>
    <pc:docChg chg="modSld">
      <pc:chgData name="Nicholas Holleman" userId="f6bbb4bc-9a0f-48db-a70b-9fadde8048c2" providerId="ADAL" clId="{47BE55F8-5345-4940-87CC-0B281DF3B721}" dt="2019-05-02T03:19:21.820" v="11" actId="1076"/>
      <pc:docMkLst>
        <pc:docMk/>
      </pc:docMkLst>
      <pc:sldChg chg="delSp modSp">
        <pc:chgData name="Nicholas Holleman" userId="f6bbb4bc-9a0f-48db-a70b-9fadde8048c2" providerId="ADAL" clId="{47BE55F8-5345-4940-87CC-0B281DF3B721}" dt="2019-05-02T03:18:55.138" v="7"/>
        <pc:sldMkLst>
          <pc:docMk/>
          <pc:sldMk cId="1685274019" sldId="257"/>
        </pc:sldMkLst>
        <pc:spChg chg="mod">
          <ac:chgData name="Nicholas Holleman" userId="f6bbb4bc-9a0f-48db-a70b-9fadde8048c2" providerId="ADAL" clId="{47BE55F8-5345-4940-87CC-0B281DF3B721}" dt="2019-05-02T03:18:55.138" v="7"/>
          <ac:spMkLst>
            <pc:docMk/>
            <pc:sldMk cId="1685274019" sldId="257"/>
            <ac:spMk id="4" creationId="{AB1D6B4D-68D7-449B-B089-CBFB3F7C8BCE}"/>
          </ac:spMkLst>
        </pc:spChg>
        <pc:spChg chg="del">
          <ac:chgData name="Nicholas Holleman" userId="f6bbb4bc-9a0f-48db-a70b-9fadde8048c2" providerId="ADAL" clId="{47BE55F8-5345-4940-87CC-0B281DF3B721}" dt="2019-05-02T03:18:22.100" v="2"/>
          <ac:spMkLst>
            <pc:docMk/>
            <pc:sldMk cId="1685274019" sldId="257"/>
            <ac:spMk id="6" creationId="{0A8ED7E0-3C2D-4A7B-BFD4-E0A13BB4849A}"/>
          </ac:spMkLst>
        </pc:spChg>
        <pc:picChg chg="mod">
          <ac:chgData name="Nicholas Holleman" userId="f6bbb4bc-9a0f-48db-a70b-9fadde8048c2" providerId="ADAL" clId="{47BE55F8-5345-4940-87CC-0B281DF3B721}" dt="2019-05-02T03:18:13.434" v="1" actId="14100"/>
          <ac:picMkLst>
            <pc:docMk/>
            <pc:sldMk cId="1685274019" sldId="257"/>
            <ac:picMk id="24" creationId="{11F23418-77BF-474F-9E5B-302521FE64CE}"/>
          </ac:picMkLst>
        </pc:picChg>
      </pc:sldChg>
      <pc:sldChg chg="delSp modSp">
        <pc:chgData name="Nicholas Holleman" userId="f6bbb4bc-9a0f-48db-a70b-9fadde8048c2" providerId="ADAL" clId="{47BE55F8-5345-4940-87CC-0B281DF3B721}" dt="2019-05-02T03:19:12.530" v="10" actId="1076"/>
        <pc:sldMkLst>
          <pc:docMk/>
          <pc:sldMk cId="266534787" sldId="260"/>
        </pc:sldMkLst>
        <pc:spChg chg="mod">
          <ac:chgData name="Nicholas Holleman" userId="f6bbb4bc-9a0f-48db-a70b-9fadde8048c2" providerId="ADAL" clId="{47BE55F8-5345-4940-87CC-0B281DF3B721}" dt="2019-05-02T03:19:12.530" v="10" actId="1076"/>
          <ac:spMkLst>
            <pc:docMk/>
            <pc:sldMk cId="266534787" sldId="260"/>
            <ac:spMk id="2" creationId="{9BA88206-392A-4DC5-B5B3-A475C171A202}"/>
          </ac:spMkLst>
        </pc:spChg>
        <pc:spChg chg="del">
          <ac:chgData name="Nicholas Holleman" userId="f6bbb4bc-9a0f-48db-a70b-9fadde8048c2" providerId="ADAL" clId="{47BE55F8-5345-4940-87CC-0B281DF3B721}" dt="2019-05-02T03:19:02.638" v="8"/>
          <ac:spMkLst>
            <pc:docMk/>
            <pc:sldMk cId="266534787" sldId="260"/>
            <ac:spMk id="4" creationId="{EC908F91-433D-46D4-BFCD-1748E57181D1}"/>
          </ac:spMkLst>
        </pc:spChg>
      </pc:sldChg>
      <pc:sldChg chg="modSp">
        <pc:chgData name="Nicholas Holleman" userId="f6bbb4bc-9a0f-48db-a70b-9fadde8048c2" providerId="ADAL" clId="{47BE55F8-5345-4940-87CC-0B281DF3B721}" dt="2019-05-02T03:19:21.820" v="11" actId="1076"/>
        <pc:sldMkLst>
          <pc:docMk/>
          <pc:sldMk cId="3832653298" sldId="261"/>
        </pc:sldMkLst>
        <pc:spChg chg="mod">
          <ac:chgData name="Nicholas Holleman" userId="f6bbb4bc-9a0f-48db-a70b-9fadde8048c2" providerId="ADAL" clId="{47BE55F8-5345-4940-87CC-0B281DF3B721}" dt="2019-05-02T03:19:21.820" v="11" actId="1076"/>
          <ac:spMkLst>
            <pc:docMk/>
            <pc:sldMk cId="3832653298" sldId="261"/>
            <ac:spMk id="2" creationId="{DBF8F970-280B-4F4C-8AED-122222B773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C172-71C7-4A35-8344-39D47B1A7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CPU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C7431-A864-41D2-8637-D56B266EB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Nicholas Holleman</a:t>
            </a:r>
          </a:p>
        </p:txBody>
      </p:sp>
    </p:spTree>
    <p:extLst>
      <p:ext uri="{BB962C8B-B14F-4D97-AF65-F5344CB8AC3E}">
        <p14:creationId xmlns:p14="http://schemas.microsoft.com/office/powerpoint/2010/main" val="19751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1D6B4D-68D7-449B-B089-CBFB3F7C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2127" y="2936116"/>
            <a:ext cx="3200400" cy="985768"/>
          </a:xfrm>
        </p:spPr>
        <p:txBody>
          <a:bodyPr/>
          <a:lstStyle/>
          <a:p>
            <a:r>
              <a:rPr lang="en-US" dirty="0"/>
              <a:t>Top level Diagram</a:t>
            </a: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11F23418-77BF-474F-9E5B-302521FE64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9473" y="356839"/>
            <a:ext cx="8239022" cy="6192967"/>
          </a:xfrm>
        </p:spPr>
      </p:pic>
    </p:spTree>
    <p:extLst>
      <p:ext uri="{BB962C8B-B14F-4D97-AF65-F5344CB8AC3E}">
        <p14:creationId xmlns:p14="http://schemas.microsoft.com/office/powerpoint/2010/main" val="168527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434E-0887-4224-A7DA-098C32C8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Forms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EEB5E-0392-49AE-A5D8-24917C97B10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76756-BB21-4A9D-A6B5-4A2F046AF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  Engine 			      Running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A91E0-512D-4B97-9DB9-2067C906A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841901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3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8206-392A-4DC5-B5B3-A475C171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8323" y="2917953"/>
            <a:ext cx="3200400" cy="1120698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B22B1-EB3A-489D-8710-5C9141CC0255}"/>
              </a:ext>
            </a:extLst>
          </p:cNvPr>
          <p:cNvSpPr txBox="1"/>
          <p:nvPr/>
        </p:nvSpPr>
        <p:spPr>
          <a:xfrm>
            <a:off x="498088" y="498087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R[   27] [   57] [   71] [   56]</a:t>
            </a:r>
          </a:p>
          <a:p>
            <a:r>
              <a:rPr lang="pt-BR" dirty="0"/>
              <a:t> R[   14] [   12] [   15] [   10]</a:t>
            </a:r>
          </a:p>
          <a:p>
            <a:r>
              <a:rPr lang="pt-BR" dirty="0"/>
              <a:t> R[   27] [   58] [   21] [   25]</a:t>
            </a:r>
          </a:p>
          <a:p>
            <a:r>
              <a:rPr lang="pt-BR" dirty="0"/>
              <a:t> R[     5] [   20] [   23] [   12]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2326B-B9BE-4932-883C-4D7B740A2071}"/>
              </a:ext>
            </a:extLst>
          </p:cNvPr>
          <p:cNvSpPr txBox="1"/>
          <p:nvPr/>
        </p:nvSpPr>
        <p:spPr>
          <a:xfrm>
            <a:off x="498088" y="2007661"/>
            <a:ext cx="2940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R[   23] [   45] [   67] [   22]</a:t>
            </a:r>
          </a:p>
          <a:p>
            <a:r>
              <a:rPr lang="pt-BR" dirty="0"/>
              <a:t> R[     7] [     6] [     4]  [    1]</a:t>
            </a:r>
          </a:p>
          <a:p>
            <a:r>
              <a:rPr lang="pt-BR" dirty="0"/>
              <a:t> R[   18] [   56] [   13] [   12]</a:t>
            </a:r>
          </a:p>
          <a:p>
            <a:r>
              <a:rPr lang="pt-BR" dirty="0"/>
              <a:t> R[     3] [     5] [     7] [     9]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4AF21-1010-49F1-B333-4269202CC223}"/>
              </a:ext>
            </a:extLst>
          </p:cNvPr>
          <p:cNvSpPr txBox="1"/>
          <p:nvPr/>
        </p:nvSpPr>
        <p:spPr>
          <a:xfrm>
            <a:off x="1457728" y="18884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OpCode</a:t>
            </a:r>
            <a:r>
              <a:rPr lang="en-US" dirty="0"/>
              <a:t>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35854-AD7A-48B5-AF35-2C5388DB0CD3}"/>
              </a:ext>
            </a:extLst>
          </p:cNvPr>
          <p:cNvSpPr txBox="1"/>
          <p:nvPr/>
        </p:nvSpPr>
        <p:spPr>
          <a:xfrm>
            <a:off x="1404586" y="172041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OpCode</a:t>
            </a:r>
            <a:r>
              <a:rPr lang="en-US" dirty="0"/>
              <a:t>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01C41-DE30-4A79-90EE-9BD08D3FC23F}"/>
              </a:ext>
            </a:extLst>
          </p:cNvPr>
          <p:cNvSpPr txBox="1"/>
          <p:nvPr/>
        </p:nvSpPr>
        <p:spPr>
          <a:xfrm>
            <a:off x="1327642" y="310897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OpCode</a:t>
            </a:r>
            <a:r>
              <a:rPr lang="en-US" dirty="0"/>
              <a:t>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92F58-5FD2-49D3-879B-8DF72DBBC787}"/>
              </a:ext>
            </a:extLst>
          </p:cNvPr>
          <p:cNvSpPr/>
          <p:nvPr/>
        </p:nvSpPr>
        <p:spPr>
          <a:xfrm>
            <a:off x="498088" y="3396009"/>
            <a:ext cx="33081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R[   23] [    7] [   18] [    3]</a:t>
            </a:r>
          </a:p>
          <a:p>
            <a:r>
              <a:rPr lang="en-US"/>
              <a:t> R[   45] [    6] [   56] [    5]</a:t>
            </a:r>
          </a:p>
          <a:p>
            <a:r>
              <a:rPr lang="en-US"/>
              <a:t> R[   67] [    4] [   13] [    7]</a:t>
            </a:r>
          </a:p>
          <a:p>
            <a:r>
              <a:rPr lang="en-US"/>
              <a:t> R[   22] [    1] [   12] [    9]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EFEE19-F546-4787-8B68-1D340D0D7391}"/>
              </a:ext>
            </a:extLst>
          </p:cNvPr>
          <p:cNvSpPr txBox="1"/>
          <p:nvPr/>
        </p:nvSpPr>
        <p:spPr>
          <a:xfrm>
            <a:off x="5360666" y="18884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OpCode</a:t>
            </a:r>
            <a:r>
              <a:rPr lang="en-US" dirty="0"/>
              <a:t>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2591FF-D7EF-4CA9-BD64-43C954E31796}"/>
              </a:ext>
            </a:extLst>
          </p:cNvPr>
          <p:cNvSpPr txBox="1"/>
          <p:nvPr/>
        </p:nvSpPr>
        <p:spPr>
          <a:xfrm>
            <a:off x="4246581" y="498086"/>
            <a:ext cx="3509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R[   966] [  294] [   756] [  126]</a:t>
            </a:r>
          </a:p>
          <a:p>
            <a:r>
              <a:rPr lang="pt-BR" dirty="0"/>
              <a:t>R[ 1890] [  252] [ 2352] [  210]</a:t>
            </a:r>
          </a:p>
          <a:p>
            <a:r>
              <a:rPr lang="pt-BR" dirty="0"/>
              <a:t>R[ 2814] [  168] [   546] [  294]</a:t>
            </a:r>
          </a:p>
          <a:p>
            <a:r>
              <a:rPr lang="pt-BR" dirty="0"/>
              <a:t>R[   924] [    42] [   504] [  378]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8E83A3-3592-4B40-AF87-31ECE6E2DB3D}"/>
              </a:ext>
            </a:extLst>
          </p:cNvPr>
          <p:cNvSpPr/>
          <p:nvPr/>
        </p:nvSpPr>
        <p:spPr>
          <a:xfrm>
            <a:off x="4267870" y="1908641"/>
            <a:ext cx="37833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R[23336] [11676] [45192] [10794]</a:t>
            </a:r>
          </a:p>
          <a:p>
            <a:r>
              <a:rPr lang="en-US" dirty="0"/>
              <a:t>R[20406] [24360] [15692] [25284]</a:t>
            </a:r>
          </a:p>
          <a:p>
            <a:r>
              <a:rPr lang="en-US" dirty="0"/>
              <a:t>R[49796] [23184] [  5150] [15750]</a:t>
            </a:r>
          </a:p>
          <a:p>
            <a:r>
              <a:rPr lang="en-US" dirty="0"/>
              <a:t>R[65226] [  9114] [30072] [  9912]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C653FE-09BA-4585-B732-388C2F3883BB}"/>
              </a:ext>
            </a:extLst>
          </p:cNvPr>
          <p:cNvSpPr txBox="1"/>
          <p:nvPr/>
        </p:nvSpPr>
        <p:spPr>
          <a:xfrm>
            <a:off x="5455440" y="1652149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OpCode</a:t>
            </a:r>
            <a:r>
              <a:rPr lang="en-US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6653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F970-280B-4F4C-8AED-122222B7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191" y="2426386"/>
            <a:ext cx="3200400" cy="1737360"/>
          </a:xfrm>
        </p:spPr>
        <p:txBody>
          <a:bodyPr/>
          <a:lstStyle/>
          <a:p>
            <a:r>
              <a:rPr lang="en-US" dirty="0"/>
              <a:t>Some Hard 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Satisfying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8C902E-5548-4452-BB1B-B7FA018CF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88" y="3780074"/>
            <a:ext cx="7017834" cy="3836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2ACCAF-7E30-4E75-8BE6-DD83C3D79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872"/>
            <a:ext cx="8318810" cy="246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5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D75C87-CFD9-4283-A67E-A04C4CD63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A11094-F811-48CC-BF2C-D07DE3198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ANSWER is always 42.</a:t>
            </a:r>
          </a:p>
        </p:txBody>
      </p:sp>
    </p:spTree>
    <p:extLst>
      <p:ext uri="{BB962C8B-B14F-4D97-AF65-F5344CB8AC3E}">
        <p14:creationId xmlns:p14="http://schemas.microsoft.com/office/powerpoint/2010/main" val="3576176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305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Rockwell</vt:lpstr>
      <vt:lpstr>Rockwell Condensed</vt:lpstr>
      <vt:lpstr>Wingdings</vt:lpstr>
      <vt:lpstr>Wood Type</vt:lpstr>
      <vt:lpstr>RISK CPU</vt:lpstr>
      <vt:lpstr>Top level Diagram</vt:lpstr>
      <vt:lpstr>Wave Forms</vt:lpstr>
      <vt:lpstr>Results </vt:lpstr>
      <vt:lpstr>Some Hard  &amp; Satisfying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CPU</dc:title>
  <dc:creator>Nicholas Holleman</dc:creator>
  <cp:lastModifiedBy>Nicholas Holleman</cp:lastModifiedBy>
  <cp:revision>5</cp:revision>
  <dcterms:created xsi:type="dcterms:W3CDTF">2019-05-02T02:12:19Z</dcterms:created>
  <dcterms:modified xsi:type="dcterms:W3CDTF">2019-05-02T03:19:33Z</dcterms:modified>
</cp:coreProperties>
</file>