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4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82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936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74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94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61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72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6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2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2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3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5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5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3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2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6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700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C133BEF4-DC1B-40B1-BEA4-3E6B8EEC8E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7350" b="7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225CD93-9310-4CE2-ABD3-105EB917A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かくれんぼ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1BF133-AEF1-47A8-ADEC-5892FDA5D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32</a:t>
            </a:r>
            <a:r>
              <a:rPr kumimoji="1" lang="ja-JP" altLang="en-US" dirty="0"/>
              <a:t>番　松川侑生</a:t>
            </a:r>
          </a:p>
        </p:txBody>
      </p:sp>
    </p:spTree>
    <p:extLst>
      <p:ext uri="{BB962C8B-B14F-4D97-AF65-F5344CB8AC3E}">
        <p14:creationId xmlns:p14="http://schemas.microsoft.com/office/powerpoint/2010/main" val="283590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Bookman Old Style</vt:lpstr>
      <vt:lpstr>Franklin Gothic Book</vt:lpstr>
      <vt:lpstr>Wingdings 2</vt:lpstr>
      <vt:lpstr>SlateVTI</vt:lpstr>
      <vt:lpstr>かくれんぼ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かくれんぼ</dc:title>
  <dc:creator>Matsukawa Yuki</dc:creator>
  <cp:lastModifiedBy>Matsukawa Yuki</cp:lastModifiedBy>
  <cp:revision>1</cp:revision>
  <dcterms:created xsi:type="dcterms:W3CDTF">2019-12-08T17:18:35Z</dcterms:created>
  <dcterms:modified xsi:type="dcterms:W3CDTF">2019-12-08T17:18:49Z</dcterms:modified>
</cp:coreProperties>
</file>