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93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0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C133BEF4-DC1B-40B1-BEA4-3E6B8EEC8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350" b="7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5CD93-9310-4CE2-ABD3-105EB917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88394"/>
            <a:ext cx="9440034" cy="1828801"/>
          </a:xfrm>
        </p:spPr>
        <p:txBody>
          <a:bodyPr>
            <a:normAutofit/>
          </a:bodyPr>
          <a:lstStyle/>
          <a:p>
            <a:r>
              <a:rPr kumimoji="1" lang="ja-JP" altLang="en-US" sz="8000" dirty="0"/>
              <a:t>かくれんぼ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BF133-AEF1-47A8-ADEC-5892FDA5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92343"/>
            <a:ext cx="9440034" cy="1049867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32</a:t>
            </a:r>
            <a:r>
              <a:rPr kumimoji="1" lang="ja-JP" altLang="en-US" sz="3200" dirty="0"/>
              <a:t>番　松川侑生</a:t>
            </a:r>
          </a:p>
        </p:txBody>
      </p:sp>
    </p:spTree>
    <p:extLst>
      <p:ext uri="{BB962C8B-B14F-4D97-AF65-F5344CB8AC3E}">
        <p14:creationId xmlns:p14="http://schemas.microsoft.com/office/powerpoint/2010/main" val="28359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8B828-D447-49E5-B3A6-8576FDD2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72320-893D-427F-85BC-268A372F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隠れる側、探す側双方に別れて行うゲーム</a:t>
            </a:r>
            <a:endParaRPr kumimoji="1" lang="en-US" altLang="ja-JP" sz="2400" dirty="0"/>
          </a:p>
          <a:p>
            <a:r>
              <a:rPr kumimoji="1" lang="ja-JP" altLang="en-US" sz="2400" dirty="0"/>
              <a:t>隠れる側は鳥瞰視点任意の数、形のブロック（制限あり）を配置し、自分が隠れる位置を決定する（制限時間あり）</a:t>
            </a:r>
            <a:endParaRPr kumimoji="1" lang="en-US" altLang="ja-JP" sz="2400" dirty="0"/>
          </a:p>
          <a:p>
            <a:r>
              <a:rPr kumimoji="1" lang="ja-JP" altLang="en-US" sz="2400" dirty="0"/>
              <a:t>探す側は制限時間以内に相手を見つける</a:t>
            </a:r>
          </a:p>
        </p:txBody>
      </p:sp>
    </p:spTree>
    <p:extLst>
      <p:ext uri="{BB962C8B-B14F-4D97-AF65-F5344CB8AC3E}">
        <p14:creationId xmlns:p14="http://schemas.microsoft.com/office/powerpoint/2010/main" val="245125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866A0-039B-402A-9874-AD3DC822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186F6-5601-4014-BEDD-AF13BF59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あらかじめブロックが配置されている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自分が隠れる位置をマウスで指定</a:t>
            </a:r>
            <a:endParaRPr kumimoji="1" lang="en-US" altLang="ja-JP" sz="2400" dirty="0"/>
          </a:p>
          <a:p>
            <a:r>
              <a:rPr kumimoji="1" lang="ja-JP" altLang="en-US" sz="2400" dirty="0"/>
              <a:t>鳥瞰視点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21EFF7-5AA1-431B-8B3C-F23128D8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6" y="1866900"/>
            <a:ext cx="4649459" cy="37147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AB110F-C479-4C77-917A-B665950AA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01" y="3933824"/>
            <a:ext cx="1149409" cy="116211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E168C2-881A-4660-AFA0-EA1408394F3E}"/>
              </a:ext>
            </a:extLst>
          </p:cNvPr>
          <p:cNvSpPr txBox="1"/>
          <p:nvPr/>
        </p:nvSpPr>
        <p:spPr>
          <a:xfrm>
            <a:off x="2979006" y="5396983"/>
            <a:ext cx="77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B939EF-7D2F-4404-9AE8-76F0E2DED2DC}"/>
              </a:ext>
            </a:extLst>
          </p:cNvPr>
          <p:cNvSpPr txBox="1"/>
          <p:nvPr/>
        </p:nvSpPr>
        <p:spPr>
          <a:xfrm>
            <a:off x="7514470" y="5842936"/>
            <a:ext cx="355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ブロック（障害物）配置例</a:t>
            </a:r>
          </a:p>
        </p:txBody>
      </p:sp>
    </p:spTree>
    <p:extLst>
      <p:ext uri="{BB962C8B-B14F-4D97-AF65-F5344CB8AC3E}">
        <p14:creationId xmlns:p14="http://schemas.microsoft.com/office/powerpoint/2010/main" val="2392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06922-3C13-460B-A920-3654E298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E2573-8678-4500-BB23-81B28B44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ウォークスルーを用いて視点が子の座標と一致させるため操作させる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8662DE-A698-4E5C-98A3-FAF6FAA1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48" y="2707286"/>
            <a:ext cx="4178196" cy="31696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C7F34D-02A5-4322-91F9-07A828E3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6" y="2707286"/>
            <a:ext cx="4754498" cy="3169666"/>
          </a:xfrm>
          <a:prstGeom prst="rect">
            <a:avLst/>
          </a:prstGeom>
        </p:spPr>
      </p:pic>
      <p:sp>
        <p:nvSpPr>
          <p:cNvPr id="4" name="爆発: 8 pt 3">
            <a:extLst>
              <a:ext uri="{FF2B5EF4-FFF2-40B4-BE49-F238E27FC236}">
                <a16:creationId xmlns:a16="http://schemas.microsoft.com/office/drawing/2014/main" id="{68912B4D-9C71-4925-8531-F23A396EDA64}"/>
              </a:ext>
            </a:extLst>
          </p:cNvPr>
          <p:cNvSpPr/>
          <p:nvPr/>
        </p:nvSpPr>
        <p:spPr>
          <a:xfrm>
            <a:off x="2976212" y="2391266"/>
            <a:ext cx="2608082" cy="260808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いた</a:t>
            </a:r>
            <a:r>
              <a:rPr kumimoji="1" lang="en-US" altLang="ja-JP" sz="2400" dirty="0"/>
              <a:t>!!</a:t>
            </a:r>
            <a:endParaRPr kumimoji="1" lang="ja-JP" altLang="en-US" sz="2400" dirty="0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A3EF3B2D-440B-41F1-9C9B-814CA61F3C01}"/>
              </a:ext>
            </a:extLst>
          </p:cNvPr>
          <p:cNvSpPr/>
          <p:nvPr/>
        </p:nvSpPr>
        <p:spPr>
          <a:xfrm>
            <a:off x="9389096" y="2272252"/>
            <a:ext cx="2728966" cy="182840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いない</a:t>
            </a:r>
            <a:r>
              <a:rPr kumimoji="1" lang="en-US" altLang="ja-JP" sz="2400" dirty="0"/>
              <a:t>......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63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A50E8-A4A1-4353-A196-4EF9F214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962144-3DD6-4EAE-942F-144033A9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ウォークスルーの実装</a:t>
            </a:r>
            <a:endParaRPr kumimoji="1" lang="en-US" altLang="ja-JP" sz="2400" dirty="0"/>
          </a:p>
          <a:p>
            <a:r>
              <a:rPr kumimoji="1" lang="ja-JP" altLang="en-US" sz="2400" dirty="0"/>
              <a:t>マウスクリックの３次元座標の取得</a:t>
            </a:r>
            <a:endParaRPr kumimoji="1" lang="en-US" altLang="ja-JP" sz="2400" dirty="0"/>
          </a:p>
          <a:p>
            <a:pPr marL="3690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612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112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Bookman Old Style</vt:lpstr>
      <vt:lpstr>Franklin Gothic Book</vt:lpstr>
      <vt:lpstr>Wingdings 2</vt:lpstr>
      <vt:lpstr>SlateVTI</vt:lpstr>
      <vt:lpstr>かくれんぼ</vt:lpstr>
      <vt:lpstr>概要</vt:lpstr>
      <vt:lpstr>子</vt:lpstr>
      <vt:lpstr>鬼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かくれんぼ</dc:title>
  <dc:creator>Matsukawa Yuki</dc:creator>
  <cp:lastModifiedBy>Matsukawa Yuki</cp:lastModifiedBy>
  <cp:revision>11</cp:revision>
  <dcterms:created xsi:type="dcterms:W3CDTF">2019-12-08T17:18:35Z</dcterms:created>
  <dcterms:modified xsi:type="dcterms:W3CDTF">2019-12-11T00:48:12Z</dcterms:modified>
</cp:coreProperties>
</file>