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64" r:id="rId3"/>
    <p:sldId id="259" r:id="rId4"/>
    <p:sldId id="265" r:id="rId5"/>
    <p:sldId id="261" r:id="rId6"/>
    <p:sldId id="262"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導入" id="{E46BC011-15E0-48B5-842D-6DEF7B6893FB}">
          <p14:sldIdLst>
            <p14:sldId id="256"/>
            <p14:sldId id="264"/>
          </p14:sldIdLst>
        </p14:section>
        <p14:section name="操作方法" id="{97B7C01D-6B0E-4312-9624-C1544CE92E2D}">
          <p14:sldIdLst>
            <p14:sldId id="259"/>
            <p14:sldId id="265"/>
          </p14:sldIdLst>
        </p14:section>
        <p14:section name="まとめ" id="{2576E5FA-7590-478D-9628-DDC85974476E}">
          <p14:sldIdLst>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9944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725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88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093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2774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8694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396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572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846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332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5422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243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05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5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23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980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62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1/27/2020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859655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C133BEF4-DC1B-40B1-BEA4-3E6B8EEC8E58}"/>
              </a:ext>
            </a:extLst>
          </p:cNvPr>
          <p:cNvPicPr>
            <a:picLocks noChangeAspect="1"/>
          </p:cNvPicPr>
          <p:nvPr/>
        </p:nvPicPr>
        <p:blipFill rotWithShape="1">
          <a:blip r:embed="rId3">
            <a:alphaModFix amt="35000"/>
          </a:blip>
          <a:srcRect t="7350" b="7744"/>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3225CD93-9310-4CE2-ABD3-105EB917AC76}"/>
              </a:ext>
            </a:extLst>
          </p:cNvPr>
          <p:cNvSpPr>
            <a:spLocks noGrp="1"/>
          </p:cNvSpPr>
          <p:nvPr>
            <p:ph type="ctrTitle"/>
          </p:nvPr>
        </p:nvSpPr>
        <p:spPr>
          <a:xfrm>
            <a:off x="1370693" y="1788394"/>
            <a:ext cx="9440034" cy="1828801"/>
          </a:xfrm>
        </p:spPr>
        <p:txBody>
          <a:bodyPr>
            <a:normAutofit/>
          </a:bodyPr>
          <a:lstStyle/>
          <a:p>
            <a:r>
              <a:rPr kumimoji="1" lang="ja-JP" altLang="en-US" sz="8000" dirty="0"/>
              <a:t>かくれんぼ</a:t>
            </a:r>
          </a:p>
        </p:txBody>
      </p:sp>
      <p:sp>
        <p:nvSpPr>
          <p:cNvPr id="3" name="字幕 2">
            <a:extLst>
              <a:ext uri="{FF2B5EF4-FFF2-40B4-BE49-F238E27FC236}">
                <a16:creationId xmlns:a16="http://schemas.microsoft.com/office/drawing/2014/main" id="{D41BF133-AEF1-47A8-ADEC-5892FDA5DD4E}"/>
              </a:ext>
            </a:extLst>
          </p:cNvPr>
          <p:cNvSpPr>
            <a:spLocks noGrp="1"/>
          </p:cNvSpPr>
          <p:nvPr>
            <p:ph type="subTitle" idx="1"/>
          </p:nvPr>
        </p:nvSpPr>
        <p:spPr>
          <a:xfrm>
            <a:off x="1370693" y="3792343"/>
            <a:ext cx="9440034" cy="1049867"/>
          </a:xfrm>
        </p:spPr>
        <p:txBody>
          <a:bodyPr>
            <a:normAutofit/>
          </a:bodyPr>
          <a:lstStyle/>
          <a:p>
            <a:r>
              <a:rPr kumimoji="1" lang="en-US" altLang="ja-JP" sz="3200" dirty="0"/>
              <a:t>32</a:t>
            </a:r>
            <a:r>
              <a:rPr kumimoji="1" lang="ja-JP" altLang="en-US" sz="3200" dirty="0"/>
              <a:t>番　松川侑生</a:t>
            </a:r>
          </a:p>
        </p:txBody>
      </p:sp>
    </p:spTree>
    <p:extLst>
      <p:ext uri="{BB962C8B-B14F-4D97-AF65-F5344CB8AC3E}">
        <p14:creationId xmlns:p14="http://schemas.microsoft.com/office/powerpoint/2010/main" val="28359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9D96E-DFC7-4B7C-8DF5-5E45D01AB14E}"/>
              </a:ext>
            </a:extLst>
          </p:cNvPr>
          <p:cNvSpPr>
            <a:spLocks noGrp="1"/>
          </p:cNvSpPr>
          <p:nvPr>
            <p:ph type="title"/>
          </p:nvPr>
        </p:nvSpPr>
        <p:spPr/>
        <p:txBody>
          <a:bodyPr/>
          <a:lstStyle/>
          <a:p>
            <a:pPr algn="l"/>
            <a:r>
              <a:rPr kumimoji="1" lang="ja-JP" altLang="en-US" dirty="0"/>
              <a:t>概要</a:t>
            </a:r>
          </a:p>
        </p:txBody>
      </p:sp>
      <p:sp>
        <p:nvSpPr>
          <p:cNvPr id="3" name="コンテンツ プレースホルダー 2">
            <a:extLst>
              <a:ext uri="{FF2B5EF4-FFF2-40B4-BE49-F238E27FC236}">
                <a16:creationId xmlns:a16="http://schemas.microsoft.com/office/drawing/2014/main" id="{EC661D02-B4B2-426F-8559-EC2D4696A91A}"/>
              </a:ext>
            </a:extLst>
          </p:cNvPr>
          <p:cNvSpPr>
            <a:spLocks noGrp="1"/>
          </p:cNvSpPr>
          <p:nvPr>
            <p:ph idx="1"/>
          </p:nvPr>
        </p:nvSpPr>
        <p:spPr>
          <a:xfrm>
            <a:off x="913795" y="2076450"/>
            <a:ext cx="4591459" cy="3714749"/>
          </a:xfrm>
        </p:spPr>
        <p:txBody>
          <a:bodyPr>
            <a:normAutofit/>
          </a:bodyPr>
          <a:lstStyle/>
          <a:p>
            <a:r>
              <a:rPr kumimoji="1" lang="en-US" altLang="ja-JP" sz="2400" dirty="0"/>
              <a:t>2</a:t>
            </a:r>
            <a:r>
              <a:rPr kumimoji="1" lang="ja-JP" altLang="en-US" sz="2400" dirty="0"/>
              <a:t>人用ゲーム</a:t>
            </a:r>
            <a:endParaRPr kumimoji="1" lang="en-US" altLang="ja-JP" sz="2400" dirty="0"/>
          </a:p>
          <a:p>
            <a:r>
              <a:rPr kumimoji="1" lang="en-US" altLang="ja-JP" sz="2400" dirty="0"/>
              <a:t>Player1</a:t>
            </a:r>
            <a:r>
              <a:rPr kumimoji="1" lang="ja-JP" altLang="en-US" sz="2400" dirty="0"/>
              <a:t>は       を</a:t>
            </a:r>
            <a:r>
              <a:rPr kumimoji="1" lang="en-US" altLang="ja-JP" sz="2400" dirty="0"/>
              <a:t>3</a:t>
            </a:r>
            <a:r>
              <a:rPr kumimoji="1" lang="ja-JP" altLang="en-US" sz="2400" dirty="0"/>
              <a:t>つ隠す</a:t>
            </a:r>
            <a:endParaRPr kumimoji="1" lang="en-US" altLang="ja-JP" sz="2400" dirty="0"/>
          </a:p>
          <a:p>
            <a:r>
              <a:rPr kumimoji="1" lang="en-US" altLang="ja-JP" sz="2400" dirty="0"/>
              <a:t>Player2</a:t>
            </a:r>
            <a:r>
              <a:rPr kumimoji="1" lang="ja-JP" altLang="en-US" sz="2400" dirty="0"/>
              <a:t>は       を操作して      を見つけ、捕まえる　　　　　　　（制限時間</a:t>
            </a:r>
            <a:r>
              <a:rPr kumimoji="1" lang="en-US" altLang="ja-JP" sz="2400" dirty="0"/>
              <a:t>60</a:t>
            </a:r>
            <a:r>
              <a:rPr kumimoji="1" lang="ja-JP" altLang="en-US" sz="2400" dirty="0"/>
              <a:t>秒）　　　　　</a:t>
            </a:r>
          </a:p>
        </p:txBody>
      </p:sp>
      <p:pic>
        <p:nvPicPr>
          <p:cNvPr id="4" name="コンテンツ プレースホルダー 4">
            <a:extLst>
              <a:ext uri="{FF2B5EF4-FFF2-40B4-BE49-F238E27FC236}">
                <a16:creationId xmlns:a16="http://schemas.microsoft.com/office/drawing/2014/main" id="{16AEFFF1-D5F3-426C-A6A4-A6D5C9A4B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093" y="3253855"/>
            <a:ext cx="347286" cy="357576"/>
          </a:xfrm>
          <a:prstGeom prst="rect">
            <a:avLst/>
          </a:prstGeom>
          <a:effectLst>
            <a:outerShdw blurRad="25400" dir="17880000">
              <a:srgbClr val="000000">
                <a:alpha val="46000"/>
              </a:srgbClr>
            </a:outerShdw>
          </a:effectLst>
        </p:spPr>
      </p:pic>
      <p:pic>
        <p:nvPicPr>
          <p:cNvPr id="5" name="図 4">
            <a:extLst>
              <a:ext uri="{FF2B5EF4-FFF2-40B4-BE49-F238E27FC236}">
                <a16:creationId xmlns:a16="http://schemas.microsoft.com/office/drawing/2014/main" id="{459E0F40-E83C-490A-A41B-3A1B82194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101" y="2706554"/>
            <a:ext cx="347285" cy="361649"/>
          </a:xfrm>
          <a:prstGeom prst="rect">
            <a:avLst/>
          </a:prstGeom>
        </p:spPr>
      </p:pic>
      <p:pic>
        <p:nvPicPr>
          <p:cNvPr id="15" name="図 14">
            <a:extLst>
              <a:ext uri="{FF2B5EF4-FFF2-40B4-BE49-F238E27FC236}">
                <a16:creationId xmlns:a16="http://schemas.microsoft.com/office/drawing/2014/main" id="{08F87D76-AF83-490F-B13E-D76EC46AE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754" y="3253855"/>
            <a:ext cx="347285" cy="361649"/>
          </a:xfrm>
          <a:prstGeom prst="rect">
            <a:avLst/>
          </a:prstGeom>
        </p:spPr>
      </p:pic>
      <p:pic>
        <p:nvPicPr>
          <p:cNvPr id="7" name="図 6">
            <a:extLst>
              <a:ext uri="{FF2B5EF4-FFF2-40B4-BE49-F238E27FC236}">
                <a16:creationId xmlns:a16="http://schemas.microsoft.com/office/drawing/2014/main" id="{B273B350-CD61-44EA-9A08-80CE4922D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946" y="1743958"/>
            <a:ext cx="4893611" cy="3906750"/>
          </a:xfrm>
          <a:prstGeom prst="rect">
            <a:avLst/>
          </a:prstGeom>
        </p:spPr>
      </p:pic>
      <p:sp>
        <p:nvSpPr>
          <p:cNvPr id="8" name="テキスト ボックス 7">
            <a:extLst>
              <a:ext uri="{FF2B5EF4-FFF2-40B4-BE49-F238E27FC236}">
                <a16:creationId xmlns:a16="http://schemas.microsoft.com/office/drawing/2014/main" id="{F7133470-5B7F-4B38-B5A6-AF30B7E45F2B}"/>
              </a:ext>
            </a:extLst>
          </p:cNvPr>
          <p:cNvSpPr txBox="1"/>
          <p:nvPr/>
        </p:nvSpPr>
        <p:spPr>
          <a:xfrm>
            <a:off x="7774375" y="5786735"/>
            <a:ext cx="2092751" cy="461665"/>
          </a:xfrm>
          <a:prstGeom prst="rect">
            <a:avLst/>
          </a:prstGeom>
          <a:noFill/>
        </p:spPr>
        <p:txBody>
          <a:bodyPr wrap="square" rtlCol="0">
            <a:spAutoFit/>
          </a:bodyPr>
          <a:lstStyle/>
          <a:p>
            <a:pPr algn="ctr"/>
            <a:r>
              <a:rPr kumimoji="1" lang="ja-JP" altLang="en-US" sz="2400" dirty="0"/>
              <a:t>フィールド</a:t>
            </a:r>
          </a:p>
        </p:txBody>
      </p:sp>
    </p:spTree>
    <p:extLst>
      <p:ext uri="{BB962C8B-B14F-4D97-AF65-F5344CB8AC3E}">
        <p14:creationId xmlns:p14="http://schemas.microsoft.com/office/powerpoint/2010/main" val="97535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866A0-039B-402A-9874-AD3DC8223CA2}"/>
              </a:ext>
            </a:extLst>
          </p:cNvPr>
          <p:cNvSpPr>
            <a:spLocks noGrp="1"/>
          </p:cNvSpPr>
          <p:nvPr>
            <p:ph type="title"/>
          </p:nvPr>
        </p:nvSpPr>
        <p:spPr>
          <a:xfrm>
            <a:off x="913795" y="609600"/>
            <a:ext cx="10353762" cy="1257300"/>
          </a:xfrm>
        </p:spPr>
        <p:txBody>
          <a:bodyPr>
            <a:normAutofit/>
          </a:bodyPr>
          <a:lstStyle/>
          <a:p>
            <a:pPr algn="l"/>
            <a:r>
              <a:rPr kumimoji="1" lang="ja-JP" altLang="en-US" sz="4800" dirty="0"/>
              <a:t>子（逃げる）の操作   </a:t>
            </a:r>
            <a:r>
              <a:rPr kumimoji="1" lang="en-US" altLang="ja-JP" sz="4800" dirty="0"/>
              <a:t>hide.py</a:t>
            </a:r>
            <a:endParaRPr kumimoji="1" lang="ja-JP" altLang="en-US" sz="4800" dirty="0"/>
          </a:p>
        </p:txBody>
      </p:sp>
      <p:sp>
        <p:nvSpPr>
          <p:cNvPr id="3" name="コンテンツ プレースホルダー 2">
            <a:extLst>
              <a:ext uri="{FF2B5EF4-FFF2-40B4-BE49-F238E27FC236}">
                <a16:creationId xmlns:a16="http://schemas.microsoft.com/office/drawing/2014/main" id="{C65186F6-5601-4014-BEDD-AF13BF5931AE}"/>
              </a:ext>
            </a:extLst>
          </p:cNvPr>
          <p:cNvSpPr>
            <a:spLocks noGrp="1"/>
          </p:cNvSpPr>
          <p:nvPr>
            <p:ph idx="1"/>
          </p:nvPr>
        </p:nvSpPr>
        <p:spPr>
          <a:xfrm>
            <a:off x="913795" y="2076450"/>
            <a:ext cx="5715605" cy="731255"/>
          </a:xfrm>
        </p:spPr>
        <p:txBody>
          <a:bodyPr>
            <a:normAutofit/>
          </a:bodyPr>
          <a:lstStyle/>
          <a:p>
            <a:r>
              <a:rPr kumimoji="1" lang="ja-JP" altLang="en-US" sz="2400" dirty="0"/>
              <a:t>隠れたい位置に      を</a:t>
            </a:r>
            <a:r>
              <a:rPr kumimoji="1" lang="en-US" altLang="ja-JP" sz="2400" dirty="0"/>
              <a:t>3</a:t>
            </a:r>
            <a:r>
              <a:rPr kumimoji="1" lang="ja-JP" altLang="en-US" sz="2400" dirty="0"/>
              <a:t>つ配置する。</a:t>
            </a:r>
            <a:endParaRPr kumimoji="1" lang="en-US" altLang="ja-JP" sz="2400" dirty="0"/>
          </a:p>
        </p:txBody>
      </p:sp>
      <p:sp>
        <p:nvSpPr>
          <p:cNvPr id="9" name="テキスト ボックス 8">
            <a:extLst>
              <a:ext uri="{FF2B5EF4-FFF2-40B4-BE49-F238E27FC236}">
                <a16:creationId xmlns:a16="http://schemas.microsoft.com/office/drawing/2014/main" id="{CEB939EF-7D2F-4404-9AE8-76F0E2DED2DC}"/>
              </a:ext>
            </a:extLst>
          </p:cNvPr>
          <p:cNvSpPr txBox="1"/>
          <p:nvPr/>
        </p:nvSpPr>
        <p:spPr>
          <a:xfrm>
            <a:off x="9139426" y="5039708"/>
            <a:ext cx="2395579" cy="461665"/>
          </a:xfrm>
          <a:prstGeom prst="rect">
            <a:avLst/>
          </a:prstGeom>
          <a:noFill/>
        </p:spPr>
        <p:txBody>
          <a:bodyPr wrap="square" rtlCol="0">
            <a:spAutoFit/>
          </a:bodyPr>
          <a:lstStyle/>
          <a:p>
            <a:pPr algn="ctr"/>
            <a:r>
              <a:rPr lang="ja-JP" altLang="en-US" sz="2400" dirty="0"/>
              <a:t>子の操作例</a:t>
            </a:r>
            <a:endParaRPr kumimoji="1" lang="ja-JP" altLang="en-US" sz="2400" dirty="0"/>
          </a:p>
        </p:txBody>
      </p:sp>
      <p:pic>
        <p:nvPicPr>
          <p:cNvPr id="15" name="図 14">
            <a:extLst>
              <a:ext uri="{FF2B5EF4-FFF2-40B4-BE49-F238E27FC236}">
                <a16:creationId xmlns:a16="http://schemas.microsoft.com/office/drawing/2014/main" id="{2D163731-7944-44F4-BD8A-B4B98AED2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967" y="2147754"/>
            <a:ext cx="347285" cy="361649"/>
          </a:xfrm>
          <a:prstGeom prst="rect">
            <a:avLst/>
          </a:prstGeom>
        </p:spPr>
      </p:pic>
      <p:pic>
        <p:nvPicPr>
          <p:cNvPr id="19" name="図 18">
            <a:extLst>
              <a:ext uri="{FF2B5EF4-FFF2-40B4-BE49-F238E27FC236}">
                <a16:creationId xmlns:a16="http://schemas.microsoft.com/office/drawing/2014/main" id="{E23AB025-368E-4A78-84EB-D23A52E33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029" y="2690182"/>
            <a:ext cx="2793723" cy="2230332"/>
          </a:xfrm>
          <a:prstGeom prst="rect">
            <a:avLst/>
          </a:prstGeom>
        </p:spPr>
      </p:pic>
      <p:sp>
        <p:nvSpPr>
          <p:cNvPr id="20" name="矢印: 左 19">
            <a:extLst>
              <a:ext uri="{FF2B5EF4-FFF2-40B4-BE49-F238E27FC236}">
                <a16:creationId xmlns:a16="http://schemas.microsoft.com/office/drawing/2014/main" id="{23E63F8A-FE0A-4751-84E7-904DC2FB4C62}"/>
              </a:ext>
            </a:extLst>
          </p:cNvPr>
          <p:cNvSpPr/>
          <p:nvPr/>
        </p:nvSpPr>
        <p:spPr>
          <a:xfrm rot="3600000">
            <a:off x="10466674" y="4036930"/>
            <a:ext cx="734685" cy="361649"/>
          </a:xfrm>
          <a:prstGeom prst="leftArrow">
            <a:avLst>
              <a:gd name="adj1" fmla="val 37382"/>
              <a:gd name="adj2" fmla="val 140849"/>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60F60965-13D8-4591-A892-39996BB21B7D}"/>
              </a:ext>
            </a:extLst>
          </p:cNvPr>
          <p:cNvGrpSpPr/>
          <p:nvPr/>
        </p:nvGrpSpPr>
        <p:grpSpPr>
          <a:xfrm>
            <a:off x="348281" y="2791436"/>
            <a:ext cx="2915913" cy="1837497"/>
            <a:chOff x="1054805" y="2587380"/>
            <a:chExt cx="2915913" cy="1837497"/>
          </a:xfrm>
        </p:grpSpPr>
        <p:sp>
          <p:nvSpPr>
            <p:cNvPr id="21" name="コンテンツ プレースホルダー 2">
              <a:extLst>
                <a:ext uri="{FF2B5EF4-FFF2-40B4-BE49-F238E27FC236}">
                  <a16:creationId xmlns:a16="http://schemas.microsoft.com/office/drawing/2014/main" id="{B976F52A-FB6B-4645-B8B4-861E65DF3918}"/>
                </a:ext>
              </a:extLst>
            </p:cNvPr>
            <p:cNvSpPr txBox="1">
              <a:spLocks/>
            </p:cNvSpPr>
            <p:nvPr/>
          </p:nvSpPr>
          <p:spPr>
            <a:xfrm>
              <a:off x="1054805" y="2682125"/>
              <a:ext cx="2915913" cy="1742752"/>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kumimoji="1" lang="en-US" altLang="ja-JP" sz="2400" dirty="0"/>
            </a:p>
            <a:p>
              <a:pPr marL="36900" indent="0">
                <a:buNone/>
              </a:pPr>
              <a:r>
                <a:rPr kumimoji="1" lang="ja-JP" altLang="en-US" sz="2400" dirty="0"/>
                <a:t>ポインタの位置に</a:t>
              </a:r>
              <a:endParaRPr kumimoji="1" lang="en-US" altLang="ja-JP" sz="2400" dirty="0"/>
            </a:p>
            <a:p>
              <a:pPr marL="36900" indent="0">
                <a:buNone/>
              </a:pPr>
              <a:r>
                <a:rPr kumimoji="1" lang="ja-JP" altLang="en-US" sz="2400" dirty="0"/>
                <a:t>を配置する</a:t>
              </a:r>
              <a:endParaRPr kumimoji="1" lang="en-US" altLang="ja-JP" sz="2400" dirty="0"/>
            </a:p>
          </p:txBody>
        </p:sp>
        <p:sp>
          <p:nvSpPr>
            <p:cNvPr id="23" name="コンテンツ プレースホルダー 2">
              <a:extLst>
                <a:ext uri="{FF2B5EF4-FFF2-40B4-BE49-F238E27FC236}">
                  <a16:creationId xmlns:a16="http://schemas.microsoft.com/office/drawing/2014/main" id="{D281BB2E-77A7-4300-B6AB-CBD48310386B}"/>
                </a:ext>
              </a:extLst>
            </p:cNvPr>
            <p:cNvSpPr txBox="1">
              <a:spLocks/>
            </p:cNvSpPr>
            <p:nvPr/>
          </p:nvSpPr>
          <p:spPr>
            <a:xfrm>
              <a:off x="1519717" y="2587380"/>
              <a:ext cx="1986087" cy="731255"/>
            </a:xfrm>
            <a:prstGeom prst="round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kumimoji="1" lang="ja-JP" altLang="en-US" sz="2400" dirty="0"/>
                <a:t>左クリック</a:t>
              </a:r>
              <a:endParaRPr kumimoji="1" lang="en-US" altLang="ja-JP" sz="2400" dirty="0"/>
            </a:p>
          </p:txBody>
        </p:sp>
      </p:grpSp>
      <p:grpSp>
        <p:nvGrpSpPr>
          <p:cNvPr id="29" name="グループ化 28">
            <a:extLst>
              <a:ext uri="{FF2B5EF4-FFF2-40B4-BE49-F238E27FC236}">
                <a16:creationId xmlns:a16="http://schemas.microsoft.com/office/drawing/2014/main" id="{048D419C-8B4D-47A0-AB82-47519CC9C50C}"/>
              </a:ext>
            </a:extLst>
          </p:cNvPr>
          <p:cNvGrpSpPr/>
          <p:nvPr/>
        </p:nvGrpSpPr>
        <p:grpSpPr>
          <a:xfrm>
            <a:off x="4536528" y="2788797"/>
            <a:ext cx="2915913" cy="1837497"/>
            <a:chOff x="1054805" y="2587380"/>
            <a:chExt cx="2915913" cy="1837497"/>
          </a:xfrm>
        </p:grpSpPr>
        <p:sp>
          <p:nvSpPr>
            <p:cNvPr id="30" name="コンテンツ プレースホルダー 2">
              <a:extLst>
                <a:ext uri="{FF2B5EF4-FFF2-40B4-BE49-F238E27FC236}">
                  <a16:creationId xmlns:a16="http://schemas.microsoft.com/office/drawing/2014/main" id="{C8C91560-3A33-43B5-9DAA-0C200DB7BD80}"/>
                </a:ext>
              </a:extLst>
            </p:cNvPr>
            <p:cNvSpPr txBox="1">
              <a:spLocks/>
            </p:cNvSpPr>
            <p:nvPr/>
          </p:nvSpPr>
          <p:spPr>
            <a:xfrm>
              <a:off x="1054805" y="2682124"/>
              <a:ext cx="2915913" cy="1742753"/>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kumimoji="1" lang="en-US" altLang="ja-JP" sz="2400" dirty="0"/>
            </a:p>
            <a:p>
              <a:pPr marL="36900" indent="0">
                <a:buNone/>
              </a:pPr>
              <a:r>
                <a:rPr kumimoji="1" lang="ja-JP" altLang="en-US" sz="2400" dirty="0"/>
                <a:t>直前に配置した</a:t>
              </a:r>
              <a:endParaRPr kumimoji="1" lang="en-US" altLang="ja-JP" sz="2400" dirty="0"/>
            </a:p>
            <a:p>
              <a:pPr marL="36900" indent="0">
                <a:buNone/>
              </a:pPr>
              <a:r>
                <a:rPr kumimoji="1" lang="ja-JP" altLang="en-US" sz="2400" dirty="0"/>
                <a:t>を削除する</a:t>
              </a:r>
              <a:endParaRPr kumimoji="1" lang="en-US" altLang="ja-JP" sz="2400" dirty="0"/>
            </a:p>
          </p:txBody>
        </p:sp>
        <p:sp>
          <p:nvSpPr>
            <p:cNvPr id="31" name="コンテンツ プレースホルダー 2">
              <a:extLst>
                <a:ext uri="{FF2B5EF4-FFF2-40B4-BE49-F238E27FC236}">
                  <a16:creationId xmlns:a16="http://schemas.microsoft.com/office/drawing/2014/main" id="{7102030C-E928-4F04-8B65-02EBF6814EC9}"/>
                </a:ext>
              </a:extLst>
            </p:cNvPr>
            <p:cNvSpPr txBox="1">
              <a:spLocks/>
            </p:cNvSpPr>
            <p:nvPr/>
          </p:nvSpPr>
          <p:spPr>
            <a:xfrm>
              <a:off x="1519717" y="2587380"/>
              <a:ext cx="1986087" cy="731255"/>
            </a:xfrm>
            <a:prstGeom prst="round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kumimoji="1" lang="ja-JP" altLang="en-US" sz="2400" dirty="0"/>
                <a:t>右クリック</a:t>
              </a:r>
              <a:endParaRPr kumimoji="1" lang="en-US" altLang="ja-JP" sz="2400" dirty="0"/>
            </a:p>
          </p:txBody>
        </p:sp>
      </p:grpSp>
      <p:grpSp>
        <p:nvGrpSpPr>
          <p:cNvPr id="14" name="グループ化 13">
            <a:extLst>
              <a:ext uri="{FF2B5EF4-FFF2-40B4-BE49-F238E27FC236}">
                <a16:creationId xmlns:a16="http://schemas.microsoft.com/office/drawing/2014/main" id="{770570DE-7862-437C-B6F4-1B5D98F7B47F}"/>
              </a:ext>
            </a:extLst>
          </p:cNvPr>
          <p:cNvGrpSpPr/>
          <p:nvPr/>
        </p:nvGrpSpPr>
        <p:grpSpPr>
          <a:xfrm>
            <a:off x="3211255" y="2788798"/>
            <a:ext cx="1205463" cy="1837497"/>
            <a:chOff x="2778718" y="3858718"/>
            <a:chExt cx="1263147" cy="1925425"/>
          </a:xfrm>
        </p:grpSpPr>
        <p:pic>
          <p:nvPicPr>
            <p:cNvPr id="6" name="図 5">
              <a:extLst>
                <a:ext uri="{FF2B5EF4-FFF2-40B4-BE49-F238E27FC236}">
                  <a16:creationId xmlns:a16="http://schemas.microsoft.com/office/drawing/2014/main" id="{7FABEC4E-D48E-42D7-AE47-3760F4C1A35D}"/>
                </a:ext>
              </a:extLst>
            </p:cNvPr>
            <p:cNvPicPr>
              <a:picLocks noChangeAspect="1"/>
            </p:cNvPicPr>
            <p:nvPr/>
          </p:nvPicPr>
          <p:blipFill rotWithShape="1">
            <a:blip r:embed="rId4">
              <a:extLst>
                <a:ext uri="{28A0092B-C50C-407E-A947-70E740481C1C}">
                  <a14:useLocalDpi xmlns:a14="http://schemas.microsoft.com/office/drawing/2010/main" val="0"/>
                </a:ext>
              </a:extLst>
            </a:blip>
            <a:srcRect t="29362"/>
            <a:stretch/>
          </p:blipFill>
          <p:spPr>
            <a:xfrm>
              <a:off x="2778718" y="3858718"/>
              <a:ext cx="1263147" cy="1925425"/>
            </a:xfrm>
            <a:prstGeom prst="rect">
              <a:avLst/>
            </a:prstGeom>
          </p:spPr>
        </p:pic>
        <p:sp>
          <p:nvSpPr>
            <p:cNvPr id="10" name="フリーフォーム: 図形 9">
              <a:extLst>
                <a:ext uri="{FF2B5EF4-FFF2-40B4-BE49-F238E27FC236}">
                  <a16:creationId xmlns:a16="http://schemas.microsoft.com/office/drawing/2014/main" id="{7DDB70C5-0599-40BE-9BC8-F38A620607BE}"/>
                </a:ext>
              </a:extLst>
            </p:cNvPr>
            <p:cNvSpPr/>
            <p:nvPr/>
          </p:nvSpPr>
          <p:spPr>
            <a:xfrm>
              <a:off x="2925617" y="4058001"/>
              <a:ext cx="439888" cy="616336"/>
            </a:xfrm>
            <a:custGeom>
              <a:avLst/>
              <a:gdLst>
                <a:gd name="connsiteX0" fmla="*/ 436562 w 439888"/>
                <a:gd name="connsiteY0" fmla="*/ 606425 h 616336"/>
                <a:gd name="connsiteX1" fmla="*/ 434975 w 439888"/>
                <a:gd name="connsiteY1" fmla="*/ 560387 h 616336"/>
                <a:gd name="connsiteX2" fmla="*/ 433387 w 439888"/>
                <a:gd name="connsiteY2" fmla="*/ 550862 h 616336"/>
                <a:gd name="connsiteX3" fmla="*/ 431800 w 439888"/>
                <a:gd name="connsiteY3" fmla="*/ 469900 h 616336"/>
                <a:gd name="connsiteX4" fmla="*/ 427037 w 439888"/>
                <a:gd name="connsiteY4" fmla="*/ 466725 h 616336"/>
                <a:gd name="connsiteX5" fmla="*/ 422275 w 439888"/>
                <a:gd name="connsiteY5" fmla="*/ 461962 h 616336"/>
                <a:gd name="connsiteX6" fmla="*/ 409575 w 439888"/>
                <a:gd name="connsiteY6" fmla="*/ 458787 h 616336"/>
                <a:gd name="connsiteX7" fmla="*/ 396875 w 439888"/>
                <a:gd name="connsiteY7" fmla="*/ 447675 h 616336"/>
                <a:gd name="connsiteX8" fmla="*/ 395287 w 439888"/>
                <a:gd name="connsiteY8" fmla="*/ 442912 h 616336"/>
                <a:gd name="connsiteX9" fmla="*/ 387350 w 439888"/>
                <a:gd name="connsiteY9" fmla="*/ 433387 h 616336"/>
                <a:gd name="connsiteX10" fmla="*/ 381000 w 439888"/>
                <a:gd name="connsiteY10" fmla="*/ 427037 h 616336"/>
                <a:gd name="connsiteX11" fmla="*/ 379412 w 439888"/>
                <a:gd name="connsiteY11" fmla="*/ 420687 h 616336"/>
                <a:gd name="connsiteX12" fmla="*/ 376237 w 439888"/>
                <a:gd name="connsiteY12" fmla="*/ 415925 h 616336"/>
                <a:gd name="connsiteX13" fmla="*/ 373062 w 439888"/>
                <a:gd name="connsiteY13" fmla="*/ 407987 h 616336"/>
                <a:gd name="connsiteX14" fmla="*/ 371475 w 439888"/>
                <a:gd name="connsiteY14" fmla="*/ 400050 h 616336"/>
                <a:gd name="connsiteX15" fmla="*/ 369887 w 439888"/>
                <a:gd name="connsiteY15" fmla="*/ 395287 h 616336"/>
                <a:gd name="connsiteX16" fmla="*/ 363537 w 439888"/>
                <a:gd name="connsiteY16" fmla="*/ 360362 h 616336"/>
                <a:gd name="connsiteX17" fmla="*/ 361950 w 439888"/>
                <a:gd name="connsiteY17" fmla="*/ 338137 h 616336"/>
                <a:gd name="connsiteX18" fmla="*/ 360362 w 439888"/>
                <a:gd name="connsiteY18" fmla="*/ 330200 h 616336"/>
                <a:gd name="connsiteX19" fmla="*/ 358775 w 439888"/>
                <a:gd name="connsiteY19" fmla="*/ 306387 h 616336"/>
                <a:gd name="connsiteX20" fmla="*/ 360362 w 439888"/>
                <a:gd name="connsiteY20" fmla="*/ 238125 h 616336"/>
                <a:gd name="connsiteX21" fmla="*/ 365125 w 439888"/>
                <a:gd name="connsiteY21" fmla="*/ 215900 h 616336"/>
                <a:gd name="connsiteX22" fmla="*/ 368300 w 439888"/>
                <a:gd name="connsiteY22" fmla="*/ 203200 h 616336"/>
                <a:gd name="connsiteX23" fmla="*/ 369887 w 439888"/>
                <a:gd name="connsiteY23" fmla="*/ 192087 h 616336"/>
                <a:gd name="connsiteX24" fmla="*/ 373062 w 439888"/>
                <a:gd name="connsiteY24" fmla="*/ 187325 h 616336"/>
                <a:gd name="connsiteX25" fmla="*/ 376237 w 439888"/>
                <a:gd name="connsiteY25" fmla="*/ 174625 h 616336"/>
                <a:gd name="connsiteX26" fmla="*/ 379412 w 439888"/>
                <a:gd name="connsiteY26" fmla="*/ 158750 h 616336"/>
                <a:gd name="connsiteX27" fmla="*/ 388937 w 439888"/>
                <a:gd name="connsiteY27" fmla="*/ 144462 h 616336"/>
                <a:gd name="connsiteX28" fmla="*/ 428625 w 439888"/>
                <a:gd name="connsiteY28" fmla="*/ 139700 h 616336"/>
                <a:gd name="connsiteX29" fmla="*/ 425450 w 439888"/>
                <a:gd name="connsiteY29" fmla="*/ 101600 h 616336"/>
                <a:gd name="connsiteX30" fmla="*/ 423862 w 439888"/>
                <a:gd name="connsiteY30" fmla="*/ 76200 h 616336"/>
                <a:gd name="connsiteX31" fmla="*/ 425450 w 439888"/>
                <a:gd name="connsiteY31" fmla="*/ 6350 h 616336"/>
                <a:gd name="connsiteX32" fmla="*/ 414337 w 439888"/>
                <a:gd name="connsiteY32" fmla="*/ 4762 h 616336"/>
                <a:gd name="connsiteX33" fmla="*/ 403225 w 439888"/>
                <a:gd name="connsiteY33" fmla="*/ 3175 h 616336"/>
                <a:gd name="connsiteX34" fmla="*/ 388937 w 439888"/>
                <a:gd name="connsiteY34" fmla="*/ 0 h 616336"/>
                <a:gd name="connsiteX35" fmla="*/ 354012 w 439888"/>
                <a:gd name="connsiteY35" fmla="*/ 1587 h 616336"/>
                <a:gd name="connsiteX36" fmla="*/ 346075 w 439888"/>
                <a:gd name="connsiteY36" fmla="*/ 3175 h 616336"/>
                <a:gd name="connsiteX37" fmla="*/ 331787 w 439888"/>
                <a:gd name="connsiteY37" fmla="*/ 7937 h 616336"/>
                <a:gd name="connsiteX38" fmla="*/ 287337 w 439888"/>
                <a:gd name="connsiteY38" fmla="*/ 9525 h 616336"/>
                <a:gd name="connsiteX39" fmla="*/ 273050 w 439888"/>
                <a:gd name="connsiteY39" fmla="*/ 14287 h 616336"/>
                <a:gd name="connsiteX40" fmla="*/ 268287 w 439888"/>
                <a:gd name="connsiteY40" fmla="*/ 15875 h 616336"/>
                <a:gd name="connsiteX41" fmla="*/ 244475 w 439888"/>
                <a:gd name="connsiteY41" fmla="*/ 22225 h 616336"/>
                <a:gd name="connsiteX42" fmla="*/ 230187 w 439888"/>
                <a:gd name="connsiteY42" fmla="*/ 26987 h 616336"/>
                <a:gd name="connsiteX43" fmla="*/ 225425 w 439888"/>
                <a:gd name="connsiteY43" fmla="*/ 28575 h 616336"/>
                <a:gd name="connsiteX44" fmla="*/ 219075 w 439888"/>
                <a:gd name="connsiteY44" fmla="*/ 30162 h 616336"/>
                <a:gd name="connsiteX45" fmla="*/ 209550 w 439888"/>
                <a:gd name="connsiteY45" fmla="*/ 33337 h 616336"/>
                <a:gd name="connsiteX46" fmla="*/ 204787 w 439888"/>
                <a:gd name="connsiteY46" fmla="*/ 34925 h 616336"/>
                <a:gd name="connsiteX47" fmla="*/ 184150 w 439888"/>
                <a:gd name="connsiteY47" fmla="*/ 39687 h 616336"/>
                <a:gd name="connsiteX48" fmla="*/ 177800 w 439888"/>
                <a:gd name="connsiteY48" fmla="*/ 41275 h 616336"/>
                <a:gd name="connsiteX49" fmla="*/ 168275 w 439888"/>
                <a:gd name="connsiteY49" fmla="*/ 44450 h 616336"/>
                <a:gd name="connsiteX50" fmla="*/ 161925 w 439888"/>
                <a:gd name="connsiteY50" fmla="*/ 46037 h 616336"/>
                <a:gd name="connsiteX51" fmla="*/ 152400 w 439888"/>
                <a:gd name="connsiteY51" fmla="*/ 49212 h 616336"/>
                <a:gd name="connsiteX52" fmla="*/ 139700 w 439888"/>
                <a:gd name="connsiteY52" fmla="*/ 52387 h 616336"/>
                <a:gd name="connsiteX53" fmla="*/ 130175 w 439888"/>
                <a:gd name="connsiteY53" fmla="*/ 58737 h 616336"/>
                <a:gd name="connsiteX54" fmla="*/ 123825 w 439888"/>
                <a:gd name="connsiteY54" fmla="*/ 65087 h 616336"/>
                <a:gd name="connsiteX55" fmla="*/ 114300 w 439888"/>
                <a:gd name="connsiteY55" fmla="*/ 84137 h 616336"/>
                <a:gd name="connsiteX56" fmla="*/ 107950 w 439888"/>
                <a:gd name="connsiteY56" fmla="*/ 93662 h 616336"/>
                <a:gd name="connsiteX57" fmla="*/ 98425 w 439888"/>
                <a:gd name="connsiteY57" fmla="*/ 100012 h 616336"/>
                <a:gd name="connsiteX58" fmla="*/ 95250 w 439888"/>
                <a:gd name="connsiteY58" fmla="*/ 106362 h 616336"/>
                <a:gd name="connsiteX59" fmla="*/ 82550 w 439888"/>
                <a:gd name="connsiteY59" fmla="*/ 115887 h 616336"/>
                <a:gd name="connsiteX60" fmla="*/ 69850 w 439888"/>
                <a:gd name="connsiteY60" fmla="*/ 127000 h 616336"/>
                <a:gd name="connsiteX61" fmla="*/ 60325 w 439888"/>
                <a:gd name="connsiteY61" fmla="*/ 134937 h 616336"/>
                <a:gd name="connsiteX62" fmla="*/ 47625 w 439888"/>
                <a:gd name="connsiteY62" fmla="*/ 157162 h 616336"/>
                <a:gd name="connsiteX63" fmla="*/ 46037 w 439888"/>
                <a:gd name="connsiteY63" fmla="*/ 165100 h 616336"/>
                <a:gd name="connsiteX64" fmla="*/ 42862 w 439888"/>
                <a:gd name="connsiteY64" fmla="*/ 176212 h 616336"/>
                <a:gd name="connsiteX65" fmla="*/ 39687 w 439888"/>
                <a:gd name="connsiteY65" fmla="*/ 192087 h 616336"/>
                <a:gd name="connsiteX66" fmla="*/ 31750 w 439888"/>
                <a:gd name="connsiteY66" fmla="*/ 214312 h 616336"/>
                <a:gd name="connsiteX67" fmla="*/ 28575 w 439888"/>
                <a:gd name="connsiteY67" fmla="*/ 223837 h 616336"/>
                <a:gd name="connsiteX68" fmla="*/ 26987 w 439888"/>
                <a:gd name="connsiteY68" fmla="*/ 234950 h 616336"/>
                <a:gd name="connsiteX69" fmla="*/ 23812 w 439888"/>
                <a:gd name="connsiteY69" fmla="*/ 249237 h 616336"/>
                <a:gd name="connsiteX70" fmla="*/ 22225 w 439888"/>
                <a:gd name="connsiteY70" fmla="*/ 258762 h 616336"/>
                <a:gd name="connsiteX71" fmla="*/ 19050 w 439888"/>
                <a:gd name="connsiteY71" fmla="*/ 271462 h 616336"/>
                <a:gd name="connsiteX72" fmla="*/ 17462 w 439888"/>
                <a:gd name="connsiteY72" fmla="*/ 282575 h 616336"/>
                <a:gd name="connsiteX73" fmla="*/ 15875 w 439888"/>
                <a:gd name="connsiteY73" fmla="*/ 287337 h 616336"/>
                <a:gd name="connsiteX74" fmla="*/ 14287 w 439888"/>
                <a:gd name="connsiteY74" fmla="*/ 293687 h 616336"/>
                <a:gd name="connsiteX75" fmla="*/ 7937 w 439888"/>
                <a:gd name="connsiteY75" fmla="*/ 303212 h 616336"/>
                <a:gd name="connsiteX76" fmla="*/ 1587 w 439888"/>
                <a:gd name="connsiteY76" fmla="*/ 327025 h 616336"/>
                <a:gd name="connsiteX77" fmla="*/ 0 w 439888"/>
                <a:gd name="connsiteY77" fmla="*/ 336550 h 616336"/>
                <a:gd name="connsiteX78" fmla="*/ 3175 w 439888"/>
                <a:gd name="connsiteY78" fmla="*/ 376237 h 616336"/>
                <a:gd name="connsiteX79" fmla="*/ 4762 w 439888"/>
                <a:gd name="connsiteY79" fmla="*/ 387350 h 616336"/>
                <a:gd name="connsiteX80" fmla="*/ 6350 w 439888"/>
                <a:gd name="connsiteY80" fmla="*/ 407987 h 616336"/>
                <a:gd name="connsiteX81" fmla="*/ 6350 w 439888"/>
                <a:gd name="connsiteY81" fmla="*/ 547687 h 616336"/>
                <a:gd name="connsiteX82" fmla="*/ 7937 w 439888"/>
                <a:gd name="connsiteY82" fmla="*/ 552450 h 616336"/>
                <a:gd name="connsiteX83" fmla="*/ 9525 w 439888"/>
                <a:gd name="connsiteY83" fmla="*/ 566737 h 616336"/>
                <a:gd name="connsiteX84" fmla="*/ 11112 w 439888"/>
                <a:gd name="connsiteY84" fmla="*/ 587375 h 616336"/>
                <a:gd name="connsiteX85" fmla="*/ 17462 w 439888"/>
                <a:gd name="connsiteY85" fmla="*/ 601662 h 616336"/>
                <a:gd name="connsiteX86" fmla="*/ 22225 w 439888"/>
                <a:gd name="connsiteY86" fmla="*/ 604837 h 616336"/>
                <a:gd name="connsiteX87" fmla="*/ 26987 w 439888"/>
                <a:gd name="connsiteY87" fmla="*/ 615950 h 616336"/>
                <a:gd name="connsiteX88" fmla="*/ 41275 w 439888"/>
                <a:gd name="connsiteY88" fmla="*/ 614362 h 616336"/>
                <a:gd name="connsiteX89" fmla="*/ 58737 w 439888"/>
                <a:gd name="connsiteY89" fmla="*/ 609600 h 616336"/>
                <a:gd name="connsiteX90" fmla="*/ 68262 w 439888"/>
                <a:gd name="connsiteY90" fmla="*/ 606425 h 616336"/>
                <a:gd name="connsiteX91" fmla="*/ 144462 w 439888"/>
                <a:gd name="connsiteY91" fmla="*/ 603250 h 616336"/>
                <a:gd name="connsiteX92" fmla="*/ 188912 w 439888"/>
                <a:gd name="connsiteY92" fmla="*/ 603250 h 616336"/>
                <a:gd name="connsiteX93" fmla="*/ 217487 w 439888"/>
                <a:gd name="connsiteY93" fmla="*/ 606425 h 616336"/>
                <a:gd name="connsiteX94" fmla="*/ 242887 w 439888"/>
                <a:gd name="connsiteY94" fmla="*/ 604837 h 616336"/>
                <a:gd name="connsiteX95" fmla="*/ 263525 w 439888"/>
                <a:gd name="connsiteY95" fmla="*/ 603250 h 616336"/>
                <a:gd name="connsiteX96" fmla="*/ 328612 w 439888"/>
                <a:gd name="connsiteY96" fmla="*/ 604837 h 616336"/>
                <a:gd name="connsiteX97" fmla="*/ 387350 w 439888"/>
                <a:gd name="connsiteY97" fmla="*/ 603250 h 616336"/>
                <a:gd name="connsiteX98" fmla="*/ 436562 w 439888"/>
                <a:gd name="connsiteY98" fmla="*/ 606425 h 61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39888" h="616336">
                  <a:moveTo>
                    <a:pt x="436562" y="606425"/>
                  </a:moveTo>
                  <a:cubicBezTo>
                    <a:pt x="444500" y="599281"/>
                    <a:pt x="435851" y="575717"/>
                    <a:pt x="434975" y="560387"/>
                  </a:cubicBezTo>
                  <a:cubicBezTo>
                    <a:pt x="434791" y="557173"/>
                    <a:pt x="433500" y="554079"/>
                    <a:pt x="433387" y="550862"/>
                  </a:cubicBezTo>
                  <a:cubicBezTo>
                    <a:pt x="432440" y="523886"/>
                    <a:pt x="433831" y="496816"/>
                    <a:pt x="431800" y="469900"/>
                  </a:cubicBezTo>
                  <a:cubicBezTo>
                    <a:pt x="431656" y="467997"/>
                    <a:pt x="428503" y="467947"/>
                    <a:pt x="427037" y="466725"/>
                  </a:cubicBezTo>
                  <a:cubicBezTo>
                    <a:pt x="425312" y="465288"/>
                    <a:pt x="424143" y="463207"/>
                    <a:pt x="422275" y="461962"/>
                  </a:cubicBezTo>
                  <a:cubicBezTo>
                    <a:pt x="420186" y="460569"/>
                    <a:pt x="410715" y="459015"/>
                    <a:pt x="409575" y="458787"/>
                  </a:cubicBezTo>
                  <a:cubicBezTo>
                    <a:pt x="405301" y="455582"/>
                    <a:pt x="400038" y="452103"/>
                    <a:pt x="396875" y="447675"/>
                  </a:cubicBezTo>
                  <a:cubicBezTo>
                    <a:pt x="395902" y="446313"/>
                    <a:pt x="396215" y="444305"/>
                    <a:pt x="395287" y="442912"/>
                  </a:cubicBezTo>
                  <a:cubicBezTo>
                    <a:pt x="392995" y="439473"/>
                    <a:pt x="389996" y="436562"/>
                    <a:pt x="387350" y="433387"/>
                  </a:cubicBezTo>
                  <a:cubicBezTo>
                    <a:pt x="381905" y="417057"/>
                    <a:pt x="390677" y="439135"/>
                    <a:pt x="381000" y="427037"/>
                  </a:cubicBezTo>
                  <a:cubicBezTo>
                    <a:pt x="379637" y="425333"/>
                    <a:pt x="380272" y="422692"/>
                    <a:pt x="379412" y="420687"/>
                  </a:cubicBezTo>
                  <a:cubicBezTo>
                    <a:pt x="378660" y="418933"/>
                    <a:pt x="377090" y="417631"/>
                    <a:pt x="376237" y="415925"/>
                  </a:cubicBezTo>
                  <a:cubicBezTo>
                    <a:pt x="374963" y="413376"/>
                    <a:pt x="374120" y="410633"/>
                    <a:pt x="373062" y="407987"/>
                  </a:cubicBezTo>
                  <a:cubicBezTo>
                    <a:pt x="372533" y="405341"/>
                    <a:pt x="372129" y="402667"/>
                    <a:pt x="371475" y="400050"/>
                  </a:cubicBezTo>
                  <a:cubicBezTo>
                    <a:pt x="371069" y="398426"/>
                    <a:pt x="370263" y="396918"/>
                    <a:pt x="369887" y="395287"/>
                  </a:cubicBezTo>
                  <a:cubicBezTo>
                    <a:pt x="367225" y="383753"/>
                    <a:pt x="365481" y="372026"/>
                    <a:pt x="363537" y="360362"/>
                  </a:cubicBezTo>
                  <a:cubicBezTo>
                    <a:pt x="363008" y="352954"/>
                    <a:pt x="362728" y="345523"/>
                    <a:pt x="361950" y="338137"/>
                  </a:cubicBezTo>
                  <a:cubicBezTo>
                    <a:pt x="361668" y="335454"/>
                    <a:pt x="360630" y="332885"/>
                    <a:pt x="360362" y="330200"/>
                  </a:cubicBezTo>
                  <a:cubicBezTo>
                    <a:pt x="359570" y="322284"/>
                    <a:pt x="359304" y="314325"/>
                    <a:pt x="358775" y="306387"/>
                  </a:cubicBezTo>
                  <a:cubicBezTo>
                    <a:pt x="359304" y="283633"/>
                    <a:pt x="358769" y="260829"/>
                    <a:pt x="360362" y="238125"/>
                  </a:cubicBezTo>
                  <a:cubicBezTo>
                    <a:pt x="360892" y="230567"/>
                    <a:pt x="363640" y="223330"/>
                    <a:pt x="365125" y="215900"/>
                  </a:cubicBezTo>
                  <a:cubicBezTo>
                    <a:pt x="367040" y="206321"/>
                    <a:pt x="365858" y="210522"/>
                    <a:pt x="368300" y="203200"/>
                  </a:cubicBezTo>
                  <a:cubicBezTo>
                    <a:pt x="368829" y="199496"/>
                    <a:pt x="368812" y="195671"/>
                    <a:pt x="369887" y="192087"/>
                  </a:cubicBezTo>
                  <a:cubicBezTo>
                    <a:pt x="370435" y="190260"/>
                    <a:pt x="372410" y="189118"/>
                    <a:pt x="373062" y="187325"/>
                  </a:cubicBezTo>
                  <a:cubicBezTo>
                    <a:pt x="374553" y="183224"/>
                    <a:pt x="375519" y="178929"/>
                    <a:pt x="376237" y="174625"/>
                  </a:cubicBezTo>
                  <a:cubicBezTo>
                    <a:pt x="376375" y="173795"/>
                    <a:pt x="378270" y="160870"/>
                    <a:pt x="379412" y="158750"/>
                  </a:cubicBezTo>
                  <a:cubicBezTo>
                    <a:pt x="382126" y="153710"/>
                    <a:pt x="383254" y="145144"/>
                    <a:pt x="388937" y="144462"/>
                  </a:cubicBezTo>
                  <a:lnTo>
                    <a:pt x="428625" y="139700"/>
                  </a:lnTo>
                  <a:cubicBezTo>
                    <a:pt x="423478" y="124262"/>
                    <a:pt x="427386" y="137417"/>
                    <a:pt x="425450" y="101600"/>
                  </a:cubicBezTo>
                  <a:cubicBezTo>
                    <a:pt x="424992" y="93129"/>
                    <a:pt x="424391" y="84667"/>
                    <a:pt x="423862" y="76200"/>
                  </a:cubicBezTo>
                  <a:cubicBezTo>
                    <a:pt x="424391" y="52917"/>
                    <a:pt x="426965" y="29590"/>
                    <a:pt x="425450" y="6350"/>
                  </a:cubicBezTo>
                  <a:cubicBezTo>
                    <a:pt x="425033" y="-49"/>
                    <a:pt x="416091" y="4177"/>
                    <a:pt x="414337" y="4762"/>
                  </a:cubicBezTo>
                  <a:cubicBezTo>
                    <a:pt x="410633" y="4233"/>
                    <a:pt x="406916" y="3790"/>
                    <a:pt x="403225" y="3175"/>
                  </a:cubicBezTo>
                  <a:cubicBezTo>
                    <a:pt x="397188" y="2169"/>
                    <a:pt x="394638" y="1425"/>
                    <a:pt x="388937" y="0"/>
                  </a:cubicBezTo>
                  <a:cubicBezTo>
                    <a:pt x="377295" y="529"/>
                    <a:pt x="365634" y="726"/>
                    <a:pt x="354012" y="1587"/>
                  </a:cubicBezTo>
                  <a:cubicBezTo>
                    <a:pt x="351321" y="1786"/>
                    <a:pt x="348669" y="2434"/>
                    <a:pt x="346075" y="3175"/>
                  </a:cubicBezTo>
                  <a:cubicBezTo>
                    <a:pt x="341248" y="4554"/>
                    <a:pt x="336804" y="7758"/>
                    <a:pt x="331787" y="7937"/>
                  </a:cubicBezTo>
                  <a:lnTo>
                    <a:pt x="287337" y="9525"/>
                  </a:lnTo>
                  <a:lnTo>
                    <a:pt x="273050" y="14287"/>
                  </a:lnTo>
                  <a:cubicBezTo>
                    <a:pt x="271462" y="14816"/>
                    <a:pt x="269904" y="15444"/>
                    <a:pt x="268287" y="15875"/>
                  </a:cubicBezTo>
                  <a:cubicBezTo>
                    <a:pt x="260350" y="17992"/>
                    <a:pt x="252268" y="19627"/>
                    <a:pt x="244475" y="22225"/>
                  </a:cubicBezTo>
                  <a:lnTo>
                    <a:pt x="230187" y="26987"/>
                  </a:lnTo>
                  <a:cubicBezTo>
                    <a:pt x="228600" y="27516"/>
                    <a:pt x="227048" y="28169"/>
                    <a:pt x="225425" y="28575"/>
                  </a:cubicBezTo>
                  <a:cubicBezTo>
                    <a:pt x="223308" y="29104"/>
                    <a:pt x="221165" y="29535"/>
                    <a:pt x="219075" y="30162"/>
                  </a:cubicBezTo>
                  <a:cubicBezTo>
                    <a:pt x="215869" y="31124"/>
                    <a:pt x="212725" y="32279"/>
                    <a:pt x="209550" y="33337"/>
                  </a:cubicBezTo>
                  <a:cubicBezTo>
                    <a:pt x="207962" y="33866"/>
                    <a:pt x="206428" y="34597"/>
                    <a:pt x="204787" y="34925"/>
                  </a:cubicBezTo>
                  <a:cubicBezTo>
                    <a:pt x="192576" y="37367"/>
                    <a:pt x="199459" y="35859"/>
                    <a:pt x="184150" y="39687"/>
                  </a:cubicBezTo>
                  <a:cubicBezTo>
                    <a:pt x="182033" y="40216"/>
                    <a:pt x="179870" y="40585"/>
                    <a:pt x="177800" y="41275"/>
                  </a:cubicBezTo>
                  <a:cubicBezTo>
                    <a:pt x="174625" y="42333"/>
                    <a:pt x="171522" y="43639"/>
                    <a:pt x="168275" y="44450"/>
                  </a:cubicBezTo>
                  <a:cubicBezTo>
                    <a:pt x="166158" y="44979"/>
                    <a:pt x="164015" y="45410"/>
                    <a:pt x="161925" y="46037"/>
                  </a:cubicBezTo>
                  <a:cubicBezTo>
                    <a:pt x="158719" y="46999"/>
                    <a:pt x="155618" y="48293"/>
                    <a:pt x="152400" y="49212"/>
                  </a:cubicBezTo>
                  <a:cubicBezTo>
                    <a:pt x="148204" y="50411"/>
                    <a:pt x="139700" y="52387"/>
                    <a:pt x="139700" y="52387"/>
                  </a:cubicBezTo>
                  <a:cubicBezTo>
                    <a:pt x="136525" y="54504"/>
                    <a:pt x="131382" y="55117"/>
                    <a:pt x="130175" y="58737"/>
                  </a:cubicBezTo>
                  <a:cubicBezTo>
                    <a:pt x="128058" y="65087"/>
                    <a:pt x="130175" y="62971"/>
                    <a:pt x="123825" y="65087"/>
                  </a:cubicBezTo>
                  <a:cubicBezTo>
                    <a:pt x="115253" y="90800"/>
                    <a:pt x="123997" y="71669"/>
                    <a:pt x="114300" y="84137"/>
                  </a:cubicBezTo>
                  <a:cubicBezTo>
                    <a:pt x="111957" y="87149"/>
                    <a:pt x="111125" y="91545"/>
                    <a:pt x="107950" y="93662"/>
                  </a:cubicBezTo>
                  <a:lnTo>
                    <a:pt x="98425" y="100012"/>
                  </a:lnTo>
                  <a:cubicBezTo>
                    <a:pt x="97367" y="102129"/>
                    <a:pt x="96626" y="104436"/>
                    <a:pt x="95250" y="106362"/>
                  </a:cubicBezTo>
                  <a:cubicBezTo>
                    <a:pt x="91777" y="111223"/>
                    <a:pt x="87641" y="112832"/>
                    <a:pt x="82550" y="115887"/>
                  </a:cubicBezTo>
                  <a:cubicBezTo>
                    <a:pt x="73559" y="129375"/>
                    <a:pt x="88361" y="108493"/>
                    <a:pt x="69850" y="127000"/>
                  </a:cubicBezTo>
                  <a:cubicBezTo>
                    <a:pt x="63738" y="133111"/>
                    <a:pt x="66955" y="130517"/>
                    <a:pt x="60325" y="134937"/>
                  </a:cubicBezTo>
                  <a:cubicBezTo>
                    <a:pt x="54060" y="144336"/>
                    <a:pt x="50516" y="147525"/>
                    <a:pt x="47625" y="157162"/>
                  </a:cubicBezTo>
                  <a:cubicBezTo>
                    <a:pt x="46850" y="159747"/>
                    <a:pt x="46692" y="162482"/>
                    <a:pt x="46037" y="165100"/>
                  </a:cubicBezTo>
                  <a:cubicBezTo>
                    <a:pt x="45103" y="168837"/>
                    <a:pt x="43728" y="172458"/>
                    <a:pt x="42862" y="176212"/>
                  </a:cubicBezTo>
                  <a:cubicBezTo>
                    <a:pt x="40336" y="187160"/>
                    <a:pt x="42450" y="183109"/>
                    <a:pt x="39687" y="192087"/>
                  </a:cubicBezTo>
                  <a:cubicBezTo>
                    <a:pt x="32411" y="215733"/>
                    <a:pt x="37705" y="197937"/>
                    <a:pt x="31750" y="214312"/>
                  </a:cubicBezTo>
                  <a:cubicBezTo>
                    <a:pt x="30606" y="217457"/>
                    <a:pt x="28575" y="223837"/>
                    <a:pt x="28575" y="223837"/>
                  </a:cubicBezTo>
                  <a:cubicBezTo>
                    <a:pt x="28046" y="227541"/>
                    <a:pt x="27602" y="231259"/>
                    <a:pt x="26987" y="234950"/>
                  </a:cubicBezTo>
                  <a:cubicBezTo>
                    <a:pt x="24208" y="251625"/>
                    <a:pt x="26673" y="234934"/>
                    <a:pt x="23812" y="249237"/>
                  </a:cubicBezTo>
                  <a:cubicBezTo>
                    <a:pt x="23181" y="252393"/>
                    <a:pt x="22899" y="255615"/>
                    <a:pt x="22225" y="258762"/>
                  </a:cubicBezTo>
                  <a:cubicBezTo>
                    <a:pt x="21311" y="263029"/>
                    <a:pt x="19906" y="267183"/>
                    <a:pt x="19050" y="271462"/>
                  </a:cubicBezTo>
                  <a:cubicBezTo>
                    <a:pt x="18316" y="275131"/>
                    <a:pt x="18196" y="278906"/>
                    <a:pt x="17462" y="282575"/>
                  </a:cubicBezTo>
                  <a:cubicBezTo>
                    <a:pt x="17134" y="284216"/>
                    <a:pt x="16335" y="285728"/>
                    <a:pt x="15875" y="287337"/>
                  </a:cubicBezTo>
                  <a:cubicBezTo>
                    <a:pt x="15276" y="289435"/>
                    <a:pt x="15263" y="291736"/>
                    <a:pt x="14287" y="293687"/>
                  </a:cubicBezTo>
                  <a:cubicBezTo>
                    <a:pt x="12580" y="297100"/>
                    <a:pt x="7937" y="303212"/>
                    <a:pt x="7937" y="303212"/>
                  </a:cubicBezTo>
                  <a:cubicBezTo>
                    <a:pt x="6466" y="308359"/>
                    <a:pt x="2408" y="322097"/>
                    <a:pt x="1587" y="327025"/>
                  </a:cubicBezTo>
                  <a:lnTo>
                    <a:pt x="0" y="336550"/>
                  </a:lnTo>
                  <a:cubicBezTo>
                    <a:pt x="1058" y="349779"/>
                    <a:pt x="1936" y="363024"/>
                    <a:pt x="3175" y="376237"/>
                  </a:cubicBezTo>
                  <a:cubicBezTo>
                    <a:pt x="3524" y="379963"/>
                    <a:pt x="4390" y="383627"/>
                    <a:pt x="4762" y="387350"/>
                  </a:cubicBezTo>
                  <a:cubicBezTo>
                    <a:pt x="5449" y="394215"/>
                    <a:pt x="5821" y="401108"/>
                    <a:pt x="6350" y="407987"/>
                  </a:cubicBezTo>
                  <a:cubicBezTo>
                    <a:pt x="5105" y="470202"/>
                    <a:pt x="3499" y="489238"/>
                    <a:pt x="6350" y="547687"/>
                  </a:cubicBezTo>
                  <a:cubicBezTo>
                    <a:pt x="6432" y="549358"/>
                    <a:pt x="7408" y="550862"/>
                    <a:pt x="7937" y="552450"/>
                  </a:cubicBezTo>
                  <a:cubicBezTo>
                    <a:pt x="8466" y="557212"/>
                    <a:pt x="9091" y="561965"/>
                    <a:pt x="9525" y="566737"/>
                  </a:cubicBezTo>
                  <a:cubicBezTo>
                    <a:pt x="10150" y="573608"/>
                    <a:pt x="10256" y="580529"/>
                    <a:pt x="11112" y="587375"/>
                  </a:cubicBezTo>
                  <a:cubicBezTo>
                    <a:pt x="11529" y="590714"/>
                    <a:pt x="16817" y="600802"/>
                    <a:pt x="17462" y="601662"/>
                  </a:cubicBezTo>
                  <a:cubicBezTo>
                    <a:pt x="18607" y="603188"/>
                    <a:pt x="20637" y="603779"/>
                    <a:pt x="22225" y="604837"/>
                  </a:cubicBezTo>
                  <a:cubicBezTo>
                    <a:pt x="22804" y="606574"/>
                    <a:pt x="25547" y="615557"/>
                    <a:pt x="26987" y="615950"/>
                  </a:cubicBezTo>
                  <a:cubicBezTo>
                    <a:pt x="31610" y="617211"/>
                    <a:pt x="36531" y="615040"/>
                    <a:pt x="41275" y="614362"/>
                  </a:cubicBezTo>
                  <a:cubicBezTo>
                    <a:pt x="49130" y="613240"/>
                    <a:pt x="50825" y="612238"/>
                    <a:pt x="58737" y="609600"/>
                  </a:cubicBezTo>
                  <a:lnTo>
                    <a:pt x="68262" y="606425"/>
                  </a:lnTo>
                  <a:cubicBezTo>
                    <a:pt x="104152" y="602835"/>
                    <a:pt x="78821" y="604977"/>
                    <a:pt x="144462" y="603250"/>
                  </a:cubicBezTo>
                  <a:cubicBezTo>
                    <a:pt x="165620" y="600604"/>
                    <a:pt x="158010" y="600810"/>
                    <a:pt x="188912" y="603250"/>
                  </a:cubicBezTo>
                  <a:cubicBezTo>
                    <a:pt x="198466" y="604004"/>
                    <a:pt x="217487" y="606425"/>
                    <a:pt x="217487" y="606425"/>
                  </a:cubicBezTo>
                  <a:lnTo>
                    <a:pt x="242887" y="604837"/>
                  </a:lnTo>
                  <a:cubicBezTo>
                    <a:pt x="249770" y="604362"/>
                    <a:pt x="256625" y="603250"/>
                    <a:pt x="263525" y="603250"/>
                  </a:cubicBezTo>
                  <a:cubicBezTo>
                    <a:pt x="285227" y="603250"/>
                    <a:pt x="306916" y="604308"/>
                    <a:pt x="328612" y="604837"/>
                  </a:cubicBezTo>
                  <a:lnTo>
                    <a:pt x="387350" y="603250"/>
                  </a:lnTo>
                  <a:cubicBezTo>
                    <a:pt x="444988" y="601579"/>
                    <a:pt x="428624" y="613569"/>
                    <a:pt x="436562" y="606425"/>
                  </a:cubicBezTo>
                  <a:close/>
                </a:path>
              </a:pathLst>
            </a:custGeom>
            <a:solidFill>
              <a:schemeClr val="accent1">
                <a:alpha val="92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図 31">
            <a:extLst>
              <a:ext uri="{FF2B5EF4-FFF2-40B4-BE49-F238E27FC236}">
                <a16:creationId xmlns:a16="http://schemas.microsoft.com/office/drawing/2014/main" id="{E9F61B44-90D7-4FBC-AA9C-850C09775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181" y="3601167"/>
            <a:ext cx="347285" cy="361649"/>
          </a:xfrm>
          <a:prstGeom prst="rect">
            <a:avLst/>
          </a:prstGeom>
        </p:spPr>
      </p:pic>
      <p:pic>
        <p:nvPicPr>
          <p:cNvPr id="33" name="図 32">
            <a:extLst>
              <a:ext uri="{FF2B5EF4-FFF2-40B4-BE49-F238E27FC236}">
                <a16:creationId xmlns:a16="http://schemas.microsoft.com/office/drawing/2014/main" id="{93D672AF-9821-47AB-9974-2F2DF928B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875" y="3641158"/>
            <a:ext cx="347285" cy="361649"/>
          </a:xfrm>
          <a:prstGeom prst="rect">
            <a:avLst/>
          </a:prstGeom>
        </p:spPr>
      </p:pic>
      <p:grpSp>
        <p:nvGrpSpPr>
          <p:cNvPr id="13" name="グループ化 12">
            <a:extLst>
              <a:ext uri="{FF2B5EF4-FFF2-40B4-BE49-F238E27FC236}">
                <a16:creationId xmlns:a16="http://schemas.microsoft.com/office/drawing/2014/main" id="{8746E863-BB17-48CA-A370-32CF6154AFFE}"/>
              </a:ext>
            </a:extLst>
          </p:cNvPr>
          <p:cNvGrpSpPr/>
          <p:nvPr/>
        </p:nvGrpSpPr>
        <p:grpSpPr>
          <a:xfrm>
            <a:off x="7209168" y="2788798"/>
            <a:ext cx="1234305" cy="1881461"/>
            <a:chOff x="994558" y="3931167"/>
            <a:chExt cx="1263147" cy="1925425"/>
          </a:xfrm>
        </p:grpSpPr>
        <p:pic>
          <p:nvPicPr>
            <p:cNvPr id="12" name="図 11">
              <a:extLst>
                <a:ext uri="{FF2B5EF4-FFF2-40B4-BE49-F238E27FC236}">
                  <a16:creationId xmlns:a16="http://schemas.microsoft.com/office/drawing/2014/main" id="{E986ACC0-9D84-4064-9F2A-493F0EC65196}"/>
                </a:ext>
              </a:extLst>
            </p:cNvPr>
            <p:cNvPicPr>
              <a:picLocks noChangeAspect="1"/>
            </p:cNvPicPr>
            <p:nvPr/>
          </p:nvPicPr>
          <p:blipFill rotWithShape="1">
            <a:blip r:embed="rId4">
              <a:extLst>
                <a:ext uri="{28A0092B-C50C-407E-A947-70E740481C1C}">
                  <a14:useLocalDpi xmlns:a14="http://schemas.microsoft.com/office/drawing/2010/main" val="0"/>
                </a:ext>
              </a:extLst>
            </a:blip>
            <a:srcRect t="29362"/>
            <a:stretch/>
          </p:blipFill>
          <p:spPr>
            <a:xfrm>
              <a:off x="994558" y="3931167"/>
              <a:ext cx="1263147" cy="1925425"/>
            </a:xfrm>
            <a:prstGeom prst="rect">
              <a:avLst/>
            </a:prstGeom>
          </p:spPr>
        </p:pic>
        <p:sp>
          <p:nvSpPr>
            <p:cNvPr id="11" name="フリーフォーム: 図形 10">
              <a:extLst>
                <a:ext uri="{FF2B5EF4-FFF2-40B4-BE49-F238E27FC236}">
                  <a16:creationId xmlns:a16="http://schemas.microsoft.com/office/drawing/2014/main" id="{A281E38B-9066-4B73-A24F-76C3B0BA57C7}"/>
                </a:ext>
              </a:extLst>
            </p:cNvPr>
            <p:cNvSpPr/>
            <p:nvPr/>
          </p:nvSpPr>
          <p:spPr>
            <a:xfrm flipH="1">
              <a:off x="1581430" y="4133179"/>
              <a:ext cx="427904" cy="599545"/>
            </a:xfrm>
            <a:custGeom>
              <a:avLst/>
              <a:gdLst>
                <a:gd name="connsiteX0" fmla="*/ 436562 w 439888"/>
                <a:gd name="connsiteY0" fmla="*/ 606425 h 616336"/>
                <a:gd name="connsiteX1" fmla="*/ 434975 w 439888"/>
                <a:gd name="connsiteY1" fmla="*/ 560387 h 616336"/>
                <a:gd name="connsiteX2" fmla="*/ 433387 w 439888"/>
                <a:gd name="connsiteY2" fmla="*/ 550862 h 616336"/>
                <a:gd name="connsiteX3" fmla="*/ 431800 w 439888"/>
                <a:gd name="connsiteY3" fmla="*/ 469900 h 616336"/>
                <a:gd name="connsiteX4" fmla="*/ 427037 w 439888"/>
                <a:gd name="connsiteY4" fmla="*/ 466725 h 616336"/>
                <a:gd name="connsiteX5" fmla="*/ 422275 w 439888"/>
                <a:gd name="connsiteY5" fmla="*/ 461962 h 616336"/>
                <a:gd name="connsiteX6" fmla="*/ 409575 w 439888"/>
                <a:gd name="connsiteY6" fmla="*/ 458787 h 616336"/>
                <a:gd name="connsiteX7" fmla="*/ 396875 w 439888"/>
                <a:gd name="connsiteY7" fmla="*/ 447675 h 616336"/>
                <a:gd name="connsiteX8" fmla="*/ 395287 w 439888"/>
                <a:gd name="connsiteY8" fmla="*/ 442912 h 616336"/>
                <a:gd name="connsiteX9" fmla="*/ 387350 w 439888"/>
                <a:gd name="connsiteY9" fmla="*/ 433387 h 616336"/>
                <a:gd name="connsiteX10" fmla="*/ 381000 w 439888"/>
                <a:gd name="connsiteY10" fmla="*/ 427037 h 616336"/>
                <a:gd name="connsiteX11" fmla="*/ 379412 w 439888"/>
                <a:gd name="connsiteY11" fmla="*/ 420687 h 616336"/>
                <a:gd name="connsiteX12" fmla="*/ 376237 w 439888"/>
                <a:gd name="connsiteY12" fmla="*/ 415925 h 616336"/>
                <a:gd name="connsiteX13" fmla="*/ 373062 w 439888"/>
                <a:gd name="connsiteY13" fmla="*/ 407987 h 616336"/>
                <a:gd name="connsiteX14" fmla="*/ 371475 w 439888"/>
                <a:gd name="connsiteY14" fmla="*/ 400050 h 616336"/>
                <a:gd name="connsiteX15" fmla="*/ 369887 w 439888"/>
                <a:gd name="connsiteY15" fmla="*/ 395287 h 616336"/>
                <a:gd name="connsiteX16" fmla="*/ 363537 w 439888"/>
                <a:gd name="connsiteY16" fmla="*/ 360362 h 616336"/>
                <a:gd name="connsiteX17" fmla="*/ 361950 w 439888"/>
                <a:gd name="connsiteY17" fmla="*/ 338137 h 616336"/>
                <a:gd name="connsiteX18" fmla="*/ 360362 w 439888"/>
                <a:gd name="connsiteY18" fmla="*/ 330200 h 616336"/>
                <a:gd name="connsiteX19" fmla="*/ 358775 w 439888"/>
                <a:gd name="connsiteY19" fmla="*/ 306387 h 616336"/>
                <a:gd name="connsiteX20" fmla="*/ 360362 w 439888"/>
                <a:gd name="connsiteY20" fmla="*/ 238125 h 616336"/>
                <a:gd name="connsiteX21" fmla="*/ 365125 w 439888"/>
                <a:gd name="connsiteY21" fmla="*/ 215900 h 616336"/>
                <a:gd name="connsiteX22" fmla="*/ 368300 w 439888"/>
                <a:gd name="connsiteY22" fmla="*/ 203200 h 616336"/>
                <a:gd name="connsiteX23" fmla="*/ 369887 w 439888"/>
                <a:gd name="connsiteY23" fmla="*/ 192087 h 616336"/>
                <a:gd name="connsiteX24" fmla="*/ 373062 w 439888"/>
                <a:gd name="connsiteY24" fmla="*/ 187325 h 616336"/>
                <a:gd name="connsiteX25" fmla="*/ 376237 w 439888"/>
                <a:gd name="connsiteY25" fmla="*/ 174625 h 616336"/>
                <a:gd name="connsiteX26" fmla="*/ 379412 w 439888"/>
                <a:gd name="connsiteY26" fmla="*/ 158750 h 616336"/>
                <a:gd name="connsiteX27" fmla="*/ 388937 w 439888"/>
                <a:gd name="connsiteY27" fmla="*/ 144462 h 616336"/>
                <a:gd name="connsiteX28" fmla="*/ 428625 w 439888"/>
                <a:gd name="connsiteY28" fmla="*/ 139700 h 616336"/>
                <a:gd name="connsiteX29" fmla="*/ 425450 w 439888"/>
                <a:gd name="connsiteY29" fmla="*/ 101600 h 616336"/>
                <a:gd name="connsiteX30" fmla="*/ 423862 w 439888"/>
                <a:gd name="connsiteY30" fmla="*/ 76200 h 616336"/>
                <a:gd name="connsiteX31" fmla="*/ 425450 w 439888"/>
                <a:gd name="connsiteY31" fmla="*/ 6350 h 616336"/>
                <a:gd name="connsiteX32" fmla="*/ 414337 w 439888"/>
                <a:gd name="connsiteY32" fmla="*/ 4762 h 616336"/>
                <a:gd name="connsiteX33" fmla="*/ 403225 w 439888"/>
                <a:gd name="connsiteY33" fmla="*/ 3175 h 616336"/>
                <a:gd name="connsiteX34" fmla="*/ 388937 w 439888"/>
                <a:gd name="connsiteY34" fmla="*/ 0 h 616336"/>
                <a:gd name="connsiteX35" fmla="*/ 354012 w 439888"/>
                <a:gd name="connsiteY35" fmla="*/ 1587 h 616336"/>
                <a:gd name="connsiteX36" fmla="*/ 346075 w 439888"/>
                <a:gd name="connsiteY36" fmla="*/ 3175 h 616336"/>
                <a:gd name="connsiteX37" fmla="*/ 331787 w 439888"/>
                <a:gd name="connsiteY37" fmla="*/ 7937 h 616336"/>
                <a:gd name="connsiteX38" fmla="*/ 287337 w 439888"/>
                <a:gd name="connsiteY38" fmla="*/ 9525 h 616336"/>
                <a:gd name="connsiteX39" fmla="*/ 273050 w 439888"/>
                <a:gd name="connsiteY39" fmla="*/ 14287 h 616336"/>
                <a:gd name="connsiteX40" fmla="*/ 268287 w 439888"/>
                <a:gd name="connsiteY40" fmla="*/ 15875 h 616336"/>
                <a:gd name="connsiteX41" fmla="*/ 244475 w 439888"/>
                <a:gd name="connsiteY41" fmla="*/ 22225 h 616336"/>
                <a:gd name="connsiteX42" fmla="*/ 230187 w 439888"/>
                <a:gd name="connsiteY42" fmla="*/ 26987 h 616336"/>
                <a:gd name="connsiteX43" fmla="*/ 225425 w 439888"/>
                <a:gd name="connsiteY43" fmla="*/ 28575 h 616336"/>
                <a:gd name="connsiteX44" fmla="*/ 219075 w 439888"/>
                <a:gd name="connsiteY44" fmla="*/ 30162 h 616336"/>
                <a:gd name="connsiteX45" fmla="*/ 209550 w 439888"/>
                <a:gd name="connsiteY45" fmla="*/ 33337 h 616336"/>
                <a:gd name="connsiteX46" fmla="*/ 204787 w 439888"/>
                <a:gd name="connsiteY46" fmla="*/ 34925 h 616336"/>
                <a:gd name="connsiteX47" fmla="*/ 184150 w 439888"/>
                <a:gd name="connsiteY47" fmla="*/ 39687 h 616336"/>
                <a:gd name="connsiteX48" fmla="*/ 177800 w 439888"/>
                <a:gd name="connsiteY48" fmla="*/ 41275 h 616336"/>
                <a:gd name="connsiteX49" fmla="*/ 168275 w 439888"/>
                <a:gd name="connsiteY49" fmla="*/ 44450 h 616336"/>
                <a:gd name="connsiteX50" fmla="*/ 161925 w 439888"/>
                <a:gd name="connsiteY50" fmla="*/ 46037 h 616336"/>
                <a:gd name="connsiteX51" fmla="*/ 152400 w 439888"/>
                <a:gd name="connsiteY51" fmla="*/ 49212 h 616336"/>
                <a:gd name="connsiteX52" fmla="*/ 139700 w 439888"/>
                <a:gd name="connsiteY52" fmla="*/ 52387 h 616336"/>
                <a:gd name="connsiteX53" fmla="*/ 130175 w 439888"/>
                <a:gd name="connsiteY53" fmla="*/ 58737 h 616336"/>
                <a:gd name="connsiteX54" fmla="*/ 123825 w 439888"/>
                <a:gd name="connsiteY54" fmla="*/ 65087 h 616336"/>
                <a:gd name="connsiteX55" fmla="*/ 114300 w 439888"/>
                <a:gd name="connsiteY55" fmla="*/ 84137 h 616336"/>
                <a:gd name="connsiteX56" fmla="*/ 107950 w 439888"/>
                <a:gd name="connsiteY56" fmla="*/ 93662 h 616336"/>
                <a:gd name="connsiteX57" fmla="*/ 98425 w 439888"/>
                <a:gd name="connsiteY57" fmla="*/ 100012 h 616336"/>
                <a:gd name="connsiteX58" fmla="*/ 95250 w 439888"/>
                <a:gd name="connsiteY58" fmla="*/ 106362 h 616336"/>
                <a:gd name="connsiteX59" fmla="*/ 82550 w 439888"/>
                <a:gd name="connsiteY59" fmla="*/ 115887 h 616336"/>
                <a:gd name="connsiteX60" fmla="*/ 69850 w 439888"/>
                <a:gd name="connsiteY60" fmla="*/ 127000 h 616336"/>
                <a:gd name="connsiteX61" fmla="*/ 60325 w 439888"/>
                <a:gd name="connsiteY61" fmla="*/ 134937 h 616336"/>
                <a:gd name="connsiteX62" fmla="*/ 47625 w 439888"/>
                <a:gd name="connsiteY62" fmla="*/ 157162 h 616336"/>
                <a:gd name="connsiteX63" fmla="*/ 46037 w 439888"/>
                <a:gd name="connsiteY63" fmla="*/ 165100 h 616336"/>
                <a:gd name="connsiteX64" fmla="*/ 42862 w 439888"/>
                <a:gd name="connsiteY64" fmla="*/ 176212 h 616336"/>
                <a:gd name="connsiteX65" fmla="*/ 39687 w 439888"/>
                <a:gd name="connsiteY65" fmla="*/ 192087 h 616336"/>
                <a:gd name="connsiteX66" fmla="*/ 31750 w 439888"/>
                <a:gd name="connsiteY66" fmla="*/ 214312 h 616336"/>
                <a:gd name="connsiteX67" fmla="*/ 28575 w 439888"/>
                <a:gd name="connsiteY67" fmla="*/ 223837 h 616336"/>
                <a:gd name="connsiteX68" fmla="*/ 26987 w 439888"/>
                <a:gd name="connsiteY68" fmla="*/ 234950 h 616336"/>
                <a:gd name="connsiteX69" fmla="*/ 23812 w 439888"/>
                <a:gd name="connsiteY69" fmla="*/ 249237 h 616336"/>
                <a:gd name="connsiteX70" fmla="*/ 22225 w 439888"/>
                <a:gd name="connsiteY70" fmla="*/ 258762 h 616336"/>
                <a:gd name="connsiteX71" fmla="*/ 19050 w 439888"/>
                <a:gd name="connsiteY71" fmla="*/ 271462 h 616336"/>
                <a:gd name="connsiteX72" fmla="*/ 17462 w 439888"/>
                <a:gd name="connsiteY72" fmla="*/ 282575 h 616336"/>
                <a:gd name="connsiteX73" fmla="*/ 15875 w 439888"/>
                <a:gd name="connsiteY73" fmla="*/ 287337 h 616336"/>
                <a:gd name="connsiteX74" fmla="*/ 14287 w 439888"/>
                <a:gd name="connsiteY74" fmla="*/ 293687 h 616336"/>
                <a:gd name="connsiteX75" fmla="*/ 7937 w 439888"/>
                <a:gd name="connsiteY75" fmla="*/ 303212 h 616336"/>
                <a:gd name="connsiteX76" fmla="*/ 1587 w 439888"/>
                <a:gd name="connsiteY76" fmla="*/ 327025 h 616336"/>
                <a:gd name="connsiteX77" fmla="*/ 0 w 439888"/>
                <a:gd name="connsiteY77" fmla="*/ 336550 h 616336"/>
                <a:gd name="connsiteX78" fmla="*/ 3175 w 439888"/>
                <a:gd name="connsiteY78" fmla="*/ 376237 h 616336"/>
                <a:gd name="connsiteX79" fmla="*/ 4762 w 439888"/>
                <a:gd name="connsiteY79" fmla="*/ 387350 h 616336"/>
                <a:gd name="connsiteX80" fmla="*/ 6350 w 439888"/>
                <a:gd name="connsiteY80" fmla="*/ 407987 h 616336"/>
                <a:gd name="connsiteX81" fmla="*/ 6350 w 439888"/>
                <a:gd name="connsiteY81" fmla="*/ 547687 h 616336"/>
                <a:gd name="connsiteX82" fmla="*/ 7937 w 439888"/>
                <a:gd name="connsiteY82" fmla="*/ 552450 h 616336"/>
                <a:gd name="connsiteX83" fmla="*/ 9525 w 439888"/>
                <a:gd name="connsiteY83" fmla="*/ 566737 h 616336"/>
                <a:gd name="connsiteX84" fmla="*/ 11112 w 439888"/>
                <a:gd name="connsiteY84" fmla="*/ 587375 h 616336"/>
                <a:gd name="connsiteX85" fmla="*/ 17462 w 439888"/>
                <a:gd name="connsiteY85" fmla="*/ 601662 h 616336"/>
                <a:gd name="connsiteX86" fmla="*/ 22225 w 439888"/>
                <a:gd name="connsiteY86" fmla="*/ 604837 h 616336"/>
                <a:gd name="connsiteX87" fmla="*/ 26987 w 439888"/>
                <a:gd name="connsiteY87" fmla="*/ 615950 h 616336"/>
                <a:gd name="connsiteX88" fmla="*/ 41275 w 439888"/>
                <a:gd name="connsiteY88" fmla="*/ 614362 h 616336"/>
                <a:gd name="connsiteX89" fmla="*/ 58737 w 439888"/>
                <a:gd name="connsiteY89" fmla="*/ 609600 h 616336"/>
                <a:gd name="connsiteX90" fmla="*/ 68262 w 439888"/>
                <a:gd name="connsiteY90" fmla="*/ 606425 h 616336"/>
                <a:gd name="connsiteX91" fmla="*/ 144462 w 439888"/>
                <a:gd name="connsiteY91" fmla="*/ 603250 h 616336"/>
                <a:gd name="connsiteX92" fmla="*/ 188912 w 439888"/>
                <a:gd name="connsiteY92" fmla="*/ 603250 h 616336"/>
                <a:gd name="connsiteX93" fmla="*/ 217487 w 439888"/>
                <a:gd name="connsiteY93" fmla="*/ 606425 h 616336"/>
                <a:gd name="connsiteX94" fmla="*/ 242887 w 439888"/>
                <a:gd name="connsiteY94" fmla="*/ 604837 h 616336"/>
                <a:gd name="connsiteX95" fmla="*/ 263525 w 439888"/>
                <a:gd name="connsiteY95" fmla="*/ 603250 h 616336"/>
                <a:gd name="connsiteX96" fmla="*/ 328612 w 439888"/>
                <a:gd name="connsiteY96" fmla="*/ 604837 h 616336"/>
                <a:gd name="connsiteX97" fmla="*/ 387350 w 439888"/>
                <a:gd name="connsiteY97" fmla="*/ 603250 h 616336"/>
                <a:gd name="connsiteX98" fmla="*/ 436562 w 439888"/>
                <a:gd name="connsiteY98" fmla="*/ 606425 h 61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39888" h="616336">
                  <a:moveTo>
                    <a:pt x="436562" y="606425"/>
                  </a:moveTo>
                  <a:cubicBezTo>
                    <a:pt x="444500" y="599281"/>
                    <a:pt x="435851" y="575717"/>
                    <a:pt x="434975" y="560387"/>
                  </a:cubicBezTo>
                  <a:cubicBezTo>
                    <a:pt x="434791" y="557173"/>
                    <a:pt x="433500" y="554079"/>
                    <a:pt x="433387" y="550862"/>
                  </a:cubicBezTo>
                  <a:cubicBezTo>
                    <a:pt x="432440" y="523886"/>
                    <a:pt x="433831" y="496816"/>
                    <a:pt x="431800" y="469900"/>
                  </a:cubicBezTo>
                  <a:cubicBezTo>
                    <a:pt x="431656" y="467997"/>
                    <a:pt x="428503" y="467947"/>
                    <a:pt x="427037" y="466725"/>
                  </a:cubicBezTo>
                  <a:cubicBezTo>
                    <a:pt x="425312" y="465288"/>
                    <a:pt x="424143" y="463207"/>
                    <a:pt x="422275" y="461962"/>
                  </a:cubicBezTo>
                  <a:cubicBezTo>
                    <a:pt x="420186" y="460569"/>
                    <a:pt x="410715" y="459015"/>
                    <a:pt x="409575" y="458787"/>
                  </a:cubicBezTo>
                  <a:cubicBezTo>
                    <a:pt x="405301" y="455582"/>
                    <a:pt x="400038" y="452103"/>
                    <a:pt x="396875" y="447675"/>
                  </a:cubicBezTo>
                  <a:cubicBezTo>
                    <a:pt x="395902" y="446313"/>
                    <a:pt x="396215" y="444305"/>
                    <a:pt x="395287" y="442912"/>
                  </a:cubicBezTo>
                  <a:cubicBezTo>
                    <a:pt x="392995" y="439473"/>
                    <a:pt x="389996" y="436562"/>
                    <a:pt x="387350" y="433387"/>
                  </a:cubicBezTo>
                  <a:cubicBezTo>
                    <a:pt x="381905" y="417057"/>
                    <a:pt x="390677" y="439135"/>
                    <a:pt x="381000" y="427037"/>
                  </a:cubicBezTo>
                  <a:cubicBezTo>
                    <a:pt x="379637" y="425333"/>
                    <a:pt x="380272" y="422692"/>
                    <a:pt x="379412" y="420687"/>
                  </a:cubicBezTo>
                  <a:cubicBezTo>
                    <a:pt x="378660" y="418933"/>
                    <a:pt x="377090" y="417631"/>
                    <a:pt x="376237" y="415925"/>
                  </a:cubicBezTo>
                  <a:cubicBezTo>
                    <a:pt x="374963" y="413376"/>
                    <a:pt x="374120" y="410633"/>
                    <a:pt x="373062" y="407987"/>
                  </a:cubicBezTo>
                  <a:cubicBezTo>
                    <a:pt x="372533" y="405341"/>
                    <a:pt x="372129" y="402667"/>
                    <a:pt x="371475" y="400050"/>
                  </a:cubicBezTo>
                  <a:cubicBezTo>
                    <a:pt x="371069" y="398426"/>
                    <a:pt x="370263" y="396918"/>
                    <a:pt x="369887" y="395287"/>
                  </a:cubicBezTo>
                  <a:cubicBezTo>
                    <a:pt x="367225" y="383753"/>
                    <a:pt x="365481" y="372026"/>
                    <a:pt x="363537" y="360362"/>
                  </a:cubicBezTo>
                  <a:cubicBezTo>
                    <a:pt x="363008" y="352954"/>
                    <a:pt x="362728" y="345523"/>
                    <a:pt x="361950" y="338137"/>
                  </a:cubicBezTo>
                  <a:cubicBezTo>
                    <a:pt x="361668" y="335454"/>
                    <a:pt x="360630" y="332885"/>
                    <a:pt x="360362" y="330200"/>
                  </a:cubicBezTo>
                  <a:cubicBezTo>
                    <a:pt x="359570" y="322284"/>
                    <a:pt x="359304" y="314325"/>
                    <a:pt x="358775" y="306387"/>
                  </a:cubicBezTo>
                  <a:cubicBezTo>
                    <a:pt x="359304" y="283633"/>
                    <a:pt x="358769" y="260829"/>
                    <a:pt x="360362" y="238125"/>
                  </a:cubicBezTo>
                  <a:cubicBezTo>
                    <a:pt x="360892" y="230567"/>
                    <a:pt x="363640" y="223330"/>
                    <a:pt x="365125" y="215900"/>
                  </a:cubicBezTo>
                  <a:cubicBezTo>
                    <a:pt x="367040" y="206321"/>
                    <a:pt x="365858" y="210522"/>
                    <a:pt x="368300" y="203200"/>
                  </a:cubicBezTo>
                  <a:cubicBezTo>
                    <a:pt x="368829" y="199496"/>
                    <a:pt x="368812" y="195671"/>
                    <a:pt x="369887" y="192087"/>
                  </a:cubicBezTo>
                  <a:cubicBezTo>
                    <a:pt x="370435" y="190260"/>
                    <a:pt x="372410" y="189118"/>
                    <a:pt x="373062" y="187325"/>
                  </a:cubicBezTo>
                  <a:cubicBezTo>
                    <a:pt x="374553" y="183224"/>
                    <a:pt x="375519" y="178929"/>
                    <a:pt x="376237" y="174625"/>
                  </a:cubicBezTo>
                  <a:cubicBezTo>
                    <a:pt x="376375" y="173795"/>
                    <a:pt x="378270" y="160870"/>
                    <a:pt x="379412" y="158750"/>
                  </a:cubicBezTo>
                  <a:cubicBezTo>
                    <a:pt x="382126" y="153710"/>
                    <a:pt x="383254" y="145144"/>
                    <a:pt x="388937" y="144462"/>
                  </a:cubicBezTo>
                  <a:lnTo>
                    <a:pt x="428625" y="139700"/>
                  </a:lnTo>
                  <a:cubicBezTo>
                    <a:pt x="423478" y="124262"/>
                    <a:pt x="427386" y="137417"/>
                    <a:pt x="425450" y="101600"/>
                  </a:cubicBezTo>
                  <a:cubicBezTo>
                    <a:pt x="424992" y="93129"/>
                    <a:pt x="424391" y="84667"/>
                    <a:pt x="423862" y="76200"/>
                  </a:cubicBezTo>
                  <a:cubicBezTo>
                    <a:pt x="424391" y="52917"/>
                    <a:pt x="426965" y="29590"/>
                    <a:pt x="425450" y="6350"/>
                  </a:cubicBezTo>
                  <a:cubicBezTo>
                    <a:pt x="425033" y="-49"/>
                    <a:pt x="416091" y="4177"/>
                    <a:pt x="414337" y="4762"/>
                  </a:cubicBezTo>
                  <a:cubicBezTo>
                    <a:pt x="410633" y="4233"/>
                    <a:pt x="406916" y="3790"/>
                    <a:pt x="403225" y="3175"/>
                  </a:cubicBezTo>
                  <a:cubicBezTo>
                    <a:pt x="397188" y="2169"/>
                    <a:pt x="394638" y="1425"/>
                    <a:pt x="388937" y="0"/>
                  </a:cubicBezTo>
                  <a:cubicBezTo>
                    <a:pt x="377295" y="529"/>
                    <a:pt x="365634" y="726"/>
                    <a:pt x="354012" y="1587"/>
                  </a:cubicBezTo>
                  <a:cubicBezTo>
                    <a:pt x="351321" y="1786"/>
                    <a:pt x="348669" y="2434"/>
                    <a:pt x="346075" y="3175"/>
                  </a:cubicBezTo>
                  <a:cubicBezTo>
                    <a:pt x="341248" y="4554"/>
                    <a:pt x="336804" y="7758"/>
                    <a:pt x="331787" y="7937"/>
                  </a:cubicBezTo>
                  <a:lnTo>
                    <a:pt x="287337" y="9525"/>
                  </a:lnTo>
                  <a:lnTo>
                    <a:pt x="273050" y="14287"/>
                  </a:lnTo>
                  <a:cubicBezTo>
                    <a:pt x="271462" y="14816"/>
                    <a:pt x="269904" y="15444"/>
                    <a:pt x="268287" y="15875"/>
                  </a:cubicBezTo>
                  <a:cubicBezTo>
                    <a:pt x="260350" y="17992"/>
                    <a:pt x="252268" y="19627"/>
                    <a:pt x="244475" y="22225"/>
                  </a:cubicBezTo>
                  <a:lnTo>
                    <a:pt x="230187" y="26987"/>
                  </a:lnTo>
                  <a:cubicBezTo>
                    <a:pt x="228600" y="27516"/>
                    <a:pt x="227048" y="28169"/>
                    <a:pt x="225425" y="28575"/>
                  </a:cubicBezTo>
                  <a:cubicBezTo>
                    <a:pt x="223308" y="29104"/>
                    <a:pt x="221165" y="29535"/>
                    <a:pt x="219075" y="30162"/>
                  </a:cubicBezTo>
                  <a:cubicBezTo>
                    <a:pt x="215869" y="31124"/>
                    <a:pt x="212725" y="32279"/>
                    <a:pt x="209550" y="33337"/>
                  </a:cubicBezTo>
                  <a:cubicBezTo>
                    <a:pt x="207962" y="33866"/>
                    <a:pt x="206428" y="34597"/>
                    <a:pt x="204787" y="34925"/>
                  </a:cubicBezTo>
                  <a:cubicBezTo>
                    <a:pt x="192576" y="37367"/>
                    <a:pt x="199459" y="35859"/>
                    <a:pt x="184150" y="39687"/>
                  </a:cubicBezTo>
                  <a:cubicBezTo>
                    <a:pt x="182033" y="40216"/>
                    <a:pt x="179870" y="40585"/>
                    <a:pt x="177800" y="41275"/>
                  </a:cubicBezTo>
                  <a:cubicBezTo>
                    <a:pt x="174625" y="42333"/>
                    <a:pt x="171522" y="43639"/>
                    <a:pt x="168275" y="44450"/>
                  </a:cubicBezTo>
                  <a:cubicBezTo>
                    <a:pt x="166158" y="44979"/>
                    <a:pt x="164015" y="45410"/>
                    <a:pt x="161925" y="46037"/>
                  </a:cubicBezTo>
                  <a:cubicBezTo>
                    <a:pt x="158719" y="46999"/>
                    <a:pt x="155618" y="48293"/>
                    <a:pt x="152400" y="49212"/>
                  </a:cubicBezTo>
                  <a:cubicBezTo>
                    <a:pt x="148204" y="50411"/>
                    <a:pt x="139700" y="52387"/>
                    <a:pt x="139700" y="52387"/>
                  </a:cubicBezTo>
                  <a:cubicBezTo>
                    <a:pt x="136525" y="54504"/>
                    <a:pt x="131382" y="55117"/>
                    <a:pt x="130175" y="58737"/>
                  </a:cubicBezTo>
                  <a:cubicBezTo>
                    <a:pt x="128058" y="65087"/>
                    <a:pt x="130175" y="62971"/>
                    <a:pt x="123825" y="65087"/>
                  </a:cubicBezTo>
                  <a:cubicBezTo>
                    <a:pt x="115253" y="90800"/>
                    <a:pt x="123997" y="71669"/>
                    <a:pt x="114300" y="84137"/>
                  </a:cubicBezTo>
                  <a:cubicBezTo>
                    <a:pt x="111957" y="87149"/>
                    <a:pt x="111125" y="91545"/>
                    <a:pt x="107950" y="93662"/>
                  </a:cubicBezTo>
                  <a:lnTo>
                    <a:pt x="98425" y="100012"/>
                  </a:lnTo>
                  <a:cubicBezTo>
                    <a:pt x="97367" y="102129"/>
                    <a:pt x="96626" y="104436"/>
                    <a:pt x="95250" y="106362"/>
                  </a:cubicBezTo>
                  <a:cubicBezTo>
                    <a:pt x="91777" y="111223"/>
                    <a:pt x="87641" y="112832"/>
                    <a:pt x="82550" y="115887"/>
                  </a:cubicBezTo>
                  <a:cubicBezTo>
                    <a:pt x="73559" y="129375"/>
                    <a:pt x="88361" y="108493"/>
                    <a:pt x="69850" y="127000"/>
                  </a:cubicBezTo>
                  <a:cubicBezTo>
                    <a:pt x="63738" y="133111"/>
                    <a:pt x="66955" y="130517"/>
                    <a:pt x="60325" y="134937"/>
                  </a:cubicBezTo>
                  <a:cubicBezTo>
                    <a:pt x="54060" y="144336"/>
                    <a:pt x="50516" y="147525"/>
                    <a:pt x="47625" y="157162"/>
                  </a:cubicBezTo>
                  <a:cubicBezTo>
                    <a:pt x="46850" y="159747"/>
                    <a:pt x="46692" y="162482"/>
                    <a:pt x="46037" y="165100"/>
                  </a:cubicBezTo>
                  <a:cubicBezTo>
                    <a:pt x="45103" y="168837"/>
                    <a:pt x="43728" y="172458"/>
                    <a:pt x="42862" y="176212"/>
                  </a:cubicBezTo>
                  <a:cubicBezTo>
                    <a:pt x="40336" y="187160"/>
                    <a:pt x="42450" y="183109"/>
                    <a:pt x="39687" y="192087"/>
                  </a:cubicBezTo>
                  <a:cubicBezTo>
                    <a:pt x="32411" y="215733"/>
                    <a:pt x="37705" y="197937"/>
                    <a:pt x="31750" y="214312"/>
                  </a:cubicBezTo>
                  <a:cubicBezTo>
                    <a:pt x="30606" y="217457"/>
                    <a:pt x="28575" y="223837"/>
                    <a:pt x="28575" y="223837"/>
                  </a:cubicBezTo>
                  <a:cubicBezTo>
                    <a:pt x="28046" y="227541"/>
                    <a:pt x="27602" y="231259"/>
                    <a:pt x="26987" y="234950"/>
                  </a:cubicBezTo>
                  <a:cubicBezTo>
                    <a:pt x="24208" y="251625"/>
                    <a:pt x="26673" y="234934"/>
                    <a:pt x="23812" y="249237"/>
                  </a:cubicBezTo>
                  <a:cubicBezTo>
                    <a:pt x="23181" y="252393"/>
                    <a:pt x="22899" y="255615"/>
                    <a:pt x="22225" y="258762"/>
                  </a:cubicBezTo>
                  <a:cubicBezTo>
                    <a:pt x="21311" y="263029"/>
                    <a:pt x="19906" y="267183"/>
                    <a:pt x="19050" y="271462"/>
                  </a:cubicBezTo>
                  <a:cubicBezTo>
                    <a:pt x="18316" y="275131"/>
                    <a:pt x="18196" y="278906"/>
                    <a:pt x="17462" y="282575"/>
                  </a:cubicBezTo>
                  <a:cubicBezTo>
                    <a:pt x="17134" y="284216"/>
                    <a:pt x="16335" y="285728"/>
                    <a:pt x="15875" y="287337"/>
                  </a:cubicBezTo>
                  <a:cubicBezTo>
                    <a:pt x="15276" y="289435"/>
                    <a:pt x="15263" y="291736"/>
                    <a:pt x="14287" y="293687"/>
                  </a:cubicBezTo>
                  <a:cubicBezTo>
                    <a:pt x="12580" y="297100"/>
                    <a:pt x="7937" y="303212"/>
                    <a:pt x="7937" y="303212"/>
                  </a:cubicBezTo>
                  <a:cubicBezTo>
                    <a:pt x="6466" y="308359"/>
                    <a:pt x="2408" y="322097"/>
                    <a:pt x="1587" y="327025"/>
                  </a:cubicBezTo>
                  <a:lnTo>
                    <a:pt x="0" y="336550"/>
                  </a:lnTo>
                  <a:cubicBezTo>
                    <a:pt x="1058" y="349779"/>
                    <a:pt x="1936" y="363024"/>
                    <a:pt x="3175" y="376237"/>
                  </a:cubicBezTo>
                  <a:cubicBezTo>
                    <a:pt x="3524" y="379963"/>
                    <a:pt x="4390" y="383627"/>
                    <a:pt x="4762" y="387350"/>
                  </a:cubicBezTo>
                  <a:cubicBezTo>
                    <a:pt x="5449" y="394215"/>
                    <a:pt x="5821" y="401108"/>
                    <a:pt x="6350" y="407987"/>
                  </a:cubicBezTo>
                  <a:cubicBezTo>
                    <a:pt x="5105" y="470202"/>
                    <a:pt x="3499" y="489238"/>
                    <a:pt x="6350" y="547687"/>
                  </a:cubicBezTo>
                  <a:cubicBezTo>
                    <a:pt x="6432" y="549358"/>
                    <a:pt x="7408" y="550862"/>
                    <a:pt x="7937" y="552450"/>
                  </a:cubicBezTo>
                  <a:cubicBezTo>
                    <a:pt x="8466" y="557212"/>
                    <a:pt x="9091" y="561965"/>
                    <a:pt x="9525" y="566737"/>
                  </a:cubicBezTo>
                  <a:cubicBezTo>
                    <a:pt x="10150" y="573608"/>
                    <a:pt x="10256" y="580529"/>
                    <a:pt x="11112" y="587375"/>
                  </a:cubicBezTo>
                  <a:cubicBezTo>
                    <a:pt x="11529" y="590714"/>
                    <a:pt x="16817" y="600802"/>
                    <a:pt x="17462" y="601662"/>
                  </a:cubicBezTo>
                  <a:cubicBezTo>
                    <a:pt x="18607" y="603188"/>
                    <a:pt x="20637" y="603779"/>
                    <a:pt x="22225" y="604837"/>
                  </a:cubicBezTo>
                  <a:cubicBezTo>
                    <a:pt x="22804" y="606574"/>
                    <a:pt x="25547" y="615557"/>
                    <a:pt x="26987" y="615950"/>
                  </a:cubicBezTo>
                  <a:cubicBezTo>
                    <a:pt x="31610" y="617211"/>
                    <a:pt x="36531" y="615040"/>
                    <a:pt x="41275" y="614362"/>
                  </a:cubicBezTo>
                  <a:cubicBezTo>
                    <a:pt x="49130" y="613240"/>
                    <a:pt x="50825" y="612238"/>
                    <a:pt x="58737" y="609600"/>
                  </a:cubicBezTo>
                  <a:lnTo>
                    <a:pt x="68262" y="606425"/>
                  </a:lnTo>
                  <a:cubicBezTo>
                    <a:pt x="104152" y="602835"/>
                    <a:pt x="78821" y="604977"/>
                    <a:pt x="144462" y="603250"/>
                  </a:cubicBezTo>
                  <a:cubicBezTo>
                    <a:pt x="165620" y="600604"/>
                    <a:pt x="158010" y="600810"/>
                    <a:pt x="188912" y="603250"/>
                  </a:cubicBezTo>
                  <a:cubicBezTo>
                    <a:pt x="198466" y="604004"/>
                    <a:pt x="217487" y="606425"/>
                    <a:pt x="217487" y="606425"/>
                  </a:cubicBezTo>
                  <a:lnTo>
                    <a:pt x="242887" y="604837"/>
                  </a:lnTo>
                  <a:cubicBezTo>
                    <a:pt x="249770" y="604362"/>
                    <a:pt x="256625" y="603250"/>
                    <a:pt x="263525" y="603250"/>
                  </a:cubicBezTo>
                  <a:cubicBezTo>
                    <a:pt x="285227" y="603250"/>
                    <a:pt x="306916" y="604308"/>
                    <a:pt x="328612" y="604837"/>
                  </a:cubicBezTo>
                  <a:lnTo>
                    <a:pt x="387350" y="603250"/>
                  </a:lnTo>
                  <a:cubicBezTo>
                    <a:pt x="444988" y="601579"/>
                    <a:pt x="428624" y="613569"/>
                    <a:pt x="436562" y="606425"/>
                  </a:cubicBezTo>
                  <a:close/>
                </a:path>
              </a:pathLst>
            </a:custGeom>
            <a:solidFill>
              <a:schemeClr val="accent1">
                <a:alpha val="92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a16="http://schemas.microsoft.com/office/drawing/2014/main" id="{A9D8F96F-0A64-4E78-95C9-AEF395CFC677}"/>
              </a:ext>
            </a:extLst>
          </p:cNvPr>
          <p:cNvGrpSpPr/>
          <p:nvPr/>
        </p:nvGrpSpPr>
        <p:grpSpPr>
          <a:xfrm>
            <a:off x="348280" y="4737753"/>
            <a:ext cx="7852493" cy="1510647"/>
            <a:chOff x="1024876" y="2568855"/>
            <a:chExt cx="2945842" cy="1510647"/>
          </a:xfrm>
        </p:grpSpPr>
        <p:sp>
          <p:nvSpPr>
            <p:cNvPr id="36" name="コンテンツ プレースホルダー 2">
              <a:extLst>
                <a:ext uri="{FF2B5EF4-FFF2-40B4-BE49-F238E27FC236}">
                  <a16:creationId xmlns:a16="http://schemas.microsoft.com/office/drawing/2014/main" id="{9CCAA918-01A2-47D4-97DC-7F534039C397}"/>
                </a:ext>
              </a:extLst>
            </p:cNvPr>
            <p:cNvSpPr txBox="1">
              <a:spLocks/>
            </p:cNvSpPr>
            <p:nvPr/>
          </p:nvSpPr>
          <p:spPr>
            <a:xfrm>
              <a:off x="1054805" y="2682125"/>
              <a:ext cx="2915913" cy="1397377"/>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kumimoji="1" lang="en-US" altLang="ja-JP" sz="2400" dirty="0"/>
            </a:p>
            <a:p>
              <a:pPr marL="36900" indent="0">
                <a:buNone/>
              </a:pPr>
              <a:r>
                <a:rPr kumimoji="1" lang="en-US" altLang="ja-JP" sz="2400" dirty="0"/>
                <a:t>      </a:t>
              </a:r>
              <a:r>
                <a:rPr kumimoji="1" lang="ja-JP" altLang="en-US" sz="2400" dirty="0"/>
                <a:t>を保存して終了する</a:t>
              </a:r>
              <a:endParaRPr kumimoji="1" lang="en-US" altLang="ja-JP" sz="2400" dirty="0"/>
            </a:p>
          </p:txBody>
        </p:sp>
        <p:sp>
          <p:nvSpPr>
            <p:cNvPr id="37" name="コンテンツ プレースホルダー 2">
              <a:extLst>
                <a:ext uri="{FF2B5EF4-FFF2-40B4-BE49-F238E27FC236}">
                  <a16:creationId xmlns:a16="http://schemas.microsoft.com/office/drawing/2014/main" id="{7C64DCB3-3D15-4EAB-A345-032E553A0CD6}"/>
                </a:ext>
              </a:extLst>
            </p:cNvPr>
            <p:cNvSpPr txBox="1">
              <a:spLocks/>
            </p:cNvSpPr>
            <p:nvPr/>
          </p:nvSpPr>
          <p:spPr>
            <a:xfrm>
              <a:off x="1024876" y="2568855"/>
              <a:ext cx="732496" cy="603910"/>
            </a:xfrm>
            <a:prstGeom prst="round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ja-JP" altLang="en-US" sz="2400" dirty="0"/>
                <a:t>スペース</a:t>
              </a:r>
              <a:endParaRPr kumimoji="1" lang="en-US" altLang="ja-JP" sz="2400" dirty="0"/>
            </a:p>
          </p:txBody>
        </p:sp>
      </p:grpSp>
      <p:pic>
        <p:nvPicPr>
          <p:cNvPr id="42" name="図 41">
            <a:extLst>
              <a:ext uri="{FF2B5EF4-FFF2-40B4-BE49-F238E27FC236}">
                <a16:creationId xmlns:a16="http://schemas.microsoft.com/office/drawing/2014/main" id="{7A4FC80F-EA1D-4DE6-8506-C3E6D8455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66" y="5662704"/>
            <a:ext cx="347285" cy="361649"/>
          </a:xfrm>
          <a:prstGeom prst="rect">
            <a:avLst/>
          </a:prstGeom>
        </p:spPr>
      </p:pic>
      <p:pic>
        <p:nvPicPr>
          <p:cNvPr id="44" name="図 43">
            <a:extLst>
              <a:ext uri="{FF2B5EF4-FFF2-40B4-BE49-F238E27FC236}">
                <a16:creationId xmlns:a16="http://schemas.microsoft.com/office/drawing/2014/main" id="{741F0938-DE56-4441-B987-F187DD10ABB8}"/>
              </a:ext>
            </a:extLst>
          </p:cNvPr>
          <p:cNvPicPr>
            <a:picLocks noChangeAspect="1"/>
          </p:cNvPicPr>
          <p:nvPr/>
        </p:nvPicPr>
        <p:blipFill rotWithShape="1">
          <a:blip r:embed="rId5">
            <a:extLst>
              <a:ext uri="{28A0092B-C50C-407E-A947-70E740481C1C}">
                <a14:useLocalDpi xmlns:a14="http://schemas.microsoft.com/office/drawing/2010/main" val="0"/>
              </a:ext>
            </a:extLst>
          </a:blip>
          <a:srcRect l="26572" t="68171" r="35050"/>
          <a:stretch/>
        </p:blipFill>
        <p:spPr>
          <a:xfrm>
            <a:off x="4873657" y="4984247"/>
            <a:ext cx="3176833" cy="1317375"/>
          </a:xfrm>
          <a:prstGeom prst="rect">
            <a:avLst/>
          </a:prstGeom>
        </p:spPr>
      </p:pic>
      <p:sp>
        <p:nvSpPr>
          <p:cNvPr id="45" name="四角形: 角を丸くする 44">
            <a:extLst>
              <a:ext uri="{FF2B5EF4-FFF2-40B4-BE49-F238E27FC236}">
                <a16:creationId xmlns:a16="http://schemas.microsoft.com/office/drawing/2014/main" id="{828F128F-6C8E-4346-A980-CA9F1A96DFF1}"/>
              </a:ext>
            </a:extLst>
          </p:cNvPr>
          <p:cNvSpPr/>
          <p:nvPr/>
        </p:nvSpPr>
        <p:spPr>
          <a:xfrm>
            <a:off x="5183961" y="5454933"/>
            <a:ext cx="2725128" cy="606695"/>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3925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グループ化 71">
            <a:extLst>
              <a:ext uri="{FF2B5EF4-FFF2-40B4-BE49-F238E27FC236}">
                <a16:creationId xmlns:a16="http://schemas.microsoft.com/office/drawing/2014/main" id="{F134454B-6CD5-46FC-A45A-FED38775DFA0}"/>
              </a:ext>
            </a:extLst>
          </p:cNvPr>
          <p:cNvGrpSpPr/>
          <p:nvPr/>
        </p:nvGrpSpPr>
        <p:grpSpPr>
          <a:xfrm>
            <a:off x="797729" y="3076450"/>
            <a:ext cx="7777310" cy="1949474"/>
            <a:chOff x="1924072" y="2978414"/>
            <a:chExt cx="7777310" cy="1949474"/>
          </a:xfrm>
        </p:grpSpPr>
        <p:sp>
          <p:nvSpPr>
            <p:cNvPr id="74" name="コンテンツ プレースホルダー 2">
              <a:extLst>
                <a:ext uri="{FF2B5EF4-FFF2-40B4-BE49-F238E27FC236}">
                  <a16:creationId xmlns:a16="http://schemas.microsoft.com/office/drawing/2014/main" id="{8266B92D-4E41-4763-8C73-4462F0BD468F}"/>
                </a:ext>
              </a:extLst>
            </p:cNvPr>
            <p:cNvSpPr txBox="1">
              <a:spLocks/>
            </p:cNvSpPr>
            <p:nvPr/>
          </p:nvSpPr>
          <p:spPr>
            <a:xfrm>
              <a:off x="2040137" y="3089748"/>
              <a:ext cx="7661245" cy="1838140"/>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kumimoji="1" lang="en-US" altLang="ja-JP" sz="2400" dirty="0"/>
            </a:p>
          </p:txBody>
        </p:sp>
        <p:sp>
          <p:nvSpPr>
            <p:cNvPr id="75" name="コンテンツ プレースホルダー 2">
              <a:extLst>
                <a:ext uri="{FF2B5EF4-FFF2-40B4-BE49-F238E27FC236}">
                  <a16:creationId xmlns:a16="http://schemas.microsoft.com/office/drawing/2014/main" id="{0B544C1A-B122-40F2-B284-660F287E881A}"/>
                </a:ext>
              </a:extLst>
            </p:cNvPr>
            <p:cNvSpPr txBox="1">
              <a:spLocks/>
            </p:cNvSpPr>
            <p:nvPr/>
          </p:nvSpPr>
          <p:spPr>
            <a:xfrm>
              <a:off x="1924072" y="2978414"/>
              <a:ext cx="1886590" cy="536052"/>
            </a:xfrm>
            <a:prstGeom prst="round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ja-JP" altLang="en-US" sz="2400" dirty="0"/>
                <a:t>移動方法</a:t>
              </a:r>
              <a:endParaRPr kumimoji="1" lang="en-US" altLang="ja-JP" sz="2400" dirty="0"/>
            </a:p>
          </p:txBody>
        </p:sp>
      </p:grpSp>
      <p:sp>
        <p:nvSpPr>
          <p:cNvPr id="2" name="タイトル 1">
            <a:extLst>
              <a:ext uri="{FF2B5EF4-FFF2-40B4-BE49-F238E27FC236}">
                <a16:creationId xmlns:a16="http://schemas.microsoft.com/office/drawing/2014/main" id="{E37866A0-039B-402A-9874-AD3DC8223CA2}"/>
              </a:ext>
            </a:extLst>
          </p:cNvPr>
          <p:cNvSpPr>
            <a:spLocks noGrp="1"/>
          </p:cNvSpPr>
          <p:nvPr>
            <p:ph type="title"/>
          </p:nvPr>
        </p:nvSpPr>
        <p:spPr>
          <a:xfrm>
            <a:off x="913795" y="609600"/>
            <a:ext cx="10353762" cy="1257300"/>
          </a:xfrm>
        </p:spPr>
        <p:txBody>
          <a:bodyPr>
            <a:normAutofit/>
          </a:bodyPr>
          <a:lstStyle/>
          <a:p>
            <a:pPr algn="l"/>
            <a:r>
              <a:rPr kumimoji="1" lang="ja-JP" altLang="en-US" sz="4800" dirty="0"/>
              <a:t>鬼（追う側）の操作   </a:t>
            </a:r>
            <a:r>
              <a:rPr kumimoji="1" lang="en-US" altLang="ja-JP" sz="4800" dirty="0"/>
              <a:t>seek.py</a:t>
            </a:r>
            <a:endParaRPr kumimoji="1" lang="ja-JP" altLang="en-US" sz="4800" dirty="0"/>
          </a:p>
        </p:txBody>
      </p:sp>
      <p:sp>
        <p:nvSpPr>
          <p:cNvPr id="3" name="コンテンツ プレースホルダー 2">
            <a:extLst>
              <a:ext uri="{FF2B5EF4-FFF2-40B4-BE49-F238E27FC236}">
                <a16:creationId xmlns:a16="http://schemas.microsoft.com/office/drawing/2014/main" id="{C65186F6-5601-4014-BEDD-AF13BF5931AE}"/>
              </a:ext>
            </a:extLst>
          </p:cNvPr>
          <p:cNvSpPr>
            <a:spLocks noGrp="1"/>
          </p:cNvSpPr>
          <p:nvPr>
            <p:ph idx="1"/>
          </p:nvPr>
        </p:nvSpPr>
        <p:spPr>
          <a:xfrm>
            <a:off x="807690" y="1803581"/>
            <a:ext cx="7488524" cy="1667132"/>
          </a:xfrm>
        </p:spPr>
        <p:txBody>
          <a:bodyPr>
            <a:normAutofit/>
          </a:bodyPr>
          <a:lstStyle/>
          <a:p>
            <a:r>
              <a:rPr kumimoji="1" lang="ja-JP" altLang="en-US" sz="2400" dirty="0"/>
              <a:t>制限時間</a:t>
            </a:r>
            <a:r>
              <a:rPr kumimoji="1" lang="en-US" altLang="ja-JP" sz="2400" dirty="0"/>
              <a:t>60</a:t>
            </a:r>
            <a:r>
              <a:rPr kumimoji="1" lang="ja-JP" altLang="en-US" sz="2400" dirty="0"/>
              <a:t>秒</a:t>
            </a:r>
            <a:endParaRPr kumimoji="1" lang="en-US" altLang="ja-JP" sz="2400" dirty="0"/>
          </a:p>
          <a:p>
            <a:r>
              <a:rPr kumimoji="1" lang="ja-JP" altLang="en-US" sz="2400" dirty="0"/>
              <a:t>　　　を捜査して　　　を</a:t>
            </a:r>
            <a:r>
              <a:rPr kumimoji="1" lang="en-US" altLang="ja-JP" sz="2400" dirty="0"/>
              <a:t>3</a:t>
            </a:r>
            <a:r>
              <a:rPr kumimoji="1" lang="ja-JP" altLang="en-US" sz="2400" dirty="0"/>
              <a:t>つ見つけ、捕まえればクリア</a:t>
            </a:r>
            <a:endParaRPr kumimoji="1" lang="en-US" altLang="ja-JP" sz="2400" dirty="0"/>
          </a:p>
        </p:txBody>
      </p:sp>
      <p:pic>
        <p:nvPicPr>
          <p:cNvPr id="15" name="図 14">
            <a:extLst>
              <a:ext uri="{FF2B5EF4-FFF2-40B4-BE49-F238E27FC236}">
                <a16:creationId xmlns:a16="http://schemas.microsoft.com/office/drawing/2014/main" id="{2D163731-7944-44F4-BD8A-B4B98AED2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263" y="2423711"/>
            <a:ext cx="347285" cy="361649"/>
          </a:xfrm>
          <a:prstGeom prst="rect">
            <a:avLst/>
          </a:prstGeom>
        </p:spPr>
      </p:pic>
      <p:grpSp>
        <p:nvGrpSpPr>
          <p:cNvPr id="28" name="グループ化 27">
            <a:extLst>
              <a:ext uri="{FF2B5EF4-FFF2-40B4-BE49-F238E27FC236}">
                <a16:creationId xmlns:a16="http://schemas.microsoft.com/office/drawing/2014/main" id="{60F60965-13D8-4591-A892-39996BB21B7D}"/>
              </a:ext>
            </a:extLst>
          </p:cNvPr>
          <p:cNvGrpSpPr/>
          <p:nvPr/>
        </p:nvGrpSpPr>
        <p:grpSpPr>
          <a:xfrm>
            <a:off x="772618" y="5122476"/>
            <a:ext cx="7802421" cy="1519245"/>
            <a:chOff x="1051633" y="3163231"/>
            <a:chExt cx="7802421" cy="1519245"/>
          </a:xfrm>
        </p:grpSpPr>
        <p:sp>
          <p:nvSpPr>
            <p:cNvPr id="21" name="コンテンツ プレースホルダー 2">
              <a:extLst>
                <a:ext uri="{FF2B5EF4-FFF2-40B4-BE49-F238E27FC236}">
                  <a16:creationId xmlns:a16="http://schemas.microsoft.com/office/drawing/2014/main" id="{B976F52A-FB6B-4645-B8B4-861E65DF3918}"/>
                </a:ext>
              </a:extLst>
            </p:cNvPr>
            <p:cNvSpPr txBox="1">
              <a:spLocks/>
            </p:cNvSpPr>
            <p:nvPr/>
          </p:nvSpPr>
          <p:spPr>
            <a:xfrm>
              <a:off x="1192809" y="3209277"/>
              <a:ext cx="7661245" cy="1473199"/>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ja-JP" altLang="en-US" sz="2400" dirty="0"/>
                <a:t>カメラ視点を変える</a:t>
              </a:r>
              <a:endParaRPr kumimoji="1" lang="en-US" altLang="ja-JP" sz="2400" dirty="0"/>
            </a:p>
          </p:txBody>
        </p:sp>
        <p:sp>
          <p:nvSpPr>
            <p:cNvPr id="23" name="コンテンツ プレースホルダー 2">
              <a:extLst>
                <a:ext uri="{FF2B5EF4-FFF2-40B4-BE49-F238E27FC236}">
                  <a16:creationId xmlns:a16="http://schemas.microsoft.com/office/drawing/2014/main" id="{D281BB2E-77A7-4300-B6AB-CBD48310386B}"/>
                </a:ext>
              </a:extLst>
            </p:cNvPr>
            <p:cNvSpPr txBox="1">
              <a:spLocks/>
            </p:cNvSpPr>
            <p:nvPr/>
          </p:nvSpPr>
          <p:spPr>
            <a:xfrm>
              <a:off x="1051633" y="3163231"/>
              <a:ext cx="3349120" cy="536052"/>
            </a:xfrm>
            <a:prstGeom prst="round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kumimoji="1" lang="ja-JP" altLang="en-US" sz="2400" dirty="0"/>
                <a:t>左クリック＆ドラッグ</a:t>
              </a:r>
              <a:endParaRPr kumimoji="1" lang="en-US" altLang="ja-JP" sz="2400" dirty="0"/>
            </a:p>
          </p:txBody>
        </p:sp>
      </p:grpSp>
      <p:grpSp>
        <p:nvGrpSpPr>
          <p:cNvPr id="16" name="グループ化 15">
            <a:extLst>
              <a:ext uri="{FF2B5EF4-FFF2-40B4-BE49-F238E27FC236}">
                <a16:creationId xmlns:a16="http://schemas.microsoft.com/office/drawing/2014/main" id="{FBDB0877-498D-4E8A-80D7-F228B2AE753A}"/>
              </a:ext>
            </a:extLst>
          </p:cNvPr>
          <p:cNvGrpSpPr/>
          <p:nvPr/>
        </p:nvGrpSpPr>
        <p:grpSpPr>
          <a:xfrm>
            <a:off x="8494389" y="1850348"/>
            <a:ext cx="3148884" cy="4639351"/>
            <a:chOff x="7998678" y="1427385"/>
            <a:chExt cx="3553769" cy="5235881"/>
          </a:xfrm>
        </p:grpSpPr>
        <p:pic>
          <p:nvPicPr>
            <p:cNvPr id="8" name="図 7">
              <a:extLst>
                <a:ext uri="{FF2B5EF4-FFF2-40B4-BE49-F238E27FC236}">
                  <a16:creationId xmlns:a16="http://schemas.microsoft.com/office/drawing/2014/main" id="{FBE223F7-E1C8-4851-9ABE-F9CE91C08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794" y="3814493"/>
              <a:ext cx="2837538" cy="2265311"/>
            </a:xfrm>
            <a:prstGeom prst="rect">
              <a:avLst/>
            </a:prstGeom>
          </p:spPr>
        </p:pic>
        <p:sp>
          <p:nvSpPr>
            <p:cNvPr id="9" name="テキスト ボックス 8">
              <a:extLst>
                <a:ext uri="{FF2B5EF4-FFF2-40B4-BE49-F238E27FC236}">
                  <a16:creationId xmlns:a16="http://schemas.microsoft.com/office/drawing/2014/main" id="{CEB939EF-7D2F-4404-9AE8-76F0E2DED2DC}"/>
                </a:ext>
              </a:extLst>
            </p:cNvPr>
            <p:cNvSpPr txBox="1"/>
            <p:nvPr/>
          </p:nvSpPr>
          <p:spPr>
            <a:xfrm>
              <a:off x="7998678" y="6201601"/>
              <a:ext cx="3553769" cy="461665"/>
            </a:xfrm>
            <a:prstGeom prst="rect">
              <a:avLst/>
            </a:prstGeom>
            <a:noFill/>
          </p:spPr>
          <p:txBody>
            <a:bodyPr wrap="square" rtlCol="0">
              <a:spAutoFit/>
            </a:bodyPr>
            <a:lstStyle/>
            <a:p>
              <a:pPr algn="ctr"/>
              <a:r>
                <a:rPr lang="ja-JP" altLang="en-US" sz="2400" dirty="0"/>
                <a:t>鬼の操作例</a:t>
              </a:r>
              <a:endParaRPr kumimoji="1" lang="ja-JP" altLang="en-US" sz="2400" dirty="0"/>
            </a:p>
          </p:txBody>
        </p:sp>
        <p:pic>
          <p:nvPicPr>
            <p:cNvPr id="5" name="図 4">
              <a:extLst>
                <a:ext uri="{FF2B5EF4-FFF2-40B4-BE49-F238E27FC236}">
                  <a16:creationId xmlns:a16="http://schemas.microsoft.com/office/drawing/2014/main" id="{9FB5B5F6-BC7F-4B4C-909E-77BFFFC0B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6794" y="1427385"/>
              <a:ext cx="2837538" cy="2265310"/>
            </a:xfrm>
            <a:prstGeom prst="rect">
              <a:avLst/>
            </a:prstGeom>
          </p:spPr>
        </p:pic>
      </p:grpSp>
      <p:pic>
        <p:nvPicPr>
          <p:cNvPr id="27" name="コンテンツ プレースホルダー 4">
            <a:extLst>
              <a:ext uri="{FF2B5EF4-FFF2-40B4-BE49-F238E27FC236}">
                <a16:creationId xmlns:a16="http://schemas.microsoft.com/office/drawing/2014/main" id="{898DB179-621D-4F25-A359-00948FBB0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645" y="2445285"/>
            <a:ext cx="347286" cy="357576"/>
          </a:xfrm>
          <a:prstGeom prst="rect">
            <a:avLst/>
          </a:prstGeom>
          <a:effectLst>
            <a:outerShdw blurRad="25400" dir="17880000">
              <a:srgbClr val="000000">
                <a:alpha val="46000"/>
              </a:srgbClr>
            </a:outerShdw>
          </a:effectLst>
        </p:spPr>
      </p:pic>
      <p:grpSp>
        <p:nvGrpSpPr>
          <p:cNvPr id="55" name="グループ化 54">
            <a:extLst>
              <a:ext uri="{FF2B5EF4-FFF2-40B4-BE49-F238E27FC236}">
                <a16:creationId xmlns:a16="http://schemas.microsoft.com/office/drawing/2014/main" id="{B8A6E02B-7C69-4C0C-A484-9D1161AB6070}"/>
              </a:ext>
            </a:extLst>
          </p:cNvPr>
          <p:cNvGrpSpPr/>
          <p:nvPr/>
        </p:nvGrpSpPr>
        <p:grpSpPr>
          <a:xfrm>
            <a:off x="5740509" y="3223116"/>
            <a:ext cx="2555705" cy="1742753"/>
            <a:chOff x="5121570" y="2479566"/>
            <a:chExt cx="2555705" cy="1742753"/>
          </a:xfrm>
        </p:grpSpPr>
        <p:pic>
          <p:nvPicPr>
            <p:cNvPr id="18" name="図 17">
              <a:extLst>
                <a:ext uri="{FF2B5EF4-FFF2-40B4-BE49-F238E27FC236}">
                  <a16:creationId xmlns:a16="http://schemas.microsoft.com/office/drawing/2014/main" id="{6BA2ED69-E613-4BDF-9621-AD96A3113365}"/>
                </a:ext>
              </a:extLst>
            </p:cNvPr>
            <p:cNvPicPr>
              <a:picLocks noChangeAspect="1"/>
            </p:cNvPicPr>
            <p:nvPr/>
          </p:nvPicPr>
          <p:blipFill rotWithShape="1">
            <a:blip r:embed="rId6">
              <a:extLst>
                <a:ext uri="{28A0092B-C50C-407E-A947-70E740481C1C}">
                  <a14:useLocalDpi xmlns:a14="http://schemas.microsoft.com/office/drawing/2010/main" val="0"/>
                </a:ext>
              </a:extLst>
            </a:blip>
            <a:srcRect l="12232" t="38889" r="66806" b="32523"/>
            <a:stretch/>
          </p:blipFill>
          <p:spPr>
            <a:xfrm>
              <a:off x="5121570" y="2479566"/>
              <a:ext cx="2555705" cy="1742753"/>
            </a:xfrm>
            <a:prstGeom prst="rect">
              <a:avLst/>
            </a:prstGeom>
          </p:spPr>
        </p:pic>
        <p:sp>
          <p:nvSpPr>
            <p:cNvPr id="22" name="四角形: 角を丸くする 21">
              <a:extLst>
                <a:ext uri="{FF2B5EF4-FFF2-40B4-BE49-F238E27FC236}">
                  <a16:creationId xmlns:a16="http://schemas.microsoft.com/office/drawing/2014/main" id="{87FB3A69-7270-4490-9F50-DA75334B7210}"/>
                </a:ext>
              </a:extLst>
            </p:cNvPr>
            <p:cNvSpPr/>
            <p:nvPr/>
          </p:nvSpPr>
          <p:spPr>
            <a:xfrm>
              <a:off x="5824824" y="2574633"/>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1EBD828-C531-4036-9FC1-C2ED19007446}"/>
                </a:ext>
              </a:extLst>
            </p:cNvPr>
            <p:cNvSpPr/>
            <p:nvPr/>
          </p:nvSpPr>
          <p:spPr>
            <a:xfrm>
              <a:off x="5187956" y="3389030"/>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四角形: 角を丸くする 34">
              <a:extLst>
                <a:ext uri="{FF2B5EF4-FFF2-40B4-BE49-F238E27FC236}">
                  <a16:creationId xmlns:a16="http://schemas.microsoft.com/office/drawing/2014/main" id="{B6B6064E-149F-469A-BF26-73A8E7F50844}"/>
                </a:ext>
              </a:extLst>
            </p:cNvPr>
            <p:cNvSpPr/>
            <p:nvPr/>
          </p:nvSpPr>
          <p:spPr>
            <a:xfrm>
              <a:off x="6035283" y="3389030"/>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F47C62E-0B36-4D6A-9888-B93DEEF1CF71}"/>
                </a:ext>
              </a:extLst>
            </p:cNvPr>
            <p:cNvSpPr/>
            <p:nvPr/>
          </p:nvSpPr>
          <p:spPr>
            <a:xfrm>
              <a:off x="6868204" y="3389030"/>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770570DE-7862-437C-B6F4-1B5D98F7B47F}"/>
              </a:ext>
            </a:extLst>
          </p:cNvPr>
          <p:cNvGrpSpPr/>
          <p:nvPr/>
        </p:nvGrpSpPr>
        <p:grpSpPr>
          <a:xfrm>
            <a:off x="7614688" y="5234845"/>
            <a:ext cx="858604" cy="1308776"/>
            <a:chOff x="2778718" y="3858718"/>
            <a:chExt cx="1263147" cy="1925425"/>
          </a:xfrm>
        </p:grpSpPr>
        <p:pic>
          <p:nvPicPr>
            <p:cNvPr id="6" name="図 5">
              <a:extLst>
                <a:ext uri="{FF2B5EF4-FFF2-40B4-BE49-F238E27FC236}">
                  <a16:creationId xmlns:a16="http://schemas.microsoft.com/office/drawing/2014/main" id="{7FABEC4E-D48E-42D7-AE47-3760F4C1A35D}"/>
                </a:ext>
              </a:extLst>
            </p:cNvPr>
            <p:cNvPicPr>
              <a:picLocks noChangeAspect="1"/>
            </p:cNvPicPr>
            <p:nvPr/>
          </p:nvPicPr>
          <p:blipFill rotWithShape="1">
            <a:blip r:embed="rId7">
              <a:extLst>
                <a:ext uri="{28A0092B-C50C-407E-A947-70E740481C1C}">
                  <a14:useLocalDpi xmlns:a14="http://schemas.microsoft.com/office/drawing/2010/main" val="0"/>
                </a:ext>
              </a:extLst>
            </a:blip>
            <a:srcRect t="29362"/>
            <a:stretch/>
          </p:blipFill>
          <p:spPr>
            <a:xfrm>
              <a:off x="2778718" y="3858718"/>
              <a:ext cx="1263147" cy="1925425"/>
            </a:xfrm>
            <a:prstGeom prst="rect">
              <a:avLst/>
            </a:prstGeom>
          </p:spPr>
        </p:pic>
        <p:sp>
          <p:nvSpPr>
            <p:cNvPr id="10" name="フリーフォーム: 図形 9">
              <a:extLst>
                <a:ext uri="{FF2B5EF4-FFF2-40B4-BE49-F238E27FC236}">
                  <a16:creationId xmlns:a16="http://schemas.microsoft.com/office/drawing/2014/main" id="{7DDB70C5-0599-40BE-9BC8-F38A620607BE}"/>
                </a:ext>
              </a:extLst>
            </p:cNvPr>
            <p:cNvSpPr/>
            <p:nvPr/>
          </p:nvSpPr>
          <p:spPr>
            <a:xfrm>
              <a:off x="2925617" y="4058001"/>
              <a:ext cx="439888" cy="616336"/>
            </a:xfrm>
            <a:custGeom>
              <a:avLst/>
              <a:gdLst>
                <a:gd name="connsiteX0" fmla="*/ 436562 w 439888"/>
                <a:gd name="connsiteY0" fmla="*/ 606425 h 616336"/>
                <a:gd name="connsiteX1" fmla="*/ 434975 w 439888"/>
                <a:gd name="connsiteY1" fmla="*/ 560387 h 616336"/>
                <a:gd name="connsiteX2" fmla="*/ 433387 w 439888"/>
                <a:gd name="connsiteY2" fmla="*/ 550862 h 616336"/>
                <a:gd name="connsiteX3" fmla="*/ 431800 w 439888"/>
                <a:gd name="connsiteY3" fmla="*/ 469900 h 616336"/>
                <a:gd name="connsiteX4" fmla="*/ 427037 w 439888"/>
                <a:gd name="connsiteY4" fmla="*/ 466725 h 616336"/>
                <a:gd name="connsiteX5" fmla="*/ 422275 w 439888"/>
                <a:gd name="connsiteY5" fmla="*/ 461962 h 616336"/>
                <a:gd name="connsiteX6" fmla="*/ 409575 w 439888"/>
                <a:gd name="connsiteY6" fmla="*/ 458787 h 616336"/>
                <a:gd name="connsiteX7" fmla="*/ 396875 w 439888"/>
                <a:gd name="connsiteY7" fmla="*/ 447675 h 616336"/>
                <a:gd name="connsiteX8" fmla="*/ 395287 w 439888"/>
                <a:gd name="connsiteY8" fmla="*/ 442912 h 616336"/>
                <a:gd name="connsiteX9" fmla="*/ 387350 w 439888"/>
                <a:gd name="connsiteY9" fmla="*/ 433387 h 616336"/>
                <a:gd name="connsiteX10" fmla="*/ 381000 w 439888"/>
                <a:gd name="connsiteY10" fmla="*/ 427037 h 616336"/>
                <a:gd name="connsiteX11" fmla="*/ 379412 w 439888"/>
                <a:gd name="connsiteY11" fmla="*/ 420687 h 616336"/>
                <a:gd name="connsiteX12" fmla="*/ 376237 w 439888"/>
                <a:gd name="connsiteY12" fmla="*/ 415925 h 616336"/>
                <a:gd name="connsiteX13" fmla="*/ 373062 w 439888"/>
                <a:gd name="connsiteY13" fmla="*/ 407987 h 616336"/>
                <a:gd name="connsiteX14" fmla="*/ 371475 w 439888"/>
                <a:gd name="connsiteY14" fmla="*/ 400050 h 616336"/>
                <a:gd name="connsiteX15" fmla="*/ 369887 w 439888"/>
                <a:gd name="connsiteY15" fmla="*/ 395287 h 616336"/>
                <a:gd name="connsiteX16" fmla="*/ 363537 w 439888"/>
                <a:gd name="connsiteY16" fmla="*/ 360362 h 616336"/>
                <a:gd name="connsiteX17" fmla="*/ 361950 w 439888"/>
                <a:gd name="connsiteY17" fmla="*/ 338137 h 616336"/>
                <a:gd name="connsiteX18" fmla="*/ 360362 w 439888"/>
                <a:gd name="connsiteY18" fmla="*/ 330200 h 616336"/>
                <a:gd name="connsiteX19" fmla="*/ 358775 w 439888"/>
                <a:gd name="connsiteY19" fmla="*/ 306387 h 616336"/>
                <a:gd name="connsiteX20" fmla="*/ 360362 w 439888"/>
                <a:gd name="connsiteY20" fmla="*/ 238125 h 616336"/>
                <a:gd name="connsiteX21" fmla="*/ 365125 w 439888"/>
                <a:gd name="connsiteY21" fmla="*/ 215900 h 616336"/>
                <a:gd name="connsiteX22" fmla="*/ 368300 w 439888"/>
                <a:gd name="connsiteY22" fmla="*/ 203200 h 616336"/>
                <a:gd name="connsiteX23" fmla="*/ 369887 w 439888"/>
                <a:gd name="connsiteY23" fmla="*/ 192087 h 616336"/>
                <a:gd name="connsiteX24" fmla="*/ 373062 w 439888"/>
                <a:gd name="connsiteY24" fmla="*/ 187325 h 616336"/>
                <a:gd name="connsiteX25" fmla="*/ 376237 w 439888"/>
                <a:gd name="connsiteY25" fmla="*/ 174625 h 616336"/>
                <a:gd name="connsiteX26" fmla="*/ 379412 w 439888"/>
                <a:gd name="connsiteY26" fmla="*/ 158750 h 616336"/>
                <a:gd name="connsiteX27" fmla="*/ 388937 w 439888"/>
                <a:gd name="connsiteY27" fmla="*/ 144462 h 616336"/>
                <a:gd name="connsiteX28" fmla="*/ 428625 w 439888"/>
                <a:gd name="connsiteY28" fmla="*/ 139700 h 616336"/>
                <a:gd name="connsiteX29" fmla="*/ 425450 w 439888"/>
                <a:gd name="connsiteY29" fmla="*/ 101600 h 616336"/>
                <a:gd name="connsiteX30" fmla="*/ 423862 w 439888"/>
                <a:gd name="connsiteY30" fmla="*/ 76200 h 616336"/>
                <a:gd name="connsiteX31" fmla="*/ 425450 w 439888"/>
                <a:gd name="connsiteY31" fmla="*/ 6350 h 616336"/>
                <a:gd name="connsiteX32" fmla="*/ 414337 w 439888"/>
                <a:gd name="connsiteY32" fmla="*/ 4762 h 616336"/>
                <a:gd name="connsiteX33" fmla="*/ 403225 w 439888"/>
                <a:gd name="connsiteY33" fmla="*/ 3175 h 616336"/>
                <a:gd name="connsiteX34" fmla="*/ 388937 w 439888"/>
                <a:gd name="connsiteY34" fmla="*/ 0 h 616336"/>
                <a:gd name="connsiteX35" fmla="*/ 354012 w 439888"/>
                <a:gd name="connsiteY35" fmla="*/ 1587 h 616336"/>
                <a:gd name="connsiteX36" fmla="*/ 346075 w 439888"/>
                <a:gd name="connsiteY36" fmla="*/ 3175 h 616336"/>
                <a:gd name="connsiteX37" fmla="*/ 331787 w 439888"/>
                <a:gd name="connsiteY37" fmla="*/ 7937 h 616336"/>
                <a:gd name="connsiteX38" fmla="*/ 287337 w 439888"/>
                <a:gd name="connsiteY38" fmla="*/ 9525 h 616336"/>
                <a:gd name="connsiteX39" fmla="*/ 273050 w 439888"/>
                <a:gd name="connsiteY39" fmla="*/ 14287 h 616336"/>
                <a:gd name="connsiteX40" fmla="*/ 268287 w 439888"/>
                <a:gd name="connsiteY40" fmla="*/ 15875 h 616336"/>
                <a:gd name="connsiteX41" fmla="*/ 244475 w 439888"/>
                <a:gd name="connsiteY41" fmla="*/ 22225 h 616336"/>
                <a:gd name="connsiteX42" fmla="*/ 230187 w 439888"/>
                <a:gd name="connsiteY42" fmla="*/ 26987 h 616336"/>
                <a:gd name="connsiteX43" fmla="*/ 225425 w 439888"/>
                <a:gd name="connsiteY43" fmla="*/ 28575 h 616336"/>
                <a:gd name="connsiteX44" fmla="*/ 219075 w 439888"/>
                <a:gd name="connsiteY44" fmla="*/ 30162 h 616336"/>
                <a:gd name="connsiteX45" fmla="*/ 209550 w 439888"/>
                <a:gd name="connsiteY45" fmla="*/ 33337 h 616336"/>
                <a:gd name="connsiteX46" fmla="*/ 204787 w 439888"/>
                <a:gd name="connsiteY46" fmla="*/ 34925 h 616336"/>
                <a:gd name="connsiteX47" fmla="*/ 184150 w 439888"/>
                <a:gd name="connsiteY47" fmla="*/ 39687 h 616336"/>
                <a:gd name="connsiteX48" fmla="*/ 177800 w 439888"/>
                <a:gd name="connsiteY48" fmla="*/ 41275 h 616336"/>
                <a:gd name="connsiteX49" fmla="*/ 168275 w 439888"/>
                <a:gd name="connsiteY49" fmla="*/ 44450 h 616336"/>
                <a:gd name="connsiteX50" fmla="*/ 161925 w 439888"/>
                <a:gd name="connsiteY50" fmla="*/ 46037 h 616336"/>
                <a:gd name="connsiteX51" fmla="*/ 152400 w 439888"/>
                <a:gd name="connsiteY51" fmla="*/ 49212 h 616336"/>
                <a:gd name="connsiteX52" fmla="*/ 139700 w 439888"/>
                <a:gd name="connsiteY52" fmla="*/ 52387 h 616336"/>
                <a:gd name="connsiteX53" fmla="*/ 130175 w 439888"/>
                <a:gd name="connsiteY53" fmla="*/ 58737 h 616336"/>
                <a:gd name="connsiteX54" fmla="*/ 123825 w 439888"/>
                <a:gd name="connsiteY54" fmla="*/ 65087 h 616336"/>
                <a:gd name="connsiteX55" fmla="*/ 114300 w 439888"/>
                <a:gd name="connsiteY55" fmla="*/ 84137 h 616336"/>
                <a:gd name="connsiteX56" fmla="*/ 107950 w 439888"/>
                <a:gd name="connsiteY56" fmla="*/ 93662 h 616336"/>
                <a:gd name="connsiteX57" fmla="*/ 98425 w 439888"/>
                <a:gd name="connsiteY57" fmla="*/ 100012 h 616336"/>
                <a:gd name="connsiteX58" fmla="*/ 95250 w 439888"/>
                <a:gd name="connsiteY58" fmla="*/ 106362 h 616336"/>
                <a:gd name="connsiteX59" fmla="*/ 82550 w 439888"/>
                <a:gd name="connsiteY59" fmla="*/ 115887 h 616336"/>
                <a:gd name="connsiteX60" fmla="*/ 69850 w 439888"/>
                <a:gd name="connsiteY60" fmla="*/ 127000 h 616336"/>
                <a:gd name="connsiteX61" fmla="*/ 60325 w 439888"/>
                <a:gd name="connsiteY61" fmla="*/ 134937 h 616336"/>
                <a:gd name="connsiteX62" fmla="*/ 47625 w 439888"/>
                <a:gd name="connsiteY62" fmla="*/ 157162 h 616336"/>
                <a:gd name="connsiteX63" fmla="*/ 46037 w 439888"/>
                <a:gd name="connsiteY63" fmla="*/ 165100 h 616336"/>
                <a:gd name="connsiteX64" fmla="*/ 42862 w 439888"/>
                <a:gd name="connsiteY64" fmla="*/ 176212 h 616336"/>
                <a:gd name="connsiteX65" fmla="*/ 39687 w 439888"/>
                <a:gd name="connsiteY65" fmla="*/ 192087 h 616336"/>
                <a:gd name="connsiteX66" fmla="*/ 31750 w 439888"/>
                <a:gd name="connsiteY66" fmla="*/ 214312 h 616336"/>
                <a:gd name="connsiteX67" fmla="*/ 28575 w 439888"/>
                <a:gd name="connsiteY67" fmla="*/ 223837 h 616336"/>
                <a:gd name="connsiteX68" fmla="*/ 26987 w 439888"/>
                <a:gd name="connsiteY68" fmla="*/ 234950 h 616336"/>
                <a:gd name="connsiteX69" fmla="*/ 23812 w 439888"/>
                <a:gd name="connsiteY69" fmla="*/ 249237 h 616336"/>
                <a:gd name="connsiteX70" fmla="*/ 22225 w 439888"/>
                <a:gd name="connsiteY70" fmla="*/ 258762 h 616336"/>
                <a:gd name="connsiteX71" fmla="*/ 19050 w 439888"/>
                <a:gd name="connsiteY71" fmla="*/ 271462 h 616336"/>
                <a:gd name="connsiteX72" fmla="*/ 17462 w 439888"/>
                <a:gd name="connsiteY72" fmla="*/ 282575 h 616336"/>
                <a:gd name="connsiteX73" fmla="*/ 15875 w 439888"/>
                <a:gd name="connsiteY73" fmla="*/ 287337 h 616336"/>
                <a:gd name="connsiteX74" fmla="*/ 14287 w 439888"/>
                <a:gd name="connsiteY74" fmla="*/ 293687 h 616336"/>
                <a:gd name="connsiteX75" fmla="*/ 7937 w 439888"/>
                <a:gd name="connsiteY75" fmla="*/ 303212 h 616336"/>
                <a:gd name="connsiteX76" fmla="*/ 1587 w 439888"/>
                <a:gd name="connsiteY76" fmla="*/ 327025 h 616336"/>
                <a:gd name="connsiteX77" fmla="*/ 0 w 439888"/>
                <a:gd name="connsiteY77" fmla="*/ 336550 h 616336"/>
                <a:gd name="connsiteX78" fmla="*/ 3175 w 439888"/>
                <a:gd name="connsiteY78" fmla="*/ 376237 h 616336"/>
                <a:gd name="connsiteX79" fmla="*/ 4762 w 439888"/>
                <a:gd name="connsiteY79" fmla="*/ 387350 h 616336"/>
                <a:gd name="connsiteX80" fmla="*/ 6350 w 439888"/>
                <a:gd name="connsiteY80" fmla="*/ 407987 h 616336"/>
                <a:gd name="connsiteX81" fmla="*/ 6350 w 439888"/>
                <a:gd name="connsiteY81" fmla="*/ 547687 h 616336"/>
                <a:gd name="connsiteX82" fmla="*/ 7937 w 439888"/>
                <a:gd name="connsiteY82" fmla="*/ 552450 h 616336"/>
                <a:gd name="connsiteX83" fmla="*/ 9525 w 439888"/>
                <a:gd name="connsiteY83" fmla="*/ 566737 h 616336"/>
                <a:gd name="connsiteX84" fmla="*/ 11112 w 439888"/>
                <a:gd name="connsiteY84" fmla="*/ 587375 h 616336"/>
                <a:gd name="connsiteX85" fmla="*/ 17462 w 439888"/>
                <a:gd name="connsiteY85" fmla="*/ 601662 h 616336"/>
                <a:gd name="connsiteX86" fmla="*/ 22225 w 439888"/>
                <a:gd name="connsiteY86" fmla="*/ 604837 h 616336"/>
                <a:gd name="connsiteX87" fmla="*/ 26987 w 439888"/>
                <a:gd name="connsiteY87" fmla="*/ 615950 h 616336"/>
                <a:gd name="connsiteX88" fmla="*/ 41275 w 439888"/>
                <a:gd name="connsiteY88" fmla="*/ 614362 h 616336"/>
                <a:gd name="connsiteX89" fmla="*/ 58737 w 439888"/>
                <a:gd name="connsiteY89" fmla="*/ 609600 h 616336"/>
                <a:gd name="connsiteX90" fmla="*/ 68262 w 439888"/>
                <a:gd name="connsiteY90" fmla="*/ 606425 h 616336"/>
                <a:gd name="connsiteX91" fmla="*/ 144462 w 439888"/>
                <a:gd name="connsiteY91" fmla="*/ 603250 h 616336"/>
                <a:gd name="connsiteX92" fmla="*/ 188912 w 439888"/>
                <a:gd name="connsiteY92" fmla="*/ 603250 h 616336"/>
                <a:gd name="connsiteX93" fmla="*/ 217487 w 439888"/>
                <a:gd name="connsiteY93" fmla="*/ 606425 h 616336"/>
                <a:gd name="connsiteX94" fmla="*/ 242887 w 439888"/>
                <a:gd name="connsiteY94" fmla="*/ 604837 h 616336"/>
                <a:gd name="connsiteX95" fmla="*/ 263525 w 439888"/>
                <a:gd name="connsiteY95" fmla="*/ 603250 h 616336"/>
                <a:gd name="connsiteX96" fmla="*/ 328612 w 439888"/>
                <a:gd name="connsiteY96" fmla="*/ 604837 h 616336"/>
                <a:gd name="connsiteX97" fmla="*/ 387350 w 439888"/>
                <a:gd name="connsiteY97" fmla="*/ 603250 h 616336"/>
                <a:gd name="connsiteX98" fmla="*/ 436562 w 439888"/>
                <a:gd name="connsiteY98" fmla="*/ 606425 h 61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39888" h="616336">
                  <a:moveTo>
                    <a:pt x="436562" y="606425"/>
                  </a:moveTo>
                  <a:cubicBezTo>
                    <a:pt x="444500" y="599281"/>
                    <a:pt x="435851" y="575717"/>
                    <a:pt x="434975" y="560387"/>
                  </a:cubicBezTo>
                  <a:cubicBezTo>
                    <a:pt x="434791" y="557173"/>
                    <a:pt x="433500" y="554079"/>
                    <a:pt x="433387" y="550862"/>
                  </a:cubicBezTo>
                  <a:cubicBezTo>
                    <a:pt x="432440" y="523886"/>
                    <a:pt x="433831" y="496816"/>
                    <a:pt x="431800" y="469900"/>
                  </a:cubicBezTo>
                  <a:cubicBezTo>
                    <a:pt x="431656" y="467997"/>
                    <a:pt x="428503" y="467947"/>
                    <a:pt x="427037" y="466725"/>
                  </a:cubicBezTo>
                  <a:cubicBezTo>
                    <a:pt x="425312" y="465288"/>
                    <a:pt x="424143" y="463207"/>
                    <a:pt x="422275" y="461962"/>
                  </a:cubicBezTo>
                  <a:cubicBezTo>
                    <a:pt x="420186" y="460569"/>
                    <a:pt x="410715" y="459015"/>
                    <a:pt x="409575" y="458787"/>
                  </a:cubicBezTo>
                  <a:cubicBezTo>
                    <a:pt x="405301" y="455582"/>
                    <a:pt x="400038" y="452103"/>
                    <a:pt x="396875" y="447675"/>
                  </a:cubicBezTo>
                  <a:cubicBezTo>
                    <a:pt x="395902" y="446313"/>
                    <a:pt x="396215" y="444305"/>
                    <a:pt x="395287" y="442912"/>
                  </a:cubicBezTo>
                  <a:cubicBezTo>
                    <a:pt x="392995" y="439473"/>
                    <a:pt x="389996" y="436562"/>
                    <a:pt x="387350" y="433387"/>
                  </a:cubicBezTo>
                  <a:cubicBezTo>
                    <a:pt x="381905" y="417057"/>
                    <a:pt x="390677" y="439135"/>
                    <a:pt x="381000" y="427037"/>
                  </a:cubicBezTo>
                  <a:cubicBezTo>
                    <a:pt x="379637" y="425333"/>
                    <a:pt x="380272" y="422692"/>
                    <a:pt x="379412" y="420687"/>
                  </a:cubicBezTo>
                  <a:cubicBezTo>
                    <a:pt x="378660" y="418933"/>
                    <a:pt x="377090" y="417631"/>
                    <a:pt x="376237" y="415925"/>
                  </a:cubicBezTo>
                  <a:cubicBezTo>
                    <a:pt x="374963" y="413376"/>
                    <a:pt x="374120" y="410633"/>
                    <a:pt x="373062" y="407987"/>
                  </a:cubicBezTo>
                  <a:cubicBezTo>
                    <a:pt x="372533" y="405341"/>
                    <a:pt x="372129" y="402667"/>
                    <a:pt x="371475" y="400050"/>
                  </a:cubicBezTo>
                  <a:cubicBezTo>
                    <a:pt x="371069" y="398426"/>
                    <a:pt x="370263" y="396918"/>
                    <a:pt x="369887" y="395287"/>
                  </a:cubicBezTo>
                  <a:cubicBezTo>
                    <a:pt x="367225" y="383753"/>
                    <a:pt x="365481" y="372026"/>
                    <a:pt x="363537" y="360362"/>
                  </a:cubicBezTo>
                  <a:cubicBezTo>
                    <a:pt x="363008" y="352954"/>
                    <a:pt x="362728" y="345523"/>
                    <a:pt x="361950" y="338137"/>
                  </a:cubicBezTo>
                  <a:cubicBezTo>
                    <a:pt x="361668" y="335454"/>
                    <a:pt x="360630" y="332885"/>
                    <a:pt x="360362" y="330200"/>
                  </a:cubicBezTo>
                  <a:cubicBezTo>
                    <a:pt x="359570" y="322284"/>
                    <a:pt x="359304" y="314325"/>
                    <a:pt x="358775" y="306387"/>
                  </a:cubicBezTo>
                  <a:cubicBezTo>
                    <a:pt x="359304" y="283633"/>
                    <a:pt x="358769" y="260829"/>
                    <a:pt x="360362" y="238125"/>
                  </a:cubicBezTo>
                  <a:cubicBezTo>
                    <a:pt x="360892" y="230567"/>
                    <a:pt x="363640" y="223330"/>
                    <a:pt x="365125" y="215900"/>
                  </a:cubicBezTo>
                  <a:cubicBezTo>
                    <a:pt x="367040" y="206321"/>
                    <a:pt x="365858" y="210522"/>
                    <a:pt x="368300" y="203200"/>
                  </a:cubicBezTo>
                  <a:cubicBezTo>
                    <a:pt x="368829" y="199496"/>
                    <a:pt x="368812" y="195671"/>
                    <a:pt x="369887" y="192087"/>
                  </a:cubicBezTo>
                  <a:cubicBezTo>
                    <a:pt x="370435" y="190260"/>
                    <a:pt x="372410" y="189118"/>
                    <a:pt x="373062" y="187325"/>
                  </a:cubicBezTo>
                  <a:cubicBezTo>
                    <a:pt x="374553" y="183224"/>
                    <a:pt x="375519" y="178929"/>
                    <a:pt x="376237" y="174625"/>
                  </a:cubicBezTo>
                  <a:cubicBezTo>
                    <a:pt x="376375" y="173795"/>
                    <a:pt x="378270" y="160870"/>
                    <a:pt x="379412" y="158750"/>
                  </a:cubicBezTo>
                  <a:cubicBezTo>
                    <a:pt x="382126" y="153710"/>
                    <a:pt x="383254" y="145144"/>
                    <a:pt x="388937" y="144462"/>
                  </a:cubicBezTo>
                  <a:lnTo>
                    <a:pt x="428625" y="139700"/>
                  </a:lnTo>
                  <a:cubicBezTo>
                    <a:pt x="423478" y="124262"/>
                    <a:pt x="427386" y="137417"/>
                    <a:pt x="425450" y="101600"/>
                  </a:cubicBezTo>
                  <a:cubicBezTo>
                    <a:pt x="424992" y="93129"/>
                    <a:pt x="424391" y="84667"/>
                    <a:pt x="423862" y="76200"/>
                  </a:cubicBezTo>
                  <a:cubicBezTo>
                    <a:pt x="424391" y="52917"/>
                    <a:pt x="426965" y="29590"/>
                    <a:pt x="425450" y="6350"/>
                  </a:cubicBezTo>
                  <a:cubicBezTo>
                    <a:pt x="425033" y="-49"/>
                    <a:pt x="416091" y="4177"/>
                    <a:pt x="414337" y="4762"/>
                  </a:cubicBezTo>
                  <a:cubicBezTo>
                    <a:pt x="410633" y="4233"/>
                    <a:pt x="406916" y="3790"/>
                    <a:pt x="403225" y="3175"/>
                  </a:cubicBezTo>
                  <a:cubicBezTo>
                    <a:pt x="397188" y="2169"/>
                    <a:pt x="394638" y="1425"/>
                    <a:pt x="388937" y="0"/>
                  </a:cubicBezTo>
                  <a:cubicBezTo>
                    <a:pt x="377295" y="529"/>
                    <a:pt x="365634" y="726"/>
                    <a:pt x="354012" y="1587"/>
                  </a:cubicBezTo>
                  <a:cubicBezTo>
                    <a:pt x="351321" y="1786"/>
                    <a:pt x="348669" y="2434"/>
                    <a:pt x="346075" y="3175"/>
                  </a:cubicBezTo>
                  <a:cubicBezTo>
                    <a:pt x="341248" y="4554"/>
                    <a:pt x="336804" y="7758"/>
                    <a:pt x="331787" y="7937"/>
                  </a:cubicBezTo>
                  <a:lnTo>
                    <a:pt x="287337" y="9525"/>
                  </a:lnTo>
                  <a:lnTo>
                    <a:pt x="273050" y="14287"/>
                  </a:lnTo>
                  <a:cubicBezTo>
                    <a:pt x="271462" y="14816"/>
                    <a:pt x="269904" y="15444"/>
                    <a:pt x="268287" y="15875"/>
                  </a:cubicBezTo>
                  <a:cubicBezTo>
                    <a:pt x="260350" y="17992"/>
                    <a:pt x="252268" y="19627"/>
                    <a:pt x="244475" y="22225"/>
                  </a:cubicBezTo>
                  <a:lnTo>
                    <a:pt x="230187" y="26987"/>
                  </a:lnTo>
                  <a:cubicBezTo>
                    <a:pt x="228600" y="27516"/>
                    <a:pt x="227048" y="28169"/>
                    <a:pt x="225425" y="28575"/>
                  </a:cubicBezTo>
                  <a:cubicBezTo>
                    <a:pt x="223308" y="29104"/>
                    <a:pt x="221165" y="29535"/>
                    <a:pt x="219075" y="30162"/>
                  </a:cubicBezTo>
                  <a:cubicBezTo>
                    <a:pt x="215869" y="31124"/>
                    <a:pt x="212725" y="32279"/>
                    <a:pt x="209550" y="33337"/>
                  </a:cubicBezTo>
                  <a:cubicBezTo>
                    <a:pt x="207962" y="33866"/>
                    <a:pt x="206428" y="34597"/>
                    <a:pt x="204787" y="34925"/>
                  </a:cubicBezTo>
                  <a:cubicBezTo>
                    <a:pt x="192576" y="37367"/>
                    <a:pt x="199459" y="35859"/>
                    <a:pt x="184150" y="39687"/>
                  </a:cubicBezTo>
                  <a:cubicBezTo>
                    <a:pt x="182033" y="40216"/>
                    <a:pt x="179870" y="40585"/>
                    <a:pt x="177800" y="41275"/>
                  </a:cubicBezTo>
                  <a:cubicBezTo>
                    <a:pt x="174625" y="42333"/>
                    <a:pt x="171522" y="43639"/>
                    <a:pt x="168275" y="44450"/>
                  </a:cubicBezTo>
                  <a:cubicBezTo>
                    <a:pt x="166158" y="44979"/>
                    <a:pt x="164015" y="45410"/>
                    <a:pt x="161925" y="46037"/>
                  </a:cubicBezTo>
                  <a:cubicBezTo>
                    <a:pt x="158719" y="46999"/>
                    <a:pt x="155618" y="48293"/>
                    <a:pt x="152400" y="49212"/>
                  </a:cubicBezTo>
                  <a:cubicBezTo>
                    <a:pt x="148204" y="50411"/>
                    <a:pt x="139700" y="52387"/>
                    <a:pt x="139700" y="52387"/>
                  </a:cubicBezTo>
                  <a:cubicBezTo>
                    <a:pt x="136525" y="54504"/>
                    <a:pt x="131382" y="55117"/>
                    <a:pt x="130175" y="58737"/>
                  </a:cubicBezTo>
                  <a:cubicBezTo>
                    <a:pt x="128058" y="65087"/>
                    <a:pt x="130175" y="62971"/>
                    <a:pt x="123825" y="65087"/>
                  </a:cubicBezTo>
                  <a:cubicBezTo>
                    <a:pt x="115253" y="90800"/>
                    <a:pt x="123997" y="71669"/>
                    <a:pt x="114300" y="84137"/>
                  </a:cubicBezTo>
                  <a:cubicBezTo>
                    <a:pt x="111957" y="87149"/>
                    <a:pt x="111125" y="91545"/>
                    <a:pt x="107950" y="93662"/>
                  </a:cubicBezTo>
                  <a:lnTo>
                    <a:pt x="98425" y="100012"/>
                  </a:lnTo>
                  <a:cubicBezTo>
                    <a:pt x="97367" y="102129"/>
                    <a:pt x="96626" y="104436"/>
                    <a:pt x="95250" y="106362"/>
                  </a:cubicBezTo>
                  <a:cubicBezTo>
                    <a:pt x="91777" y="111223"/>
                    <a:pt x="87641" y="112832"/>
                    <a:pt x="82550" y="115887"/>
                  </a:cubicBezTo>
                  <a:cubicBezTo>
                    <a:pt x="73559" y="129375"/>
                    <a:pt x="88361" y="108493"/>
                    <a:pt x="69850" y="127000"/>
                  </a:cubicBezTo>
                  <a:cubicBezTo>
                    <a:pt x="63738" y="133111"/>
                    <a:pt x="66955" y="130517"/>
                    <a:pt x="60325" y="134937"/>
                  </a:cubicBezTo>
                  <a:cubicBezTo>
                    <a:pt x="54060" y="144336"/>
                    <a:pt x="50516" y="147525"/>
                    <a:pt x="47625" y="157162"/>
                  </a:cubicBezTo>
                  <a:cubicBezTo>
                    <a:pt x="46850" y="159747"/>
                    <a:pt x="46692" y="162482"/>
                    <a:pt x="46037" y="165100"/>
                  </a:cubicBezTo>
                  <a:cubicBezTo>
                    <a:pt x="45103" y="168837"/>
                    <a:pt x="43728" y="172458"/>
                    <a:pt x="42862" y="176212"/>
                  </a:cubicBezTo>
                  <a:cubicBezTo>
                    <a:pt x="40336" y="187160"/>
                    <a:pt x="42450" y="183109"/>
                    <a:pt x="39687" y="192087"/>
                  </a:cubicBezTo>
                  <a:cubicBezTo>
                    <a:pt x="32411" y="215733"/>
                    <a:pt x="37705" y="197937"/>
                    <a:pt x="31750" y="214312"/>
                  </a:cubicBezTo>
                  <a:cubicBezTo>
                    <a:pt x="30606" y="217457"/>
                    <a:pt x="28575" y="223837"/>
                    <a:pt x="28575" y="223837"/>
                  </a:cubicBezTo>
                  <a:cubicBezTo>
                    <a:pt x="28046" y="227541"/>
                    <a:pt x="27602" y="231259"/>
                    <a:pt x="26987" y="234950"/>
                  </a:cubicBezTo>
                  <a:cubicBezTo>
                    <a:pt x="24208" y="251625"/>
                    <a:pt x="26673" y="234934"/>
                    <a:pt x="23812" y="249237"/>
                  </a:cubicBezTo>
                  <a:cubicBezTo>
                    <a:pt x="23181" y="252393"/>
                    <a:pt x="22899" y="255615"/>
                    <a:pt x="22225" y="258762"/>
                  </a:cubicBezTo>
                  <a:cubicBezTo>
                    <a:pt x="21311" y="263029"/>
                    <a:pt x="19906" y="267183"/>
                    <a:pt x="19050" y="271462"/>
                  </a:cubicBezTo>
                  <a:cubicBezTo>
                    <a:pt x="18316" y="275131"/>
                    <a:pt x="18196" y="278906"/>
                    <a:pt x="17462" y="282575"/>
                  </a:cubicBezTo>
                  <a:cubicBezTo>
                    <a:pt x="17134" y="284216"/>
                    <a:pt x="16335" y="285728"/>
                    <a:pt x="15875" y="287337"/>
                  </a:cubicBezTo>
                  <a:cubicBezTo>
                    <a:pt x="15276" y="289435"/>
                    <a:pt x="15263" y="291736"/>
                    <a:pt x="14287" y="293687"/>
                  </a:cubicBezTo>
                  <a:cubicBezTo>
                    <a:pt x="12580" y="297100"/>
                    <a:pt x="7937" y="303212"/>
                    <a:pt x="7937" y="303212"/>
                  </a:cubicBezTo>
                  <a:cubicBezTo>
                    <a:pt x="6466" y="308359"/>
                    <a:pt x="2408" y="322097"/>
                    <a:pt x="1587" y="327025"/>
                  </a:cubicBezTo>
                  <a:lnTo>
                    <a:pt x="0" y="336550"/>
                  </a:lnTo>
                  <a:cubicBezTo>
                    <a:pt x="1058" y="349779"/>
                    <a:pt x="1936" y="363024"/>
                    <a:pt x="3175" y="376237"/>
                  </a:cubicBezTo>
                  <a:cubicBezTo>
                    <a:pt x="3524" y="379963"/>
                    <a:pt x="4390" y="383627"/>
                    <a:pt x="4762" y="387350"/>
                  </a:cubicBezTo>
                  <a:cubicBezTo>
                    <a:pt x="5449" y="394215"/>
                    <a:pt x="5821" y="401108"/>
                    <a:pt x="6350" y="407987"/>
                  </a:cubicBezTo>
                  <a:cubicBezTo>
                    <a:pt x="5105" y="470202"/>
                    <a:pt x="3499" y="489238"/>
                    <a:pt x="6350" y="547687"/>
                  </a:cubicBezTo>
                  <a:cubicBezTo>
                    <a:pt x="6432" y="549358"/>
                    <a:pt x="7408" y="550862"/>
                    <a:pt x="7937" y="552450"/>
                  </a:cubicBezTo>
                  <a:cubicBezTo>
                    <a:pt x="8466" y="557212"/>
                    <a:pt x="9091" y="561965"/>
                    <a:pt x="9525" y="566737"/>
                  </a:cubicBezTo>
                  <a:cubicBezTo>
                    <a:pt x="10150" y="573608"/>
                    <a:pt x="10256" y="580529"/>
                    <a:pt x="11112" y="587375"/>
                  </a:cubicBezTo>
                  <a:cubicBezTo>
                    <a:pt x="11529" y="590714"/>
                    <a:pt x="16817" y="600802"/>
                    <a:pt x="17462" y="601662"/>
                  </a:cubicBezTo>
                  <a:cubicBezTo>
                    <a:pt x="18607" y="603188"/>
                    <a:pt x="20637" y="603779"/>
                    <a:pt x="22225" y="604837"/>
                  </a:cubicBezTo>
                  <a:cubicBezTo>
                    <a:pt x="22804" y="606574"/>
                    <a:pt x="25547" y="615557"/>
                    <a:pt x="26987" y="615950"/>
                  </a:cubicBezTo>
                  <a:cubicBezTo>
                    <a:pt x="31610" y="617211"/>
                    <a:pt x="36531" y="615040"/>
                    <a:pt x="41275" y="614362"/>
                  </a:cubicBezTo>
                  <a:cubicBezTo>
                    <a:pt x="49130" y="613240"/>
                    <a:pt x="50825" y="612238"/>
                    <a:pt x="58737" y="609600"/>
                  </a:cubicBezTo>
                  <a:lnTo>
                    <a:pt x="68262" y="606425"/>
                  </a:lnTo>
                  <a:cubicBezTo>
                    <a:pt x="104152" y="602835"/>
                    <a:pt x="78821" y="604977"/>
                    <a:pt x="144462" y="603250"/>
                  </a:cubicBezTo>
                  <a:cubicBezTo>
                    <a:pt x="165620" y="600604"/>
                    <a:pt x="158010" y="600810"/>
                    <a:pt x="188912" y="603250"/>
                  </a:cubicBezTo>
                  <a:cubicBezTo>
                    <a:pt x="198466" y="604004"/>
                    <a:pt x="217487" y="606425"/>
                    <a:pt x="217487" y="606425"/>
                  </a:cubicBezTo>
                  <a:lnTo>
                    <a:pt x="242887" y="604837"/>
                  </a:lnTo>
                  <a:cubicBezTo>
                    <a:pt x="249770" y="604362"/>
                    <a:pt x="256625" y="603250"/>
                    <a:pt x="263525" y="603250"/>
                  </a:cubicBezTo>
                  <a:cubicBezTo>
                    <a:pt x="285227" y="603250"/>
                    <a:pt x="306916" y="604308"/>
                    <a:pt x="328612" y="604837"/>
                  </a:cubicBezTo>
                  <a:lnTo>
                    <a:pt x="387350" y="603250"/>
                  </a:lnTo>
                  <a:cubicBezTo>
                    <a:pt x="444988" y="601579"/>
                    <a:pt x="428624" y="613569"/>
                    <a:pt x="436562" y="606425"/>
                  </a:cubicBezTo>
                  <a:close/>
                </a:path>
              </a:pathLst>
            </a:custGeom>
            <a:solidFill>
              <a:schemeClr val="accent1">
                <a:alpha val="92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A7B7CD01-1238-44DF-B932-121DCC286919}"/>
              </a:ext>
            </a:extLst>
          </p:cNvPr>
          <p:cNvSpPr txBox="1"/>
          <p:nvPr/>
        </p:nvSpPr>
        <p:spPr>
          <a:xfrm>
            <a:off x="5317703" y="1660835"/>
            <a:ext cx="651193" cy="461665"/>
          </a:xfrm>
          <a:prstGeom prst="rect">
            <a:avLst/>
          </a:prstGeom>
          <a:noFill/>
        </p:spPr>
        <p:txBody>
          <a:bodyPr wrap="square" rtlCol="0" anchor="ctr">
            <a:spAutoFit/>
          </a:bodyPr>
          <a:lstStyle/>
          <a:p>
            <a:pPr algn="ctr"/>
            <a:r>
              <a:rPr kumimoji="1" lang="ja-JP" altLang="en-US" sz="2400" dirty="0">
                <a:solidFill>
                  <a:schemeClr val="bg1"/>
                </a:solidFill>
              </a:rPr>
              <a:t>前</a:t>
            </a:r>
            <a:endParaRPr kumimoji="1" lang="ja-JP" altLang="en-US" dirty="0">
              <a:solidFill>
                <a:schemeClr val="bg1"/>
              </a:solidFill>
            </a:endParaRPr>
          </a:p>
        </p:txBody>
      </p:sp>
      <p:grpSp>
        <p:nvGrpSpPr>
          <p:cNvPr id="64" name="グループ化 63">
            <a:extLst>
              <a:ext uri="{FF2B5EF4-FFF2-40B4-BE49-F238E27FC236}">
                <a16:creationId xmlns:a16="http://schemas.microsoft.com/office/drawing/2014/main" id="{8DDA43F3-1F60-43C3-9AF2-0D17FDC16C82}"/>
              </a:ext>
            </a:extLst>
          </p:cNvPr>
          <p:cNvGrpSpPr/>
          <p:nvPr/>
        </p:nvGrpSpPr>
        <p:grpSpPr>
          <a:xfrm>
            <a:off x="2858736" y="3253855"/>
            <a:ext cx="2554445" cy="1743607"/>
            <a:chOff x="2886438" y="4054666"/>
            <a:chExt cx="2554445" cy="1743607"/>
          </a:xfrm>
        </p:grpSpPr>
        <p:grpSp>
          <p:nvGrpSpPr>
            <p:cNvPr id="59" name="グループ化 58">
              <a:extLst>
                <a:ext uri="{FF2B5EF4-FFF2-40B4-BE49-F238E27FC236}">
                  <a16:creationId xmlns:a16="http://schemas.microsoft.com/office/drawing/2014/main" id="{2DD52028-81EA-4AEB-A6E9-A1DEF3FF07D5}"/>
                </a:ext>
              </a:extLst>
            </p:cNvPr>
            <p:cNvGrpSpPr/>
            <p:nvPr/>
          </p:nvGrpSpPr>
          <p:grpSpPr>
            <a:xfrm>
              <a:off x="2886438" y="4054666"/>
              <a:ext cx="2554445" cy="1743607"/>
              <a:chOff x="1445970" y="2388869"/>
              <a:chExt cx="2554445" cy="1743607"/>
            </a:xfrm>
          </p:grpSpPr>
          <p:pic>
            <p:nvPicPr>
              <p:cNvPr id="53" name="図 52">
                <a:extLst>
                  <a:ext uri="{FF2B5EF4-FFF2-40B4-BE49-F238E27FC236}">
                    <a16:creationId xmlns:a16="http://schemas.microsoft.com/office/drawing/2014/main" id="{2BEEB902-B9A9-440A-928B-A9FD4D07E298}"/>
                  </a:ext>
                </a:extLst>
              </p:cNvPr>
              <p:cNvPicPr>
                <a:picLocks noChangeAspect="1"/>
              </p:cNvPicPr>
              <p:nvPr/>
            </p:nvPicPr>
            <p:blipFill>
              <a:blip r:embed="rId8"/>
              <a:stretch>
                <a:fillRect/>
              </a:stretch>
            </p:blipFill>
            <p:spPr>
              <a:xfrm>
                <a:off x="1445970" y="2388869"/>
                <a:ext cx="2554445" cy="1743607"/>
              </a:xfrm>
              <a:prstGeom prst="rect">
                <a:avLst/>
              </a:prstGeom>
            </p:spPr>
          </p:pic>
          <p:sp>
            <p:nvSpPr>
              <p:cNvPr id="54" name="四角形: 角を丸くする 53">
                <a:extLst>
                  <a:ext uri="{FF2B5EF4-FFF2-40B4-BE49-F238E27FC236}">
                    <a16:creationId xmlns:a16="http://schemas.microsoft.com/office/drawing/2014/main" id="{5573194A-0AED-4CAB-9DF3-5AD51143712C}"/>
                  </a:ext>
                </a:extLst>
              </p:cNvPr>
              <p:cNvSpPr/>
              <p:nvPr/>
            </p:nvSpPr>
            <p:spPr>
              <a:xfrm>
                <a:off x="1491362" y="3269574"/>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四角形: 角を丸くする 55">
                <a:extLst>
                  <a:ext uri="{FF2B5EF4-FFF2-40B4-BE49-F238E27FC236}">
                    <a16:creationId xmlns:a16="http://schemas.microsoft.com/office/drawing/2014/main" id="{8E212545-E2E1-4CE1-B7D6-4D0804777EDA}"/>
                  </a:ext>
                </a:extLst>
              </p:cNvPr>
              <p:cNvSpPr/>
              <p:nvPr/>
            </p:nvSpPr>
            <p:spPr>
              <a:xfrm>
                <a:off x="2352011" y="3293181"/>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四角形: 角を丸くする 56">
                <a:extLst>
                  <a:ext uri="{FF2B5EF4-FFF2-40B4-BE49-F238E27FC236}">
                    <a16:creationId xmlns:a16="http://schemas.microsoft.com/office/drawing/2014/main" id="{8AADBC74-45E7-4206-AE98-3986F94A1CC4}"/>
                  </a:ext>
                </a:extLst>
              </p:cNvPr>
              <p:cNvSpPr/>
              <p:nvPr/>
            </p:nvSpPr>
            <p:spPr>
              <a:xfrm>
                <a:off x="3205481" y="3281302"/>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四角形: 角を丸くする 57">
                <a:extLst>
                  <a:ext uri="{FF2B5EF4-FFF2-40B4-BE49-F238E27FC236}">
                    <a16:creationId xmlns:a16="http://schemas.microsoft.com/office/drawing/2014/main" id="{92BD6D97-7853-4489-A88D-2DC5B81CA46E}"/>
                  </a:ext>
                </a:extLst>
              </p:cNvPr>
              <p:cNvSpPr/>
              <p:nvPr/>
            </p:nvSpPr>
            <p:spPr>
              <a:xfrm>
                <a:off x="2134811" y="2477342"/>
                <a:ext cx="780941" cy="72736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0" name="テキスト ボックス 59">
              <a:extLst>
                <a:ext uri="{FF2B5EF4-FFF2-40B4-BE49-F238E27FC236}">
                  <a16:creationId xmlns:a16="http://schemas.microsoft.com/office/drawing/2014/main" id="{74E259BC-CE93-44D8-A6F0-E194F8870056}"/>
                </a:ext>
              </a:extLst>
            </p:cNvPr>
            <p:cNvSpPr txBox="1"/>
            <p:nvPr/>
          </p:nvSpPr>
          <p:spPr>
            <a:xfrm>
              <a:off x="3705440" y="4297820"/>
              <a:ext cx="503097" cy="461665"/>
            </a:xfrm>
            <a:prstGeom prst="rect">
              <a:avLst/>
            </a:prstGeom>
            <a:noFill/>
          </p:spPr>
          <p:txBody>
            <a:bodyPr wrap="square" rtlCol="0" anchor="ctr">
              <a:spAutoFit/>
            </a:bodyPr>
            <a:lstStyle/>
            <a:p>
              <a:pPr algn="ctr"/>
              <a:r>
                <a:rPr lang="ja-JP" altLang="en-US" sz="2400" dirty="0">
                  <a:solidFill>
                    <a:schemeClr val="bg1"/>
                  </a:solidFill>
                </a:rPr>
                <a:t>前</a:t>
              </a:r>
              <a:endParaRPr kumimoji="1" lang="ja-JP" altLang="en-US" sz="2400" dirty="0">
                <a:solidFill>
                  <a:schemeClr val="bg1"/>
                </a:solidFill>
              </a:endParaRPr>
            </a:p>
          </p:txBody>
        </p:sp>
        <p:sp>
          <p:nvSpPr>
            <p:cNvPr id="61" name="テキスト ボックス 60">
              <a:extLst>
                <a:ext uri="{FF2B5EF4-FFF2-40B4-BE49-F238E27FC236}">
                  <a16:creationId xmlns:a16="http://schemas.microsoft.com/office/drawing/2014/main" id="{F5CE71E4-5D92-4E5A-8698-3623C378CFEB}"/>
                </a:ext>
              </a:extLst>
            </p:cNvPr>
            <p:cNvSpPr txBox="1"/>
            <p:nvPr/>
          </p:nvSpPr>
          <p:spPr>
            <a:xfrm>
              <a:off x="3897891" y="5068840"/>
              <a:ext cx="503097" cy="461665"/>
            </a:xfrm>
            <a:prstGeom prst="rect">
              <a:avLst/>
            </a:prstGeom>
            <a:noFill/>
          </p:spPr>
          <p:txBody>
            <a:bodyPr wrap="square" rtlCol="0" anchor="ctr">
              <a:spAutoFit/>
            </a:bodyPr>
            <a:lstStyle/>
            <a:p>
              <a:pPr algn="ctr"/>
              <a:r>
                <a:rPr lang="ja-JP" altLang="en-US" sz="2400" dirty="0">
                  <a:solidFill>
                    <a:schemeClr val="bg1"/>
                  </a:solidFill>
                </a:rPr>
                <a:t>後</a:t>
              </a:r>
              <a:endParaRPr kumimoji="1" lang="ja-JP" altLang="en-US" sz="2400" dirty="0">
                <a:solidFill>
                  <a:schemeClr val="bg1"/>
                </a:solidFill>
              </a:endParaRPr>
            </a:p>
          </p:txBody>
        </p:sp>
        <p:sp>
          <p:nvSpPr>
            <p:cNvPr id="62" name="テキスト ボックス 61">
              <a:extLst>
                <a:ext uri="{FF2B5EF4-FFF2-40B4-BE49-F238E27FC236}">
                  <a16:creationId xmlns:a16="http://schemas.microsoft.com/office/drawing/2014/main" id="{0FE325F8-1E6B-4F9C-BCE0-94FDD8FDD17C}"/>
                </a:ext>
              </a:extLst>
            </p:cNvPr>
            <p:cNvSpPr txBox="1"/>
            <p:nvPr/>
          </p:nvSpPr>
          <p:spPr>
            <a:xfrm>
              <a:off x="4772454" y="5068840"/>
              <a:ext cx="503097" cy="461665"/>
            </a:xfrm>
            <a:prstGeom prst="rect">
              <a:avLst/>
            </a:prstGeom>
            <a:noFill/>
          </p:spPr>
          <p:txBody>
            <a:bodyPr wrap="square" rtlCol="0" anchor="ctr">
              <a:spAutoFit/>
            </a:bodyPr>
            <a:lstStyle/>
            <a:p>
              <a:pPr algn="ctr"/>
              <a:r>
                <a:rPr lang="ja-JP" altLang="en-US" sz="2400" dirty="0">
                  <a:solidFill>
                    <a:schemeClr val="bg1"/>
                  </a:solidFill>
                </a:rPr>
                <a:t>右</a:t>
              </a:r>
              <a:endParaRPr kumimoji="1" lang="ja-JP" altLang="en-US" sz="2400" dirty="0">
                <a:solidFill>
                  <a:schemeClr val="bg1"/>
                </a:solidFill>
              </a:endParaRPr>
            </a:p>
          </p:txBody>
        </p:sp>
        <p:sp>
          <p:nvSpPr>
            <p:cNvPr id="63" name="テキスト ボックス 62">
              <a:extLst>
                <a:ext uri="{FF2B5EF4-FFF2-40B4-BE49-F238E27FC236}">
                  <a16:creationId xmlns:a16="http://schemas.microsoft.com/office/drawing/2014/main" id="{6F43943C-BEA4-4902-8873-D046B39AB7EB}"/>
                </a:ext>
              </a:extLst>
            </p:cNvPr>
            <p:cNvSpPr txBox="1"/>
            <p:nvPr/>
          </p:nvSpPr>
          <p:spPr>
            <a:xfrm>
              <a:off x="3076307" y="5080750"/>
              <a:ext cx="503097" cy="461665"/>
            </a:xfrm>
            <a:prstGeom prst="rect">
              <a:avLst/>
            </a:prstGeom>
            <a:noFill/>
          </p:spPr>
          <p:txBody>
            <a:bodyPr wrap="square" rtlCol="0" anchor="ctr">
              <a:spAutoFit/>
            </a:bodyPr>
            <a:lstStyle/>
            <a:p>
              <a:pPr algn="ctr"/>
              <a:r>
                <a:rPr lang="ja-JP" altLang="en-US" sz="2400" dirty="0">
                  <a:solidFill>
                    <a:schemeClr val="bg1"/>
                  </a:solidFill>
                </a:rPr>
                <a:t>左</a:t>
              </a:r>
              <a:endParaRPr kumimoji="1" lang="ja-JP" altLang="en-US" sz="2400" dirty="0">
                <a:solidFill>
                  <a:schemeClr val="bg1"/>
                </a:solidFill>
              </a:endParaRPr>
            </a:p>
          </p:txBody>
        </p:sp>
      </p:grpSp>
      <p:sp>
        <p:nvSpPr>
          <p:cNvPr id="76" name="吹き出し: 角を丸めた四角形 75">
            <a:extLst>
              <a:ext uri="{FF2B5EF4-FFF2-40B4-BE49-F238E27FC236}">
                <a16:creationId xmlns:a16="http://schemas.microsoft.com/office/drawing/2014/main" id="{3B609321-F593-4E1D-B4E0-A2713579C2DD}"/>
              </a:ext>
            </a:extLst>
          </p:cNvPr>
          <p:cNvSpPr/>
          <p:nvPr/>
        </p:nvSpPr>
        <p:spPr>
          <a:xfrm>
            <a:off x="10504293" y="2769078"/>
            <a:ext cx="1366887" cy="418706"/>
          </a:xfrm>
          <a:prstGeom prst="wedgeRoundRectCallout">
            <a:avLst>
              <a:gd name="adj1" fmla="val -64971"/>
              <a:gd name="adj2" fmla="val 3320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発見</a:t>
            </a:r>
          </a:p>
        </p:txBody>
      </p:sp>
      <p:sp>
        <p:nvSpPr>
          <p:cNvPr id="77" name="吹き出し: 角を丸めた四角形 76">
            <a:extLst>
              <a:ext uri="{FF2B5EF4-FFF2-40B4-BE49-F238E27FC236}">
                <a16:creationId xmlns:a16="http://schemas.microsoft.com/office/drawing/2014/main" id="{90B92291-7D47-42F5-97AC-33F7C5788200}"/>
              </a:ext>
            </a:extLst>
          </p:cNvPr>
          <p:cNvSpPr/>
          <p:nvPr/>
        </p:nvSpPr>
        <p:spPr>
          <a:xfrm>
            <a:off x="10741496" y="4759747"/>
            <a:ext cx="1207248" cy="475097"/>
          </a:xfrm>
          <a:prstGeom prst="wedgeRoundRectCallout">
            <a:avLst>
              <a:gd name="adj1" fmla="val -63780"/>
              <a:gd name="adj2" fmla="val 423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捕獲</a:t>
            </a:r>
            <a:endParaRPr kumimoji="1" lang="en-US" altLang="ja-JP" sz="2400" dirty="0"/>
          </a:p>
        </p:txBody>
      </p:sp>
    </p:spTree>
    <p:extLst>
      <p:ext uri="{BB962C8B-B14F-4D97-AF65-F5344CB8AC3E}">
        <p14:creationId xmlns:p14="http://schemas.microsoft.com/office/powerpoint/2010/main" val="21883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CA7CE-07A6-4AFA-84D9-8AE2B30BC94A}"/>
              </a:ext>
            </a:extLst>
          </p:cNvPr>
          <p:cNvSpPr>
            <a:spLocks noGrp="1"/>
          </p:cNvSpPr>
          <p:nvPr>
            <p:ph type="title"/>
          </p:nvPr>
        </p:nvSpPr>
        <p:spPr/>
        <p:txBody>
          <a:bodyPr/>
          <a:lstStyle/>
          <a:p>
            <a:pPr algn="l"/>
            <a:r>
              <a:rPr kumimoji="1" lang="ja-JP" altLang="en-US" dirty="0"/>
              <a:t>成果</a:t>
            </a:r>
          </a:p>
        </p:txBody>
      </p:sp>
      <p:sp>
        <p:nvSpPr>
          <p:cNvPr id="3" name="コンテンツ プレースホルダー 2">
            <a:extLst>
              <a:ext uri="{FF2B5EF4-FFF2-40B4-BE49-F238E27FC236}">
                <a16:creationId xmlns:a16="http://schemas.microsoft.com/office/drawing/2014/main" id="{CEC253F6-6C4B-4151-AABD-F5A48FC347DF}"/>
              </a:ext>
            </a:extLst>
          </p:cNvPr>
          <p:cNvSpPr>
            <a:spLocks noGrp="1"/>
          </p:cNvSpPr>
          <p:nvPr>
            <p:ph idx="1"/>
          </p:nvPr>
        </p:nvSpPr>
        <p:spPr/>
        <p:txBody>
          <a:bodyPr/>
          <a:lstStyle/>
          <a:p>
            <a:r>
              <a:rPr kumimoji="1" lang="ja-JP" altLang="en-US" sz="2400" dirty="0"/>
              <a:t>ウォークスルーの実装</a:t>
            </a:r>
            <a:endParaRPr kumimoji="1" lang="en-US" altLang="ja-JP" sz="2400" dirty="0"/>
          </a:p>
          <a:p>
            <a:r>
              <a:rPr kumimoji="1" lang="ja-JP" altLang="en-US" sz="2400" dirty="0"/>
              <a:t>直方体と球衝突検出</a:t>
            </a:r>
            <a:endParaRPr kumimoji="1" lang="en-US" altLang="ja-JP" sz="2400" dirty="0"/>
          </a:p>
          <a:p>
            <a:r>
              <a:rPr kumimoji="1" lang="ja-JP" altLang="en-US" sz="2400" dirty="0"/>
              <a:t>球同士の衝突検出</a:t>
            </a:r>
            <a:endParaRPr kumimoji="1" lang="en-US" altLang="ja-JP" sz="2400" dirty="0"/>
          </a:p>
          <a:p>
            <a:r>
              <a:rPr kumimoji="1" lang="ja-JP" altLang="en-US" sz="2400" dirty="0"/>
              <a:t>スクリーン座標→グローバル座標変換</a:t>
            </a:r>
            <a:endParaRPr kumimoji="1" lang="en-US" altLang="ja-JP" sz="2400" dirty="0"/>
          </a:p>
          <a:p>
            <a:endParaRPr kumimoji="1" lang="ja-JP" altLang="en-US" dirty="0"/>
          </a:p>
        </p:txBody>
      </p:sp>
    </p:spTree>
    <p:extLst>
      <p:ext uri="{BB962C8B-B14F-4D97-AF65-F5344CB8AC3E}">
        <p14:creationId xmlns:p14="http://schemas.microsoft.com/office/powerpoint/2010/main" val="315165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28DA4-E2F9-4254-A027-BEC4B93EA71A}"/>
              </a:ext>
            </a:extLst>
          </p:cNvPr>
          <p:cNvSpPr>
            <a:spLocks noGrp="1"/>
          </p:cNvSpPr>
          <p:nvPr>
            <p:ph type="title"/>
          </p:nvPr>
        </p:nvSpPr>
        <p:spPr/>
        <p:txBody>
          <a:bodyPr/>
          <a:lstStyle/>
          <a:p>
            <a:pPr algn="l"/>
            <a:r>
              <a:rPr kumimoji="1" lang="ja-JP" altLang="en-US" dirty="0"/>
              <a:t>課題</a:t>
            </a:r>
          </a:p>
        </p:txBody>
      </p:sp>
      <p:sp>
        <p:nvSpPr>
          <p:cNvPr id="3" name="コンテンツ プレースホルダー 2">
            <a:extLst>
              <a:ext uri="{FF2B5EF4-FFF2-40B4-BE49-F238E27FC236}">
                <a16:creationId xmlns:a16="http://schemas.microsoft.com/office/drawing/2014/main" id="{CF0FCAEF-A757-402E-818D-3ECEAC5CFC0F}"/>
              </a:ext>
            </a:extLst>
          </p:cNvPr>
          <p:cNvSpPr>
            <a:spLocks noGrp="1"/>
          </p:cNvSpPr>
          <p:nvPr>
            <p:ph idx="1"/>
          </p:nvPr>
        </p:nvSpPr>
        <p:spPr/>
        <p:txBody>
          <a:bodyPr>
            <a:normAutofit/>
          </a:bodyPr>
          <a:lstStyle/>
          <a:p>
            <a:r>
              <a:rPr kumimoji="1" lang="ja-JP" altLang="en-US" sz="2400" dirty="0"/>
              <a:t>衝突平面に平行な移動成分を残して移動させることができなかった。</a:t>
            </a:r>
            <a:endParaRPr kumimoji="1" lang="en-US" altLang="ja-JP" sz="2400" dirty="0"/>
          </a:p>
          <a:p>
            <a:r>
              <a:rPr kumimoji="1" lang="ja-JP" altLang="en-US" sz="2400" dirty="0"/>
              <a:t>テクスチャを実装できなかったので制限時間を表示できていないため、プレイヤーへやさしくない</a:t>
            </a:r>
            <a:endParaRPr kumimoji="1" lang="en-US" altLang="ja-JP" sz="2400" dirty="0"/>
          </a:p>
        </p:txBody>
      </p:sp>
    </p:spTree>
    <p:extLst>
      <p:ext uri="{BB962C8B-B14F-4D97-AF65-F5344CB8AC3E}">
        <p14:creationId xmlns:p14="http://schemas.microsoft.com/office/powerpoint/2010/main" val="193963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80ACB1-2B51-4F10-9705-39FE8C7B1D6A}"/>
              </a:ext>
            </a:extLst>
          </p:cNvPr>
          <p:cNvSpPr>
            <a:spLocks noGrp="1"/>
          </p:cNvSpPr>
          <p:nvPr>
            <p:ph type="title"/>
          </p:nvPr>
        </p:nvSpPr>
        <p:spPr/>
        <p:txBody>
          <a:bodyPr/>
          <a:lstStyle/>
          <a:p>
            <a:pPr algn="l"/>
            <a:r>
              <a:rPr kumimoji="1" lang="ja-JP" altLang="en-US" dirty="0"/>
              <a:t>感想</a:t>
            </a:r>
          </a:p>
        </p:txBody>
      </p:sp>
      <p:sp>
        <p:nvSpPr>
          <p:cNvPr id="3" name="コンテンツ プレースホルダー 2">
            <a:extLst>
              <a:ext uri="{FF2B5EF4-FFF2-40B4-BE49-F238E27FC236}">
                <a16:creationId xmlns:a16="http://schemas.microsoft.com/office/drawing/2014/main" id="{50A4E784-4981-4BA2-B358-B5632C7BAF31}"/>
              </a:ext>
            </a:extLst>
          </p:cNvPr>
          <p:cNvSpPr>
            <a:spLocks noGrp="1"/>
          </p:cNvSpPr>
          <p:nvPr>
            <p:ph idx="1"/>
          </p:nvPr>
        </p:nvSpPr>
        <p:spPr/>
        <p:txBody>
          <a:bodyPr>
            <a:normAutofit/>
          </a:bodyPr>
          <a:lstStyle/>
          <a:p>
            <a:r>
              <a:rPr kumimoji="1" lang="ja-JP" altLang="en-US" sz="2400" dirty="0"/>
              <a:t>衝突検出は難しかった。</a:t>
            </a:r>
            <a:endParaRPr kumimoji="1" lang="en-US" altLang="ja-JP" sz="2400" dirty="0"/>
          </a:p>
          <a:p>
            <a:r>
              <a:rPr kumimoji="1" lang="en-US" altLang="ja-JP" sz="2400" dirty="0"/>
              <a:t>OpenGL</a:t>
            </a:r>
            <a:r>
              <a:rPr kumimoji="1" lang="ja-JP" altLang="en-US" sz="2400" dirty="0"/>
              <a:t>は使いづらかった。</a:t>
            </a:r>
            <a:r>
              <a:rPr kumimoji="1" lang="en-US" altLang="ja-JP" sz="2400" dirty="0"/>
              <a:t>Unity</a:t>
            </a:r>
            <a:r>
              <a:rPr kumimoji="1" lang="ja-JP" altLang="en-US" sz="2400" dirty="0"/>
              <a:t>をやりたいと強く感じた。</a:t>
            </a:r>
          </a:p>
        </p:txBody>
      </p:sp>
    </p:spTree>
    <p:extLst>
      <p:ext uri="{BB962C8B-B14F-4D97-AF65-F5344CB8AC3E}">
        <p14:creationId xmlns:p14="http://schemas.microsoft.com/office/powerpoint/2010/main" val="1447385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4254</TotalTime>
  <Words>194</Words>
  <Application>Microsoft Office PowerPoint</Application>
  <PresentationFormat>ワイド画面</PresentationFormat>
  <Paragraphs>46</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Bookman Old Style</vt:lpstr>
      <vt:lpstr>Franklin Gothic Book</vt:lpstr>
      <vt:lpstr>Wingdings 2</vt:lpstr>
      <vt:lpstr>SlateVTI</vt:lpstr>
      <vt:lpstr>かくれんぼ</vt:lpstr>
      <vt:lpstr>概要</vt:lpstr>
      <vt:lpstr>子（逃げる）の操作   hide.py</vt:lpstr>
      <vt:lpstr>鬼（追う側）の操作   seek.py</vt:lpstr>
      <vt:lpstr>成果</vt:lpstr>
      <vt:lpstr>課題</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かくれんぼ</dc:title>
  <dc:creator>Matsukawa Yuki</dc:creator>
  <cp:lastModifiedBy>Matsukawa Yuki</cp:lastModifiedBy>
  <cp:revision>34</cp:revision>
  <dcterms:created xsi:type="dcterms:W3CDTF">2019-12-08T17:18:35Z</dcterms:created>
  <dcterms:modified xsi:type="dcterms:W3CDTF">2020-01-27T05:14:07Z</dcterms:modified>
</cp:coreProperties>
</file>