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4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5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82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0936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74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94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61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72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6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2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2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3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5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5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3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2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6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700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C133BEF4-DC1B-40B1-BEA4-3E6B8EEC8E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7350" b="7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225CD93-9310-4CE2-ABD3-105EB917A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かくれんぼ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1BF133-AEF1-47A8-ADEC-5892FDA5D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32</a:t>
            </a:r>
            <a:r>
              <a:rPr kumimoji="1" lang="ja-JP" altLang="en-US" dirty="0"/>
              <a:t>番　松川侑生</a:t>
            </a:r>
          </a:p>
        </p:txBody>
      </p:sp>
    </p:spTree>
    <p:extLst>
      <p:ext uri="{BB962C8B-B14F-4D97-AF65-F5344CB8AC3E}">
        <p14:creationId xmlns:p14="http://schemas.microsoft.com/office/powerpoint/2010/main" val="28359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F8B828-D447-49E5-B3A6-8576FDD2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D72320-893D-427F-85BC-268A372F9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隠れる側、探す側双方に別れて行うゲーム</a:t>
            </a:r>
            <a:endParaRPr kumimoji="1" lang="en-US" altLang="ja-JP" dirty="0"/>
          </a:p>
          <a:p>
            <a:r>
              <a:rPr kumimoji="1" lang="ja-JP" altLang="en-US" dirty="0"/>
              <a:t>隠れる側は鳥瞰視点任意の数、形のブロック（制限あり）を配置し、自分が隠れる位置を決定する（制限時間あり）</a:t>
            </a:r>
            <a:endParaRPr kumimoji="1" lang="en-US" altLang="ja-JP" dirty="0"/>
          </a:p>
          <a:p>
            <a:r>
              <a:rPr kumimoji="1" lang="ja-JP" altLang="en-US" dirty="0"/>
              <a:t>探す側はウォークスルーを用いて制限時間以内に相手を見つける</a:t>
            </a:r>
          </a:p>
        </p:txBody>
      </p:sp>
    </p:spTree>
    <p:extLst>
      <p:ext uri="{BB962C8B-B14F-4D97-AF65-F5344CB8AC3E}">
        <p14:creationId xmlns:p14="http://schemas.microsoft.com/office/powerpoint/2010/main" val="245125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4E95A3-4EC5-4DC5-A687-B7A6B9D6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6A8947-212C-4FB3-BEAF-C93D01D23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フィールドにいくつかのブロックを配置</a:t>
            </a:r>
            <a:endParaRPr kumimoji="1" lang="en-US" altLang="ja-JP" dirty="0"/>
          </a:p>
          <a:p>
            <a:r>
              <a:rPr kumimoji="1" lang="ja-JP" altLang="en-US" dirty="0"/>
              <a:t>制限時間内に鬼が子を見つけられれば勝ち</a:t>
            </a:r>
          </a:p>
        </p:txBody>
      </p:sp>
    </p:spTree>
    <p:extLst>
      <p:ext uri="{BB962C8B-B14F-4D97-AF65-F5344CB8AC3E}">
        <p14:creationId xmlns:p14="http://schemas.microsoft.com/office/powerpoint/2010/main" val="32244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866A0-039B-402A-9874-AD3DC822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5186F6-5601-4014-BEDD-AF13BF593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自分が隠れる位置をマウスで指定</a:t>
            </a:r>
            <a:endParaRPr kumimoji="1" lang="en-US" altLang="ja-JP" dirty="0"/>
          </a:p>
          <a:p>
            <a:r>
              <a:rPr kumimoji="1" lang="ja-JP" altLang="en-US" dirty="0"/>
              <a:t>鳥瞰視点</a:t>
            </a:r>
          </a:p>
        </p:txBody>
      </p:sp>
    </p:spTree>
    <p:extLst>
      <p:ext uri="{BB962C8B-B14F-4D97-AF65-F5344CB8AC3E}">
        <p14:creationId xmlns:p14="http://schemas.microsoft.com/office/powerpoint/2010/main" val="23925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806922-3C13-460B-A920-3654E298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9E2573-8678-4500-BB23-81B28B44E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ウォークスルー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98662DE-A698-4E5C-98A3-FAF6FAA1B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48" y="2707286"/>
            <a:ext cx="4178196" cy="316966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DC7F34D-02A5-4322-91F9-07A828E35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56" y="2707286"/>
            <a:ext cx="4754498" cy="316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89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92</Words>
  <Application>Microsoft Office PowerPoint</Application>
  <PresentationFormat>ワイド画面</PresentationFormat>
  <Paragraphs>14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Bookman Old Style</vt:lpstr>
      <vt:lpstr>Franklin Gothic Book</vt:lpstr>
      <vt:lpstr>Wingdings 2</vt:lpstr>
      <vt:lpstr>SlateVTI</vt:lpstr>
      <vt:lpstr>かくれんぼ</vt:lpstr>
      <vt:lpstr>概要</vt:lpstr>
      <vt:lpstr>ゲームシステム</vt:lpstr>
      <vt:lpstr>子</vt:lpstr>
      <vt:lpstr>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かくれんぼ</dc:title>
  <dc:creator>Matsukawa Yuki</dc:creator>
  <cp:lastModifiedBy>Matsukawa Yuki</cp:lastModifiedBy>
  <cp:revision>6</cp:revision>
  <dcterms:created xsi:type="dcterms:W3CDTF">2019-12-08T17:18:35Z</dcterms:created>
  <dcterms:modified xsi:type="dcterms:W3CDTF">2019-12-09T07:38:37Z</dcterms:modified>
</cp:coreProperties>
</file>