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導入" id="{E46BC011-15E0-48B5-842D-6DEF7B6893FB}">
          <p14:sldIdLst>
            <p14:sldId id="256"/>
            <p14:sldId id="257"/>
          </p14:sldIdLst>
        </p14:section>
        <p14:section name="操作方法" id="{97B7C01D-6B0E-4312-9624-C1544CE92E2D}">
          <p14:sldIdLst>
            <p14:sldId id="259"/>
            <p14:sldId id="258"/>
          </p14:sldIdLst>
        </p14:section>
        <p14:section name="プログラム構成" id="{0D5D7E64-CC05-4E83-B92F-5B734D3AC24D}">
          <p14:sldIdLst>
            <p14:sldId id="260"/>
          </p14:sldIdLst>
        </p14:section>
        <p14:section name="まとめ" id="{2576E5FA-7590-478D-9628-DDC85974476E}">
          <p14:sldIdLst>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9944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725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2882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0936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2774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8694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3961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572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846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332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5422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243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3051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565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523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1980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62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1/26/2020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859655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688" r:id="rId5"/>
    <p:sldLayoutId id="2147483689" r:id="rId6"/>
    <p:sldLayoutId id="2147483690" r:id="rId7"/>
    <p:sldLayoutId id="2147483691" r:id="rId8"/>
    <p:sldLayoutId id="2147483692" r:id="rId9"/>
    <p:sldLayoutId id="2147483693" r:id="rId10"/>
    <p:sldLayoutId id="2147483694" r:id="rId11"/>
    <p:sldLayoutId id="2147483700" r:id="rId12"/>
    <p:sldLayoutId id="2147483695" r:id="rId13"/>
    <p:sldLayoutId id="2147483696" r:id="rId14"/>
    <p:sldLayoutId id="2147483697" r:id="rId15"/>
    <p:sldLayoutId id="2147483698" r:id="rId16"/>
    <p:sldLayoutId id="2147483699"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C133BEF4-DC1B-40B1-BEA4-3E6B8EEC8E58}"/>
              </a:ext>
            </a:extLst>
          </p:cNvPr>
          <p:cNvPicPr>
            <a:picLocks noChangeAspect="1"/>
          </p:cNvPicPr>
          <p:nvPr/>
        </p:nvPicPr>
        <p:blipFill rotWithShape="1">
          <a:blip r:embed="rId3">
            <a:alphaModFix amt="35000"/>
          </a:blip>
          <a:srcRect t="7350" b="7744"/>
          <a:stretch/>
        </p:blipFill>
        <p:spPr>
          <a:xfrm>
            <a:off x="20" y="10"/>
            <a:ext cx="12191980" cy="6857990"/>
          </a:xfrm>
          <a:prstGeom prst="rect">
            <a:avLst/>
          </a:prstGeom>
        </p:spPr>
      </p:pic>
      <p:sp>
        <p:nvSpPr>
          <p:cNvPr id="2" name="タイトル 1">
            <a:extLst>
              <a:ext uri="{FF2B5EF4-FFF2-40B4-BE49-F238E27FC236}">
                <a16:creationId xmlns:a16="http://schemas.microsoft.com/office/drawing/2014/main" id="{3225CD93-9310-4CE2-ABD3-105EB917AC76}"/>
              </a:ext>
            </a:extLst>
          </p:cNvPr>
          <p:cNvSpPr>
            <a:spLocks noGrp="1"/>
          </p:cNvSpPr>
          <p:nvPr>
            <p:ph type="ctrTitle"/>
          </p:nvPr>
        </p:nvSpPr>
        <p:spPr>
          <a:xfrm>
            <a:off x="1370693" y="1788394"/>
            <a:ext cx="9440034" cy="1828801"/>
          </a:xfrm>
        </p:spPr>
        <p:txBody>
          <a:bodyPr>
            <a:normAutofit/>
          </a:bodyPr>
          <a:lstStyle/>
          <a:p>
            <a:r>
              <a:rPr kumimoji="1" lang="ja-JP" altLang="en-US" sz="8000" dirty="0"/>
              <a:t>かくれんぼ</a:t>
            </a:r>
          </a:p>
        </p:txBody>
      </p:sp>
      <p:sp>
        <p:nvSpPr>
          <p:cNvPr id="3" name="字幕 2">
            <a:extLst>
              <a:ext uri="{FF2B5EF4-FFF2-40B4-BE49-F238E27FC236}">
                <a16:creationId xmlns:a16="http://schemas.microsoft.com/office/drawing/2014/main" id="{D41BF133-AEF1-47A8-ADEC-5892FDA5DD4E}"/>
              </a:ext>
            </a:extLst>
          </p:cNvPr>
          <p:cNvSpPr>
            <a:spLocks noGrp="1"/>
          </p:cNvSpPr>
          <p:nvPr>
            <p:ph type="subTitle" idx="1"/>
          </p:nvPr>
        </p:nvSpPr>
        <p:spPr>
          <a:xfrm>
            <a:off x="1370693" y="3792343"/>
            <a:ext cx="9440034" cy="1049867"/>
          </a:xfrm>
        </p:spPr>
        <p:txBody>
          <a:bodyPr>
            <a:normAutofit/>
          </a:bodyPr>
          <a:lstStyle/>
          <a:p>
            <a:r>
              <a:rPr kumimoji="1" lang="en-US" altLang="ja-JP" sz="3200" dirty="0"/>
              <a:t>32</a:t>
            </a:r>
            <a:r>
              <a:rPr kumimoji="1" lang="ja-JP" altLang="en-US" sz="3200" dirty="0"/>
              <a:t>番　松川侑生</a:t>
            </a:r>
          </a:p>
        </p:txBody>
      </p:sp>
    </p:spTree>
    <p:extLst>
      <p:ext uri="{BB962C8B-B14F-4D97-AF65-F5344CB8AC3E}">
        <p14:creationId xmlns:p14="http://schemas.microsoft.com/office/powerpoint/2010/main" val="28359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F8B828-D447-49E5-B3A6-8576FDD2E856}"/>
              </a:ext>
            </a:extLst>
          </p:cNvPr>
          <p:cNvSpPr>
            <a:spLocks noGrp="1"/>
          </p:cNvSpPr>
          <p:nvPr>
            <p:ph type="title"/>
          </p:nvPr>
        </p:nvSpPr>
        <p:spPr/>
        <p:txBody>
          <a:bodyPr>
            <a:normAutofit/>
          </a:bodyPr>
          <a:lstStyle/>
          <a:p>
            <a:r>
              <a:rPr kumimoji="1" lang="ja-JP" altLang="en-US" sz="4800" dirty="0"/>
              <a:t>概要</a:t>
            </a:r>
          </a:p>
        </p:txBody>
      </p:sp>
      <p:sp>
        <p:nvSpPr>
          <p:cNvPr id="3" name="コンテンツ プレースホルダー 2">
            <a:extLst>
              <a:ext uri="{FF2B5EF4-FFF2-40B4-BE49-F238E27FC236}">
                <a16:creationId xmlns:a16="http://schemas.microsoft.com/office/drawing/2014/main" id="{53D72320-893D-427F-85BC-268A372F9E3D}"/>
              </a:ext>
            </a:extLst>
          </p:cNvPr>
          <p:cNvSpPr>
            <a:spLocks noGrp="1"/>
          </p:cNvSpPr>
          <p:nvPr>
            <p:ph idx="1"/>
          </p:nvPr>
        </p:nvSpPr>
        <p:spPr/>
        <p:txBody>
          <a:bodyPr>
            <a:normAutofit/>
          </a:bodyPr>
          <a:lstStyle/>
          <a:p>
            <a:r>
              <a:rPr kumimoji="1" lang="ja-JP" altLang="en-US" sz="2400" dirty="0"/>
              <a:t>隠れる側、探す側双方に別れて行うゲーム</a:t>
            </a:r>
            <a:endParaRPr kumimoji="1" lang="en-US" altLang="ja-JP" sz="2400" dirty="0"/>
          </a:p>
          <a:p>
            <a:r>
              <a:rPr kumimoji="1" lang="ja-JP" altLang="en-US" sz="2400" dirty="0"/>
              <a:t>隠れる側は鳥瞰視点任意の数、形のブロック（制限あり）を配置し、自分が隠れる位置を決定する（制限時間あり）</a:t>
            </a:r>
            <a:endParaRPr kumimoji="1" lang="en-US" altLang="ja-JP" sz="2400" dirty="0"/>
          </a:p>
          <a:p>
            <a:r>
              <a:rPr kumimoji="1" lang="ja-JP" altLang="en-US" sz="2400" dirty="0"/>
              <a:t>探す側は制限時間以内に相手を見つける</a:t>
            </a:r>
          </a:p>
        </p:txBody>
      </p:sp>
    </p:spTree>
    <p:extLst>
      <p:ext uri="{BB962C8B-B14F-4D97-AF65-F5344CB8AC3E}">
        <p14:creationId xmlns:p14="http://schemas.microsoft.com/office/powerpoint/2010/main" val="245125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866A0-039B-402A-9874-AD3DC8223CA2}"/>
              </a:ext>
            </a:extLst>
          </p:cNvPr>
          <p:cNvSpPr>
            <a:spLocks noGrp="1"/>
          </p:cNvSpPr>
          <p:nvPr>
            <p:ph type="title"/>
          </p:nvPr>
        </p:nvSpPr>
        <p:spPr>
          <a:xfrm>
            <a:off x="913795" y="609600"/>
            <a:ext cx="10353762" cy="1257300"/>
          </a:xfrm>
        </p:spPr>
        <p:txBody>
          <a:bodyPr>
            <a:normAutofit/>
          </a:bodyPr>
          <a:lstStyle/>
          <a:p>
            <a:r>
              <a:rPr kumimoji="1" lang="ja-JP" altLang="en-US" sz="4800" dirty="0"/>
              <a:t>子</a:t>
            </a:r>
          </a:p>
        </p:txBody>
      </p:sp>
      <p:sp>
        <p:nvSpPr>
          <p:cNvPr id="3" name="コンテンツ プレースホルダー 2">
            <a:extLst>
              <a:ext uri="{FF2B5EF4-FFF2-40B4-BE49-F238E27FC236}">
                <a16:creationId xmlns:a16="http://schemas.microsoft.com/office/drawing/2014/main" id="{C65186F6-5601-4014-BEDD-AF13BF5931AE}"/>
              </a:ext>
            </a:extLst>
          </p:cNvPr>
          <p:cNvSpPr>
            <a:spLocks noGrp="1"/>
          </p:cNvSpPr>
          <p:nvPr>
            <p:ph idx="1"/>
          </p:nvPr>
        </p:nvSpPr>
        <p:spPr>
          <a:xfrm>
            <a:off x="913795" y="2076450"/>
            <a:ext cx="10353762" cy="3714749"/>
          </a:xfrm>
        </p:spPr>
        <p:txBody>
          <a:bodyPr>
            <a:normAutofit/>
          </a:bodyPr>
          <a:lstStyle/>
          <a:p>
            <a:r>
              <a:rPr kumimoji="1" lang="ja-JP" altLang="en-US" sz="2400" dirty="0"/>
              <a:t>あらかじめブロックが配置されている</a:t>
            </a:r>
            <a:endParaRPr kumimoji="1" lang="en-US" altLang="ja-JP" sz="2400" dirty="0"/>
          </a:p>
          <a:p>
            <a:r>
              <a:rPr kumimoji="1" lang="ja-JP" altLang="en-US" sz="2400" dirty="0"/>
              <a:t>自分が隠れる位置をマウスで指定</a:t>
            </a:r>
            <a:endParaRPr kumimoji="1" lang="en-US" altLang="ja-JP" sz="2400" dirty="0"/>
          </a:p>
          <a:p>
            <a:r>
              <a:rPr kumimoji="1" lang="ja-JP" altLang="en-US" sz="2400" dirty="0"/>
              <a:t>鳥瞰視点</a:t>
            </a:r>
          </a:p>
        </p:txBody>
      </p:sp>
      <p:pic>
        <p:nvPicPr>
          <p:cNvPr id="5" name="図 4">
            <a:extLst>
              <a:ext uri="{FF2B5EF4-FFF2-40B4-BE49-F238E27FC236}">
                <a16:creationId xmlns:a16="http://schemas.microsoft.com/office/drawing/2014/main" id="{3221EFF7-5AA1-431B-8B3C-F23128D80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626" y="1866900"/>
            <a:ext cx="4649459" cy="3714749"/>
          </a:xfrm>
          <a:prstGeom prst="rect">
            <a:avLst/>
          </a:prstGeom>
        </p:spPr>
      </p:pic>
      <p:pic>
        <p:nvPicPr>
          <p:cNvPr id="7" name="図 6">
            <a:extLst>
              <a:ext uri="{FF2B5EF4-FFF2-40B4-BE49-F238E27FC236}">
                <a16:creationId xmlns:a16="http://schemas.microsoft.com/office/drawing/2014/main" id="{F1AB110F-C479-4C77-917A-B665950AA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801" y="3933824"/>
            <a:ext cx="1149409" cy="1162110"/>
          </a:xfrm>
          <a:prstGeom prst="rect">
            <a:avLst/>
          </a:prstGeom>
        </p:spPr>
      </p:pic>
      <p:sp>
        <p:nvSpPr>
          <p:cNvPr id="8" name="テキスト ボックス 7">
            <a:extLst>
              <a:ext uri="{FF2B5EF4-FFF2-40B4-BE49-F238E27FC236}">
                <a16:creationId xmlns:a16="http://schemas.microsoft.com/office/drawing/2014/main" id="{85E168C2-881A-4660-AFA0-EA1408394F3E}"/>
              </a:ext>
            </a:extLst>
          </p:cNvPr>
          <p:cNvSpPr txBox="1"/>
          <p:nvPr/>
        </p:nvSpPr>
        <p:spPr>
          <a:xfrm>
            <a:off x="2979006" y="5396983"/>
            <a:ext cx="772998" cy="461665"/>
          </a:xfrm>
          <a:prstGeom prst="rect">
            <a:avLst/>
          </a:prstGeom>
          <a:noFill/>
        </p:spPr>
        <p:txBody>
          <a:bodyPr wrap="square" rtlCol="0">
            <a:spAutoFit/>
          </a:bodyPr>
          <a:lstStyle/>
          <a:p>
            <a:pPr algn="ctr"/>
            <a:r>
              <a:rPr kumimoji="1" lang="ja-JP" altLang="en-US" sz="2400" dirty="0"/>
              <a:t>子</a:t>
            </a:r>
          </a:p>
        </p:txBody>
      </p:sp>
      <p:sp>
        <p:nvSpPr>
          <p:cNvPr id="9" name="テキスト ボックス 8">
            <a:extLst>
              <a:ext uri="{FF2B5EF4-FFF2-40B4-BE49-F238E27FC236}">
                <a16:creationId xmlns:a16="http://schemas.microsoft.com/office/drawing/2014/main" id="{CEB939EF-7D2F-4404-9AE8-76F0E2DED2DC}"/>
              </a:ext>
            </a:extLst>
          </p:cNvPr>
          <p:cNvSpPr txBox="1"/>
          <p:nvPr/>
        </p:nvSpPr>
        <p:spPr>
          <a:xfrm>
            <a:off x="7514470" y="5842936"/>
            <a:ext cx="3553769" cy="461665"/>
          </a:xfrm>
          <a:prstGeom prst="rect">
            <a:avLst/>
          </a:prstGeom>
          <a:noFill/>
        </p:spPr>
        <p:txBody>
          <a:bodyPr wrap="square" rtlCol="0">
            <a:spAutoFit/>
          </a:bodyPr>
          <a:lstStyle/>
          <a:p>
            <a:pPr algn="ctr"/>
            <a:r>
              <a:rPr kumimoji="1" lang="ja-JP" altLang="en-US" sz="2400" dirty="0"/>
              <a:t>ブロック（障害物）配置例</a:t>
            </a:r>
          </a:p>
        </p:txBody>
      </p:sp>
    </p:spTree>
    <p:extLst>
      <p:ext uri="{BB962C8B-B14F-4D97-AF65-F5344CB8AC3E}">
        <p14:creationId xmlns:p14="http://schemas.microsoft.com/office/powerpoint/2010/main" val="23925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806922-3C13-460B-A920-3654E29866A7}"/>
              </a:ext>
            </a:extLst>
          </p:cNvPr>
          <p:cNvSpPr>
            <a:spLocks noGrp="1"/>
          </p:cNvSpPr>
          <p:nvPr>
            <p:ph type="title"/>
          </p:nvPr>
        </p:nvSpPr>
        <p:spPr/>
        <p:txBody>
          <a:bodyPr>
            <a:normAutofit/>
          </a:bodyPr>
          <a:lstStyle/>
          <a:p>
            <a:r>
              <a:rPr kumimoji="1" lang="ja-JP" altLang="en-US" sz="4800" dirty="0"/>
              <a:t>鬼</a:t>
            </a:r>
          </a:p>
        </p:txBody>
      </p:sp>
      <p:sp>
        <p:nvSpPr>
          <p:cNvPr id="3" name="コンテンツ プレースホルダー 2">
            <a:extLst>
              <a:ext uri="{FF2B5EF4-FFF2-40B4-BE49-F238E27FC236}">
                <a16:creationId xmlns:a16="http://schemas.microsoft.com/office/drawing/2014/main" id="{989E2573-8678-4500-BB23-81B28B44E671}"/>
              </a:ext>
            </a:extLst>
          </p:cNvPr>
          <p:cNvSpPr>
            <a:spLocks noGrp="1"/>
          </p:cNvSpPr>
          <p:nvPr>
            <p:ph idx="1"/>
          </p:nvPr>
        </p:nvSpPr>
        <p:spPr/>
        <p:txBody>
          <a:bodyPr>
            <a:normAutofit/>
          </a:bodyPr>
          <a:lstStyle/>
          <a:p>
            <a:r>
              <a:rPr kumimoji="1" lang="ja-JP" altLang="en-US" sz="2400" dirty="0"/>
              <a:t>ウォークスルーを用いて視点が子の座標と一致させるため操作させる</a:t>
            </a:r>
            <a:endParaRPr kumimoji="1" lang="en-US" altLang="ja-JP" sz="2400" dirty="0"/>
          </a:p>
        </p:txBody>
      </p:sp>
      <p:pic>
        <p:nvPicPr>
          <p:cNvPr id="5" name="図 4">
            <a:extLst>
              <a:ext uri="{FF2B5EF4-FFF2-40B4-BE49-F238E27FC236}">
                <a16:creationId xmlns:a16="http://schemas.microsoft.com/office/drawing/2014/main" id="{E98662DE-A698-4E5C-98A3-FAF6FAA1B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7348" y="2707286"/>
            <a:ext cx="4178196" cy="3169666"/>
          </a:xfrm>
          <a:prstGeom prst="rect">
            <a:avLst/>
          </a:prstGeom>
        </p:spPr>
      </p:pic>
      <p:pic>
        <p:nvPicPr>
          <p:cNvPr id="7" name="図 6">
            <a:extLst>
              <a:ext uri="{FF2B5EF4-FFF2-40B4-BE49-F238E27FC236}">
                <a16:creationId xmlns:a16="http://schemas.microsoft.com/office/drawing/2014/main" id="{7DC7F34D-02A5-4322-91F9-07A828E35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56" y="2707286"/>
            <a:ext cx="4754498" cy="3169666"/>
          </a:xfrm>
          <a:prstGeom prst="rect">
            <a:avLst/>
          </a:prstGeom>
        </p:spPr>
      </p:pic>
      <p:sp>
        <p:nvSpPr>
          <p:cNvPr id="4" name="爆発: 8 pt 3">
            <a:extLst>
              <a:ext uri="{FF2B5EF4-FFF2-40B4-BE49-F238E27FC236}">
                <a16:creationId xmlns:a16="http://schemas.microsoft.com/office/drawing/2014/main" id="{68912B4D-9C71-4925-8531-F23A396EDA64}"/>
              </a:ext>
            </a:extLst>
          </p:cNvPr>
          <p:cNvSpPr/>
          <p:nvPr/>
        </p:nvSpPr>
        <p:spPr>
          <a:xfrm>
            <a:off x="2976212" y="2391266"/>
            <a:ext cx="2608082" cy="260808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いた</a:t>
            </a:r>
            <a:r>
              <a:rPr kumimoji="1" lang="en-US" altLang="ja-JP" sz="2400" dirty="0"/>
              <a:t>!!</a:t>
            </a:r>
            <a:endParaRPr kumimoji="1" lang="ja-JP" altLang="en-US" sz="2400" dirty="0"/>
          </a:p>
        </p:txBody>
      </p:sp>
      <p:sp>
        <p:nvSpPr>
          <p:cNvPr id="6" name="思考の吹き出し: 雲形 5">
            <a:extLst>
              <a:ext uri="{FF2B5EF4-FFF2-40B4-BE49-F238E27FC236}">
                <a16:creationId xmlns:a16="http://schemas.microsoft.com/office/drawing/2014/main" id="{A3EF3B2D-440B-41F1-9C9B-814CA61F3C01}"/>
              </a:ext>
            </a:extLst>
          </p:cNvPr>
          <p:cNvSpPr/>
          <p:nvPr/>
        </p:nvSpPr>
        <p:spPr>
          <a:xfrm>
            <a:off x="9389096" y="2272252"/>
            <a:ext cx="2728966" cy="182840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いない</a:t>
            </a:r>
            <a:r>
              <a:rPr kumimoji="1" lang="en-US" altLang="ja-JP" sz="2400" dirty="0"/>
              <a:t>......</a:t>
            </a:r>
            <a:endParaRPr kumimoji="1" lang="ja-JP" altLang="en-US" sz="2400" dirty="0"/>
          </a:p>
        </p:txBody>
      </p:sp>
    </p:spTree>
    <p:extLst>
      <p:ext uri="{BB962C8B-B14F-4D97-AF65-F5344CB8AC3E}">
        <p14:creationId xmlns:p14="http://schemas.microsoft.com/office/powerpoint/2010/main" val="331638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2A50E8-A4A1-4353-A196-4EF9F2147A30}"/>
              </a:ext>
            </a:extLst>
          </p:cNvPr>
          <p:cNvSpPr>
            <a:spLocks noGrp="1"/>
          </p:cNvSpPr>
          <p:nvPr>
            <p:ph type="title"/>
          </p:nvPr>
        </p:nvSpPr>
        <p:spPr/>
        <p:txBody>
          <a:bodyPr>
            <a:normAutofit/>
          </a:bodyPr>
          <a:lstStyle/>
          <a:p>
            <a:r>
              <a:rPr kumimoji="1" lang="ja-JP" altLang="en-US" sz="4800" dirty="0"/>
              <a:t>今後について</a:t>
            </a:r>
          </a:p>
        </p:txBody>
      </p:sp>
      <p:sp>
        <p:nvSpPr>
          <p:cNvPr id="3" name="コンテンツ プレースホルダー 2">
            <a:extLst>
              <a:ext uri="{FF2B5EF4-FFF2-40B4-BE49-F238E27FC236}">
                <a16:creationId xmlns:a16="http://schemas.microsoft.com/office/drawing/2014/main" id="{23962144-3DD6-4EAE-942F-144033A9696F}"/>
              </a:ext>
            </a:extLst>
          </p:cNvPr>
          <p:cNvSpPr>
            <a:spLocks noGrp="1"/>
          </p:cNvSpPr>
          <p:nvPr>
            <p:ph idx="1"/>
          </p:nvPr>
        </p:nvSpPr>
        <p:spPr>
          <a:xfrm>
            <a:off x="913795" y="2067023"/>
            <a:ext cx="10353762" cy="3714749"/>
          </a:xfrm>
        </p:spPr>
        <p:txBody>
          <a:bodyPr>
            <a:normAutofit/>
          </a:bodyPr>
          <a:lstStyle/>
          <a:p>
            <a:r>
              <a:rPr kumimoji="1" lang="ja-JP" altLang="en-US" sz="2400" dirty="0"/>
              <a:t>ウォークスルーの実装</a:t>
            </a:r>
            <a:endParaRPr kumimoji="1" lang="en-US" altLang="ja-JP" sz="2400" dirty="0"/>
          </a:p>
          <a:p>
            <a:r>
              <a:rPr kumimoji="1" lang="ja-JP" altLang="en-US" sz="2400" dirty="0"/>
              <a:t>マウスクリックの３次元座標の取得</a:t>
            </a:r>
            <a:endParaRPr kumimoji="1" lang="en-US" altLang="ja-JP" sz="2400" dirty="0"/>
          </a:p>
          <a:p>
            <a:pPr marL="36900" indent="0">
              <a:buNone/>
            </a:pPr>
            <a:endParaRPr kumimoji="1" lang="ja-JP" altLang="en-US" sz="2400" dirty="0"/>
          </a:p>
        </p:txBody>
      </p:sp>
    </p:spTree>
    <p:extLst>
      <p:ext uri="{BB962C8B-B14F-4D97-AF65-F5344CB8AC3E}">
        <p14:creationId xmlns:p14="http://schemas.microsoft.com/office/powerpoint/2010/main" val="276612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FCA7CE-07A6-4AFA-84D9-8AE2B30BC94A}"/>
              </a:ext>
            </a:extLst>
          </p:cNvPr>
          <p:cNvSpPr>
            <a:spLocks noGrp="1"/>
          </p:cNvSpPr>
          <p:nvPr>
            <p:ph type="title"/>
          </p:nvPr>
        </p:nvSpPr>
        <p:spPr/>
        <p:txBody>
          <a:bodyPr/>
          <a:lstStyle/>
          <a:p>
            <a:pPr algn="l"/>
            <a:r>
              <a:rPr kumimoji="1" lang="ja-JP" altLang="en-US" dirty="0"/>
              <a:t>成果</a:t>
            </a:r>
          </a:p>
        </p:txBody>
      </p:sp>
      <p:sp>
        <p:nvSpPr>
          <p:cNvPr id="3" name="コンテンツ プレースホルダー 2">
            <a:extLst>
              <a:ext uri="{FF2B5EF4-FFF2-40B4-BE49-F238E27FC236}">
                <a16:creationId xmlns:a16="http://schemas.microsoft.com/office/drawing/2014/main" id="{CEC253F6-6C4B-4151-AABD-F5A48FC347DF}"/>
              </a:ext>
            </a:extLst>
          </p:cNvPr>
          <p:cNvSpPr>
            <a:spLocks noGrp="1"/>
          </p:cNvSpPr>
          <p:nvPr>
            <p:ph idx="1"/>
          </p:nvPr>
        </p:nvSpPr>
        <p:spPr/>
        <p:txBody>
          <a:bodyPr/>
          <a:lstStyle/>
          <a:p>
            <a:r>
              <a:rPr kumimoji="1" lang="ja-JP" altLang="en-US" dirty="0"/>
              <a:t>ウォークスルーの実装</a:t>
            </a:r>
            <a:endParaRPr kumimoji="1" lang="en-US" altLang="ja-JP" dirty="0"/>
          </a:p>
          <a:p>
            <a:r>
              <a:rPr kumimoji="1" lang="ja-JP" altLang="en-US" dirty="0"/>
              <a:t>衝突検出</a:t>
            </a:r>
            <a:endParaRPr kumimoji="1" lang="en-US" altLang="ja-JP" dirty="0"/>
          </a:p>
          <a:p>
            <a:endParaRPr kumimoji="1" lang="ja-JP" altLang="en-US" dirty="0"/>
          </a:p>
        </p:txBody>
      </p:sp>
    </p:spTree>
    <p:extLst>
      <p:ext uri="{BB962C8B-B14F-4D97-AF65-F5344CB8AC3E}">
        <p14:creationId xmlns:p14="http://schemas.microsoft.com/office/powerpoint/2010/main" val="315165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928DA4-E2F9-4254-A027-BEC4B93EA71A}"/>
              </a:ext>
            </a:extLst>
          </p:cNvPr>
          <p:cNvSpPr>
            <a:spLocks noGrp="1"/>
          </p:cNvSpPr>
          <p:nvPr>
            <p:ph type="title"/>
          </p:nvPr>
        </p:nvSpPr>
        <p:spPr/>
        <p:txBody>
          <a:bodyPr/>
          <a:lstStyle/>
          <a:p>
            <a:pPr algn="l"/>
            <a:r>
              <a:rPr kumimoji="1" lang="ja-JP" altLang="en-US" dirty="0"/>
              <a:t>課題</a:t>
            </a:r>
          </a:p>
        </p:txBody>
      </p:sp>
      <p:sp>
        <p:nvSpPr>
          <p:cNvPr id="3" name="コンテンツ プレースホルダー 2">
            <a:extLst>
              <a:ext uri="{FF2B5EF4-FFF2-40B4-BE49-F238E27FC236}">
                <a16:creationId xmlns:a16="http://schemas.microsoft.com/office/drawing/2014/main" id="{CF0FCAEF-A757-402E-818D-3ECEAC5CFC0F}"/>
              </a:ext>
            </a:extLst>
          </p:cNvPr>
          <p:cNvSpPr>
            <a:spLocks noGrp="1"/>
          </p:cNvSpPr>
          <p:nvPr>
            <p:ph idx="1"/>
          </p:nvPr>
        </p:nvSpPr>
        <p:spPr/>
        <p:txBody>
          <a:bodyPr/>
          <a:lstStyle/>
          <a:p>
            <a:r>
              <a:rPr kumimoji="1" lang="ja-JP" altLang="en-US" dirty="0"/>
              <a:t>衝突平面に平行な移動成分を残して移動させることができなかった。</a:t>
            </a:r>
            <a:endParaRPr kumimoji="1" lang="en-US" altLang="ja-JP" dirty="0"/>
          </a:p>
          <a:p>
            <a:r>
              <a:rPr kumimoji="1" lang="ja-JP" altLang="en-US" dirty="0"/>
              <a:t>テクスチャを実装できなかったのでプレイヤーへやさしくない</a:t>
            </a:r>
            <a:r>
              <a:rPr kumimoji="1" lang="en-US" altLang="ja-JP" dirty="0"/>
              <a:t>GUI</a:t>
            </a:r>
            <a:r>
              <a:rPr kumimoji="1" lang="ja-JP" altLang="en-US" dirty="0"/>
              <a:t>となってしまった。</a:t>
            </a:r>
            <a:endParaRPr kumimoji="1" lang="en-US" altLang="ja-JP" dirty="0"/>
          </a:p>
        </p:txBody>
      </p:sp>
    </p:spTree>
    <p:extLst>
      <p:ext uri="{BB962C8B-B14F-4D97-AF65-F5344CB8AC3E}">
        <p14:creationId xmlns:p14="http://schemas.microsoft.com/office/powerpoint/2010/main" val="193963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80ACB1-2B51-4F10-9705-39FE8C7B1D6A}"/>
              </a:ext>
            </a:extLst>
          </p:cNvPr>
          <p:cNvSpPr>
            <a:spLocks noGrp="1"/>
          </p:cNvSpPr>
          <p:nvPr>
            <p:ph type="title"/>
          </p:nvPr>
        </p:nvSpPr>
        <p:spPr/>
        <p:txBody>
          <a:bodyPr/>
          <a:lstStyle/>
          <a:p>
            <a:pPr algn="l"/>
            <a:r>
              <a:rPr kumimoji="1" lang="ja-JP" altLang="en-US" dirty="0"/>
              <a:t>感想</a:t>
            </a:r>
          </a:p>
        </p:txBody>
      </p:sp>
      <p:sp>
        <p:nvSpPr>
          <p:cNvPr id="3" name="コンテンツ プレースホルダー 2">
            <a:extLst>
              <a:ext uri="{FF2B5EF4-FFF2-40B4-BE49-F238E27FC236}">
                <a16:creationId xmlns:a16="http://schemas.microsoft.com/office/drawing/2014/main" id="{50A4E784-4981-4BA2-B358-B5632C7BAF31}"/>
              </a:ext>
            </a:extLst>
          </p:cNvPr>
          <p:cNvSpPr>
            <a:spLocks noGrp="1"/>
          </p:cNvSpPr>
          <p:nvPr>
            <p:ph idx="1"/>
          </p:nvPr>
        </p:nvSpPr>
        <p:spPr/>
        <p:txBody>
          <a:bodyPr/>
          <a:lstStyle/>
          <a:p>
            <a:r>
              <a:rPr kumimoji="1" lang="ja-JP" altLang="en-US" dirty="0"/>
              <a:t>衝突検出は難しかった。</a:t>
            </a:r>
            <a:endParaRPr kumimoji="1" lang="en-US" altLang="ja-JP" dirty="0"/>
          </a:p>
          <a:p>
            <a:r>
              <a:rPr kumimoji="1" lang="en-US" altLang="ja-JP" dirty="0"/>
              <a:t>OpenGL</a:t>
            </a:r>
            <a:r>
              <a:rPr kumimoji="1" lang="ja-JP" altLang="en-US" dirty="0"/>
              <a:t>は使いづらかった。</a:t>
            </a:r>
            <a:r>
              <a:rPr kumimoji="1" lang="en-US" altLang="ja-JP" dirty="0"/>
              <a:t>Unity</a:t>
            </a:r>
            <a:r>
              <a:rPr kumimoji="1" lang="ja-JP" altLang="en-US" dirty="0"/>
              <a:t>をやりたいと強く感じた。</a:t>
            </a:r>
          </a:p>
        </p:txBody>
      </p:sp>
    </p:spTree>
    <p:extLst>
      <p:ext uri="{BB962C8B-B14F-4D97-AF65-F5344CB8AC3E}">
        <p14:creationId xmlns:p14="http://schemas.microsoft.com/office/powerpoint/2010/main" val="1447385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2620</TotalTime>
  <Words>165</Words>
  <Application>Microsoft Office PowerPoint</Application>
  <PresentationFormat>ワイド画面</PresentationFormat>
  <Paragraphs>28</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Bookman Old Style</vt:lpstr>
      <vt:lpstr>Franklin Gothic Book</vt:lpstr>
      <vt:lpstr>Wingdings 2</vt:lpstr>
      <vt:lpstr>SlateVTI</vt:lpstr>
      <vt:lpstr>かくれんぼ</vt:lpstr>
      <vt:lpstr>概要</vt:lpstr>
      <vt:lpstr>子</vt:lpstr>
      <vt:lpstr>鬼</vt:lpstr>
      <vt:lpstr>今後について</vt:lpstr>
      <vt:lpstr>成果</vt:lpstr>
      <vt:lpstr>課題</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かくれんぼ</dc:title>
  <dc:creator>Matsukawa Yuki</dc:creator>
  <cp:lastModifiedBy>Matsukawa Yuki</cp:lastModifiedBy>
  <cp:revision>13</cp:revision>
  <dcterms:created xsi:type="dcterms:W3CDTF">2019-12-08T17:18:35Z</dcterms:created>
  <dcterms:modified xsi:type="dcterms:W3CDTF">2020-01-26T01:30:21Z</dcterms:modified>
</cp:coreProperties>
</file>