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74" r:id="rId6"/>
    <p:sldId id="259" r:id="rId7"/>
    <p:sldId id="268" r:id="rId8"/>
    <p:sldId id="261" r:id="rId9"/>
    <p:sldId id="267" r:id="rId10"/>
    <p:sldId id="269" r:id="rId11"/>
    <p:sldId id="262" r:id="rId12"/>
    <p:sldId id="266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  <p:sldId id="263" r:id="rId27"/>
    <p:sldId id="270" r:id="rId28"/>
    <p:sldId id="27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360D3-3450-4E1A-B38B-FDE223E0FA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E89EB34-4BC7-4B94-A624-045ACE0D18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Forschungsthema</a:t>
          </a:r>
          <a:endParaRPr lang="en-US" dirty="0"/>
        </a:p>
      </dgm:t>
    </dgm:pt>
    <dgm:pt modelId="{0AA80538-A123-4D91-949F-5AC07FA4D422}" type="parTrans" cxnId="{7E45FDDE-4094-4397-A158-13B3E91F74C9}">
      <dgm:prSet/>
      <dgm:spPr/>
      <dgm:t>
        <a:bodyPr/>
        <a:lstStyle/>
        <a:p>
          <a:endParaRPr lang="en-US"/>
        </a:p>
      </dgm:t>
    </dgm:pt>
    <dgm:pt modelId="{675E6441-E517-4A31-B3FC-44E3999D8D0D}" type="sibTrans" cxnId="{7E45FDDE-4094-4397-A158-13B3E91F74C9}">
      <dgm:prSet/>
      <dgm:spPr/>
      <dgm:t>
        <a:bodyPr/>
        <a:lstStyle/>
        <a:p>
          <a:endParaRPr lang="en-US"/>
        </a:p>
      </dgm:t>
    </dgm:pt>
    <dgm:pt modelId="{97660A79-3A26-4706-97EB-412002489C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Architektur</a:t>
          </a:r>
          <a:endParaRPr lang="en-US" dirty="0"/>
        </a:p>
      </dgm:t>
    </dgm:pt>
    <dgm:pt modelId="{F4935EEB-DEA8-4BD6-854B-3F538D702AFA}" type="parTrans" cxnId="{44E642A0-5E99-4653-B91C-53874FC1B7A2}">
      <dgm:prSet/>
      <dgm:spPr/>
      <dgm:t>
        <a:bodyPr/>
        <a:lstStyle/>
        <a:p>
          <a:endParaRPr lang="en-US"/>
        </a:p>
      </dgm:t>
    </dgm:pt>
    <dgm:pt modelId="{2E9C03E4-62E2-4B76-A448-714EAE0947E0}" type="sibTrans" cxnId="{44E642A0-5E99-4653-B91C-53874FC1B7A2}">
      <dgm:prSet/>
      <dgm:spPr/>
      <dgm:t>
        <a:bodyPr/>
        <a:lstStyle/>
        <a:p>
          <a:endParaRPr lang="en-US"/>
        </a:p>
      </dgm:t>
    </dgm:pt>
    <dgm:pt modelId="{7B9AF711-5D68-4E2C-A40E-B9DD41EE2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Datenverarbeitung</a:t>
          </a:r>
          <a:endParaRPr lang="en-US" dirty="0"/>
        </a:p>
      </dgm:t>
    </dgm:pt>
    <dgm:pt modelId="{FABCA339-B528-40C6-8DFD-C80EA4DBF05C}" type="parTrans" cxnId="{C5F55C4E-7C39-466F-B5C8-8B041812160B}">
      <dgm:prSet/>
      <dgm:spPr/>
      <dgm:t>
        <a:bodyPr/>
        <a:lstStyle/>
        <a:p>
          <a:endParaRPr lang="en-US"/>
        </a:p>
      </dgm:t>
    </dgm:pt>
    <dgm:pt modelId="{7151C5F2-489B-47C0-BAA2-8CFD05270256}" type="sibTrans" cxnId="{C5F55C4E-7C39-466F-B5C8-8B041812160B}">
      <dgm:prSet/>
      <dgm:spPr/>
      <dgm:t>
        <a:bodyPr/>
        <a:lstStyle/>
        <a:p>
          <a:endParaRPr lang="en-US"/>
        </a:p>
      </dgm:t>
    </dgm:pt>
    <dgm:pt modelId="{277D2E87-21DD-45DB-9A48-044363D096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Map Reduce</a:t>
          </a:r>
          <a:endParaRPr lang="en-US"/>
        </a:p>
      </dgm:t>
    </dgm:pt>
    <dgm:pt modelId="{AF595747-C2F6-440F-8211-90A68C938756}" type="parTrans" cxnId="{40B86A96-9984-42DC-94B8-03AA7915869D}">
      <dgm:prSet/>
      <dgm:spPr/>
      <dgm:t>
        <a:bodyPr/>
        <a:lstStyle/>
        <a:p>
          <a:endParaRPr lang="en-US"/>
        </a:p>
      </dgm:t>
    </dgm:pt>
    <dgm:pt modelId="{D31B980A-1894-4D01-94C1-6F4D606EB500}" type="sibTrans" cxnId="{40B86A96-9984-42DC-94B8-03AA7915869D}">
      <dgm:prSet/>
      <dgm:spPr/>
      <dgm:t>
        <a:bodyPr/>
        <a:lstStyle/>
        <a:p>
          <a:endParaRPr lang="en-US"/>
        </a:p>
      </dgm:t>
    </dgm:pt>
    <dgm:pt modelId="{B64F2EDC-5347-4C16-BDB5-1F292B678D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AT"/>
            <a:t>Visualisierung</a:t>
          </a:r>
          <a:endParaRPr lang="en-US"/>
        </a:p>
      </dgm:t>
    </dgm:pt>
    <dgm:pt modelId="{2017B3F0-11C7-4EE8-AA88-CA0C1380A3D0}" type="parTrans" cxnId="{F01E0CC2-BF91-4EAA-BFBC-1333B57F0456}">
      <dgm:prSet/>
      <dgm:spPr/>
      <dgm:t>
        <a:bodyPr/>
        <a:lstStyle/>
        <a:p>
          <a:endParaRPr lang="en-US"/>
        </a:p>
      </dgm:t>
    </dgm:pt>
    <dgm:pt modelId="{A543DE9E-5209-4BC9-9A17-431BAE0A5BF4}" type="sibTrans" cxnId="{F01E0CC2-BF91-4EAA-BFBC-1333B57F0456}">
      <dgm:prSet/>
      <dgm:spPr/>
      <dgm:t>
        <a:bodyPr/>
        <a:lstStyle/>
        <a:p>
          <a:endParaRPr lang="en-US"/>
        </a:p>
      </dgm:t>
    </dgm:pt>
    <dgm:pt modelId="{6C2F53EE-6328-4748-A460-6DF26F49BF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Datenquellen</a:t>
          </a:r>
          <a:endParaRPr lang="en-US" dirty="0"/>
        </a:p>
      </dgm:t>
    </dgm:pt>
    <dgm:pt modelId="{EB31B380-0CF5-42E3-96D2-1E33BC0D7D72}" type="parTrans" cxnId="{91BE4171-C7B0-49F6-9ECF-44918581651C}">
      <dgm:prSet/>
      <dgm:spPr/>
      <dgm:t>
        <a:bodyPr/>
        <a:lstStyle/>
        <a:p>
          <a:endParaRPr lang="de-AT"/>
        </a:p>
      </dgm:t>
    </dgm:pt>
    <dgm:pt modelId="{9AF47B22-BBC9-4039-9BA4-7EE2A58BDBFF}" type="sibTrans" cxnId="{91BE4171-C7B0-49F6-9ECF-44918581651C}">
      <dgm:prSet/>
      <dgm:spPr/>
      <dgm:t>
        <a:bodyPr/>
        <a:lstStyle/>
        <a:p>
          <a:endParaRPr lang="de-AT"/>
        </a:p>
      </dgm:t>
    </dgm:pt>
    <dgm:pt modelId="{9B4D9C5D-C37E-4867-AEBF-280EC99A8BBA}" type="pres">
      <dgm:prSet presAssocID="{5B0360D3-3450-4E1A-B38B-FDE223E0FAB6}" presName="root" presStyleCnt="0">
        <dgm:presLayoutVars>
          <dgm:dir/>
          <dgm:resizeHandles val="exact"/>
        </dgm:presLayoutVars>
      </dgm:prSet>
      <dgm:spPr/>
    </dgm:pt>
    <dgm:pt modelId="{CC261D51-2907-4160-931C-DAB85F1B8A0A}" type="pres">
      <dgm:prSet presAssocID="{6E89EB34-4BC7-4B94-A624-045ACE0D18FC}" presName="compNode" presStyleCnt="0"/>
      <dgm:spPr/>
    </dgm:pt>
    <dgm:pt modelId="{5B4EC122-2050-4F66-A877-DAF7854641E3}" type="pres">
      <dgm:prSet presAssocID="{6E89EB34-4BC7-4B94-A624-045ACE0D18FC}" presName="iconBgRect" presStyleLbl="bgShp" presStyleIdx="0" presStyleCnt="6"/>
      <dgm:spPr/>
    </dgm:pt>
    <dgm:pt modelId="{CC9F494A-EDE6-44F2-BAB1-4E0A4409DA56}" type="pres">
      <dgm:prSet presAssocID="{6E89EB34-4BC7-4B94-A624-045ACE0D18F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6B923D27-6DBA-4EE0-B2EB-646703522D75}" type="pres">
      <dgm:prSet presAssocID="{6E89EB34-4BC7-4B94-A624-045ACE0D18FC}" presName="spaceRect" presStyleCnt="0"/>
      <dgm:spPr/>
    </dgm:pt>
    <dgm:pt modelId="{2EB405B7-C29F-41CE-A257-59989E7AA967}" type="pres">
      <dgm:prSet presAssocID="{6E89EB34-4BC7-4B94-A624-045ACE0D18FC}" presName="textRect" presStyleLbl="revTx" presStyleIdx="0" presStyleCnt="6">
        <dgm:presLayoutVars>
          <dgm:chMax val="1"/>
          <dgm:chPref val="1"/>
        </dgm:presLayoutVars>
      </dgm:prSet>
      <dgm:spPr/>
    </dgm:pt>
    <dgm:pt modelId="{5FB63C3C-F5CA-4752-BD56-DAFDB1D9B8BE}" type="pres">
      <dgm:prSet presAssocID="{675E6441-E517-4A31-B3FC-44E3999D8D0D}" presName="sibTrans" presStyleCnt="0"/>
      <dgm:spPr/>
    </dgm:pt>
    <dgm:pt modelId="{958E9970-BDAA-4304-8D6B-2F3AF6B76D25}" type="pres">
      <dgm:prSet presAssocID="{6C2F53EE-6328-4748-A460-6DF26F49BF5E}" presName="compNode" presStyleCnt="0"/>
      <dgm:spPr/>
    </dgm:pt>
    <dgm:pt modelId="{266F7C6E-60B0-406B-A787-8E832194DAF0}" type="pres">
      <dgm:prSet presAssocID="{6C2F53EE-6328-4748-A460-6DF26F49BF5E}" presName="iconBgRect" presStyleLbl="bgShp" presStyleIdx="1" presStyleCnt="6"/>
      <dgm:spPr/>
    </dgm:pt>
    <dgm:pt modelId="{6E7FF20A-2DCC-46F2-8343-24A08E9AEEFC}" type="pres">
      <dgm:prSet presAssocID="{6C2F53EE-6328-4748-A460-6DF26F49BF5E}" presName="iconRect" presStyleLbl="node1" presStyleIdx="1" presStyleCnt="6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7BC0F3B-F65F-4A3E-A8A9-9AB4C16DCC05}" type="pres">
      <dgm:prSet presAssocID="{6C2F53EE-6328-4748-A460-6DF26F49BF5E}" presName="spaceRect" presStyleCnt="0"/>
      <dgm:spPr/>
    </dgm:pt>
    <dgm:pt modelId="{EF35E9BD-F1A0-4060-B08B-28CDF95F52A5}" type="pres">
      <dgm:prSet presAssocID="{6C2F53EE-6328-4748-A460-6DF26F49BF5E}" presName="textRect" presStyleLbl="revTx" presStyleIdx="1" presStyleCnt="6">
        <dgm:presLayoutVars>
          <dgm:chMax val="1"/>
          <dgm:chPref val="1"/>
        </dgm:presLayoutVars>
      </dgm:prSet>
      <dgm:spPr/>
    </dgm:pt>
    <dgm:pt modelId="{F8BB27F3-C53C-46C5-B8B2-97BB794CF73D}" type="pres">
      <dgm:prSet presAssocID="{9AF47B22-BBC9-4039-9BA4-7EE2A58BDBFF}" presName="sibTrans" presStyleCnt="0"/>
      <dgm:spPr/>
    </dgm:pt>
    <dgm:pt modelId="{722FC5A9-5F76-450A-AEF8-DDFCC74E51CD}" type="pres">
      <dgm:prSet presAssocID="{97660A79-3A26-4706-97EB-412002489C47}" presName="compNode" presStyleCnt="0"/>
      <dgm:spPr/>
    </dgm:pt>
    <dgm:pt modelId="{8C96842C-423F-4E8E-AF78-DC19EA4B77F6}" type="pres">
      <dgm:prSet presAssocID="{97660A79-3A26-4706-97EB-412002489C47}" presName="iconBgRect" presStyleLbl="bgShp" presStyleIdx="2" presStyleCnt="6"/>
      <dgm:spPr/>
    </dgm:pt>
    <dgm:pt modelId="{9501A8A7-2B51-4E50-9C28-4F24D79B9EF2}" type="pres">
      <dgm:prSet presAssocID="{97660A79-3A26-4706-97EB-412002489C4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ECAD7D99-8402-47F4-9AB8-0FD6C798A939}" type="pres">
      <dgm:prSet presAssocID="{97660A79-3A26-4706-97EB-412002489C47}" presName="spaceRect" presStyleCnt="0"/>
      <dgm:spPr/>
    </dgm:pt>
    <dgm:pt modelId="{BCDB882A-EAC3-47E3-85AD-4E67C6DE9279}" type="pres">
      <dgm:prSet presAssocID="{97660A79-3A26-4706-97EB-412002489C47}" presName="textRect" presStyleLbl="revTx" presStyleIdx="2" presStyleCnt="6">
        <dgm:presLayoutVars>
          <dgm:chMax val="1"/>
          <dgm:chPref val="1"/>
        </dgm:presLayoutVars>
      </dgm:prSet>
      <dgm:spPr/>
    </dgm:pt>
    <dgm:pt modelId="{473F511C-6310-4C7C-84BA-B19276A3D186}" type="pres">
      <dgm:prSet presAssocID="{2E9C03E4-62E2-4B76-A448-714EAE0947E0}" presName="sibTrans" presStyleCnt="0"/>
      <dgm:spPr/>
    </dgm:pt>
    <dgm:pt modelId="{6651FF20-11DF-4AEE-8DD2-C03C3B78D3F3}" type="pres">
      <dgm:prSet presAssocID="{7B9AF711-5D68-4E2C-A40E-B9DD41EE2856}" presName="compNode" presStyleCnt="0"/>
      <dgm:spPr/>
    </dgm:pt>
    <dgm:pt modelId="{A99D1E48-189B-453B-892A-E19A17763D49}" type="pres">
      <dgm:prSet presAssocID="{7B9AF711-5D68-4E2C-A40E-B9DD41EE2856}" presName="iconBgRect" presStyleLbl="bgShp" presStyleIdx="3" presStyleCnt="6"/>
      <dgm:spPr/>
    </dgm:pt>
    <dgm:pt modelId="{97F74E3A-44B8-4844-9157-ADBA7BDEA6AD}" type="pres">
      <dgm:prSet presAssocID="{7B9AF711-5D68-4E2C-A40E-B9DD41EE285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256010-9080-4492-B5EF-ADC3CB16D030}" type="pres">
      <dgm:prSet presAssocID="{7B9AF711-5D68-4E2C-A40E-B9DD41EE2856}" presName="spaceRect" presStyleCnt="0"/>
      <dgm:spPr/>
    </dgm:pt>
    <dgm:pt modelId="{C1756C78-6577-4985-8B35-672E737E7BD7}" type="pres">
      <dgm:prSet presAssocID="{7B9AF711-5D68-4E2C-A40E-B9DD41EE2856}" presName="textRect" presStyleLbl="revTx" presStyleIdx="3" presStyleCnt="6">
        <dgm:presLayoutVars>
          <dgm:chMax val="1"/>
          <dgm:chPref val="1"/>
        </dgm:presLayoutVars>
      </dgm:prSet>
      <dgm:spPr/>
    </dgm:pt>
    <dgm:pt modelId="{77AA2D9E-CCEE-43FF-AFB3-8E4160EA9DF9}" type="pres">
      <dgm:prSet presAssocID="{7151C5F2-489B-47C0-BAA2-8CFD05270256}" presName="sibTrans" presStyleCnt="0"/>
      <dgm:spPr/>
    </dgm:pt>
    <dgm:pt modelId="{5106725E-63A7-44C5-B214-394492BB8F8A}" type="pres">
      <dgm:prSet presAssocID="{277D2E87-21DD-45DB-9A48-044363D096AE}" presName="compNode" presStyleCnt="0"/>
      <dgm:spPr/>
    </dgm:pt>
    <dgm:pt modelId="{FA9AE039-5B7D-4D11-A2E0-B3AA632D1B6E}" type="pres">
      <dgm:prSet presAssocID="{277D2E87-21DD-45DB-9A48-044363D096AE}" presName="iconBgRect" presStyleLbl="bgShp" presStyleIdx="4" presStyleCnt="6"/>
      <dgm:spPr/>
    </dgm:pt>
    <dgm:pt modelId="{CF989260-7DCE-458B-BBBF-19A2E88A2827}" type="pres">
      <dgm:prSet presAssocID="{277D2E87-21DD-45DB-9A48-044363D096A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iekarte"/>
        </a:ext>
      </dgm:extLst>
    </dgm:pt>
    <dgm:pt modelId="{940E2E9A-A2F1-4FA2-AFEB-878D9B89729E}" type="pres">
      <dgm:prSet presAssocID="{277D2E87-21DD-45DB-9A48-044363D096AE}" presName="spaceRect" presStyleCnt="0"/>
      <dgm:spPr/>
    </dgm:pt>
    <dgm:pt modelId="{1145B0EB-EF6C-4706-B833-03F5EFE9EF8F}" type="pres">
      <dgm:prSet presAssocID="{277D2E87-21DD-45DB-9A48-044363D096AE}" presName="textRect" presStyleLbl="revTx" presStyleIdx="4" presStyleCnt="6">
        <dgm:presLayoutVars>
          <dgm:chMax val="1"/>
          <dgm:chPref val="1"/>
        </dgm:presLayoutVars>
      </dgm:prSet>
      <dgm:spPr/>
    </dgm:pt>
    <dgm:pt modelId="{58DF4F0A-C641-47B1-8B76-0B8705F882B2}" type="pres">
      <dgm:prSet presAssocID="{D31B980A-1894-4D01-94C1-6F4D606EB500}" presName="sibTrans" presStyleCnt="0"/>
      <dgm:spPr/>
    </dgm:pt>
    <dgm:pt modelId="{194D6C8B-4519-4DA0-B838-6798D9115171}" type="pres">
      <dgm:prSet presAssocID="{B64F2EDC-5347-4C16-BDB5-1F292B678D0B}" presName="compNode" presStyleCnt="0"/>
      <dgm:spPr/>
    </dgm:pt>
    <dgm:pt modelId="{880BF2F8-1DB8-4B89-8736-0ACE483ED83A}" type="pres">
      <dgm:prSet presAssocID="{B64F2EDC-5347-4C16-BDB5-1F292B678D0B}" presName="iconBgRect" presStyleLbl="bgShp" presStyleIdx="5" presStyleCnt="6"/>
      <dgm:spPr/>
    </dgm:pt>
    <dgm:pt modelId="{177E57DF-9D66-49D6-B227-0720495B6EF0}" type="pres">
      <dgm:prSet presAssocID="{B64F2EDC-5347-4C16-BDB5-1F292B678D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29110D7A-BBD0-472B-BD09-6F65EB17933E}" type="pres">
      <dgm:prSet presAssocID="{B64F2EDC-5347-4C16-BDB5-1F292B678D0B}" presName="spaceRect" presStyleCnt="0"/>
      <dgm:spPr/>
    </dgm:pt>
    <dgm:pt modelId="{52EA1E6E-ACEC-467B-B3A9-5B9EA8DBD553}" type="pres">
      <dgm:prSet presAssocID="{B64F2EDC-5347-4C16-BDB5-1F292B678D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21E41D-5777-43ED-9147-FC1CFF23900A}" type="presOf" srcId="{6E89EB34-4BC7-4B94-A624-045ACE0D18FC}" destId="{2EB405B7-C29F-41CE-A257-59989E7AA967}" srcOrd="0" destOrd="0" presId="urn:microsoft.com/office/officeart/2018/5/layout/IconCircleLabelList"/>
    <dgm:cxn modelId="{C5F55C4E-7C39-466F-B5C8-8B041812160B}" srcId="{5B0360D3-3450-4E1A-B38B-FDE223E0FAB6}" destId="{7B9AF711-5D68-4E2C-A40E-B9DD41EE2856}" srcOrd="3" destOrd="0" parTransId="{FABCA339-B528-40C6-8DFD-C80EA4DBF05C}" sibTransId="{7151C5F2-489B-47C0-BAA2-8CFD05270256}"/>
    <dgm:cxn modelId="{91BE4171-C7B0-49F6-9ECF-44918581651C}" srcId="{5B0360D3-3450-4E1A-B38B-FDE223E0FAB6}" destId="{6C2F53EE-6328-4748-A460-6DF26F49BF5E}" srcOrd="1" destOrd="0" parTransId="{EB31B380-0CF5-42E3-96D2-1E33BC0D7D72}" sibTransId="{9AF47B22-BBC9-4039-9BA4-7EE2A58BDBFF}"/>
    <dgm:cxn modelId="{D7FE8E8C-70A9-4292-9001-ACB6D4A2E695}" type="presOf" srcId="{B64F2EDC-5347-4C16-BDB5-1F292B678D0B}" destId="{52EA1E6E-ACEC-467B-B3A9-5B9EA8DBD553}" srcOrd="0" destOrd="0" presId="urn:microsoft.com/office/officeart/2018/5/layout/IconCircleLabelList"/>
    <dgm:cxn modelId="{14953196-ED7D-4E65-BE03-48FF2C05FA4B}" type="presOf" srcId="{97660A79-3A26-4706-97EB-412002489C47}" destId="{BCDB882A-EAC3-47E3-85AD-4E67C6DE9279}" srcOrd="0" destOrd="0" presId="urn:microsoft.com/office/officeart/2018/5/layout/IconCircleLabelList"/>
    <dgm:cxn modelId="{40B86A96-9984-42DC-94B8-03AA7915869D}" srcId="{5B0360D3-3450-4E1A-B38B-FDE223E0FAB6}" destId="{277D2E87-21DD-45DB-9A48-044363D096AE}" srcOrd="4" destOrd="0" parTransId="{AF595747-C2F6-440F-8211-90A68C938756}" sibTransId="{D31B980A-1894-4D01-94C1-6F4D606EB500}"/>
    <dgm:cxn modelId="{44E642A0-5E99-4653-B91C-53874FC1B7A2}" srcId="{5B0360D3-3450-4E1A-B38B-FDE223E0FAB6}" destId="{97660A79-3A26-4706-97EB-412002489C47}" srcOrd="2" destOrd="0" parTransId="{F4935EEB-DEA8-4BD6-854B-3F538D702AFA}" sibTransId="{2E9C03E4-62E2-4B76-A448-714EAE0947E0}"/>
    <dgm:cxn modelId="{F01E0CC2-BF91-4EAA-BFBC-1333B57F0456}" srcId="{5B0360D3-3450-4E1A-B38B-FDE223E0FAB6}" destId="{B64F2EDC-5347-4C16-BDB5-1F292B678D0B}" srcOrd="5" destOrd="0" parTransId="{2017B3F0-11C7-4EE8-AA88-CA0C1380A3D0}" sibTransId="{A543DE9E-5209-4BC9-9A17-431BAE0A5BF4}"/>
    <dgm:cxn modelId="{A84406CE-DB1C-4084-BD98-579C3676DB7E}" type="presOf" srcId="{6C2F53EE-6328-4748-A460-6DF26F49BF5E}" destId="{EF35E9BD-F1A0-4060-B08B-28CDF95F52A5}" srcOrd="0" destOrd="0" presId="urn:microsoft.com/office/officeart/2018/5/layout/IconCircleLabelList"/>
    <dgm:cxn modelId="{7E45FDDE-4094-4397-A158-13B3E91F74C9}" srcId="{5B0360D3-3450-4E1A-B38B-FDE223E0FAB6}" destId="{6E89EB34-4BC7-4B94-A624-045ACE0D18FC}" srcOrd="0" destOrd="0" parTransId="{0AA80538-A123-4D91-949F-5AC07FA4D422}" sibTransId="{675E6441-E517-4A31-B3FC-44E3999D8D0D}"/>
    <dgm:cxn modelId="{3A2B2CEE-5DC1-440A-A71E-0D9FE2786473}" type="presOf" srcId="{7B9AF711-5D68-4E2C-A40E-B9DD41EE2856}" destId="{C1756C78-6577-4985-8B35-672E737E7BD7}" srcOrd="0" destOrd="0" presId="urn:microsoft.com/office/officeart/2018/5/layout/IconCircleLabelList"/>
    <dgm:cxn modelId="{9B4E48F5-1927-4D5A-8312-4038405DC8EB}" type="presOf" srcId="{5B0360D3-3450-4E1A-B38B-FDE223E0FAB6}" destId="{9B4D9C5D-C37E-4867-AEBF-280EC99A8BBA}" srcOrd="0" destOrd="0" presId="urn:microsoft.com/office/officeart/2018/5/layout/IconCircleLabelList"/>
    <dgm:cxn modelId="{88E459F6-5BC3-4341-A986-4AB85F98B4A1}" type="presOf" srcId="{277D2E87-21DD-45DB-9A48-044363D096AE}" destId="{1145B0EB-EF6C-4706-B833-03F5EFE9EF8F}" srcOrd="0" destOrd="0" presId="urn:microsoft.com/office/officeart/2018/5/layout/IconCircleLabelList"/>
    <dgm:cxn modelId="{CDF5B247-7757-4D7A-A889-6DEC5DBA0EE8}" type="presParOf" srcId="{9B4D9C5D-C37E-4867-AEBF-280EC99A8BBA}" destId="{CC261D51-2907-4160-931C-DAB85F1B8A0A}" srcOrd="0" destOrd="0" presId="urn:microsoft.com/office/officeart/2018/5/layout/IconCircleLabelList"/>
    <dgm:cxn modelId="{936C134A-971D-492C-8CAE-882DF82CAFFB}" type="presParOf" srcId="{CC261D51-2907-4160-931C-DAB85F1B8A0A}" destId="{5B4EC122-2050-4F66-A877-DAF7854641E3}" srcOrd="0" destOrd="0" presId="urn:microsoft.com/office/officeart/2018/5/layout/IconCircleLabelList"/>
    <dgm:cxn modelId="{4D31FCF1-A265-4B41-A92D-31961BD0E330}" type="presParOf" srcId="{CC261D51-2907-4160-931C-DAB85F1B8A0A}" destId="{CC9F494A-EDE6-44F2-BAB1-4E0A4409DA56}" srcOrd="1" destOrd="0" presId="urn:microsoft.com/office/officeart/2018/5/layout/IconCircleLabelList"/>
    <dgm:cxn modelId="{ABFA439A-C87B-4450-93CA-DB9AA3D81EE1}" type="presParOf" srcId="{CC261D51-2907-4160-931C-DAB85F1B8A0A}" destId="{6B923D27-6DBA-4EE0-B2EB-646703522D75}" srcOrd="2" destOrd="0" presId="urn:microsoft.com/office/officeart/2018/5/layout/IconCircleLabelList"/>
    <dgm:cxn modelId="{329687A9-4D5A-4ED5-A50E-866D00C463F9}" type="presParOf" srcId="{CC261D51-2907-4160-931C-DAB85F1B8A0A}" destId="{2EB405B7-C29F-41CE-A257-59989E7AA967}" srcOrd="3" destOrd="0" presId="urn:microsoft.com/office/officeart/2018/5/layout/IconCircleLabelList"/>
    <dgm:cxn modelId="{9ACE9366-873B-4172-9E63-134D0B2B1EC0}" type="presParOf" srcId="{9B4D9C5D-C37E-4867-AEBF-280EC99A8BBA}" destId="{5FB63C3C-F5CA-4752-BD56-DAFDB1D9B8BE}" srcOrd="1" destOrd="0" presId="urn:microsoft.com/office/officeart/2018/5/layout/IconCircleLabelList"/>
    <dgm:cxn modelId="{60C2F791-289C-4362-B467-C28E1DB2CAB4}" type="presParOf" srcId="{9B4D9C5D-C37E-4867-AEBF-280EC99A8BBA}" destId="{958E9970-BDAA-4304-8D6B-2F3AF6B76D25}" srcOrd="2" destOrd="0" presId="urn:microsoft.com/office/officeart/2018/5/layout/IconCircleLabelList"/>
    <dgm:cxn modelId="{C2F806E3-A1C5-46F6-A7CF-13A4C7C43CBB}" type="presParOf" srcId="{958E9970-BDAA-4304-8D6B-2F3AF6B76D25}" destId="{266F7C6E-60B0-406B-A787-8E832194DAF0}" srcOrd="0" destOrd="0" presId="urn:microsoft.com/office/officeart/2018/5/layout/IconCircleLabelList"/>
    <dgm:cxn modelId="{186A73EE-1ACC-4EEB-980B-E37661112ED9}" type="presParOf" srcId="{958E9970-BDAA-4304-8D6B-2F3AF6B76D25}" destId="{6E7FF20A-2DCC-46F2-8343-24A08E9AEEFC}" srcOrd="1" destOrd="0" presId="urn:microsoft.com/office/officeart/2018/5/layout/IconCircleLabelList"/>
    <dgm:cxn modelId="{300176AF-543E-4990-84CE-F1C7C2AC9F80}" type="presParOf" srcId="{958E9970-BDAA-4304-8D6B-2F3AF6B76D25}" destId="{D7BC0F3B-F65F-4A3E-A8A9-9AB4C16DCC05}" srcOrd="2" destOrd="0" presId="urn:microsoft.com/office/officeart/2018/5/layout/IconCircleLabelList"/>
    <dgm:cxn modelId="{8F983B69-1F98-4CFB-94F6-EF47E7D9F67D}" type="presParOf" srcId="{958E9970-BDAA-4304-8D6B-2F3AF6B76D25}" destId="{EF35E9BD-F1A0-4060-B08B-28CDF95F52A5}" srcOrd="3" destOrd="0" presId="urn:microsoft.com/office/officeart/2018/5/layout/IconCircleLabelList"/>
    <dgm:cxn modelId="{C188FF60-5886-48DB-964B-5BA918661199}" type="presParOf" srcId="{9B4D9C5D-C37E-4867-AEBF-280EC99A8BBA}" destId="{F8BB27F3-C53C-46C5-B8B2-97BB794CF73D}" srcOrd="3" destOrd="0" presId="urn:microsoft.com/office/officeart/2018/5/layout/IconCircleLabelList"/>
    <dgm:cxn modelId="{B4DC79CA-7D3C-439A-9387-F59D7F9EB6DB}" type="presParOf" srcId="{9B4D9C5D-C37E-4867-AEBF-280EC99A8BBA}" destId="{722FC5A9-5F76-450A-AEF8-DDFCC74E51CD}" srcOrd="4" destOrd="0" presId="urn:microsoft.com/office/officeart/2018/5/layout/IconCircleLabelList"/>
    <dgm:cxn modelId="{5A490572-DC9D-4D46-9CCA-BFAA798706FE}" type="presParOf" srcId="{722FC5A9-5F76-450A-AEF8-DDFCC74E51CD}" destId="{8C96842C-423F-4E8E-AF78-DC19EA4B77F6}" srcOrd="0" destOrd="0" presId="urn:microsoft.com/office/officeart/2018/5/layout/IconCircleLabelList"/>
    <dgm:cxn modelId="{AED0B529-2393-4F8F-80EB-32CEBE47B12F}" type="presParOf" srcId="{722FC5A9-5F76-450A-AEF8-DDFCC74E51CD}" destId="{9501A8A7-2B51-4E50-9C28-4F24D79B9EF2}" srcOrd="1" destOrd="0" presId="urn:microsoft.com/office/officeart/2018/5/layout/IconCircleLabelList"/>
    <dgm:cxn modelId="{7B672C60-7B13-4948-A9AC-4EDD0BDADB9E}" type="presParOf" srcId="{722FC5A9-5F76-450A-AEF8-DDFCC74E51CD}" destId="{ECAD7D99-8402-47F4-9AB8-0FD6C798A939}" srcOrd="2" destOrd="0" presId="urn:microsoft.com/office/officeart/2018/5/layout/IconCircleLabelList"/>
    <dgm:cxn modelId="{A9AE9E0C-7387-480C-A217-D02C89DC78FE}" type="presParOf" srcId="{722FC5A9-5F76-450A-AEF8-DDFCC74E51CD}" destId="{BCDB882A-EAC3-47E3-85AD-4E67C6DE9279}" srcOrd="3" destOrd="0" presId="urn:microsoft.com/office/officeart/2018/5/layout/IconCircleLabelList"/>
    <dgm:cxn modelId="{5D2C996B-3A8E-4DB4-93A4-61AEC09C251B}" type="presParOf" srcId="{9B4D9C5D-C37E-4867-AEBF-280EC99A8BBA}" destId="{473F511C-6310-4C7C-84BA-B19276A3D186}" srcOrd="5" destOrd="0" presId="urn:microsoft.com/office/officeart/2018/5/layout/IconCircleLabelList"/>
    <dgm:cxn modelId="{85241420-E5AE-4DDD-958F-27AF2A0C81AF}" type="presParOf" srcId="{9B4D9C5D-C37E-4867-AEBF-280EC99A8BBA}" destId="{6651FF20-11DF-4AEE-8DD2-C03C3B78D3F3}" srcOrd="6" destOrd="0" presId="urn:microsoft.com/office/officeart/2018/5/layout/IconCircleLabelList"/>
    <dgm:cxn modelId="{DCBAA211-67B2-4D4A-91E1-26E057753CCA}" type="presParOf" srcId="{6651FF20-11DF-4AEE-8DD2-C03C3B78D3F3}" destId="{A99D1E48-189B-453B-892A-E19A17763D49}" srcOrd="0" destOrd="0" presId="urn:microsoft.com/office/officeart/2018/5/layout/IconCircleLabelList"/>
    <dgm:cxn modelId="{94A984B8-55C0-4A94-ADA7-1556F26E5EC9}" type="presParOf" srcId="{6651FF20-11DF-4AEE-8DD2-C03C3B78D3F3}" destId="{97F74E3A-44B8-4844-9157-ADBA7BDEA6AD}" srcOrd="1" destOrd="0" presId="urn:microsoft.com/office/officeart/2018/5/layout/IconCircleLabelList"/>
    <dgm:cxn modelId="{24E5D3C6-625A-43A5-AD0C-1584B22B8EF2}" type="presParOf" srcId="{6651FF20-11DF-4AEE-8DD2-C03C3B78D3F3}" destId="{26256010-9080-4492-B5EF-ADC3CB16D030}" srcOrd="2" destOrd="0" presId="urn:microsoft.com/office/officeart/2018/5/layout/IconCircleLabelList"/>
    <dgm:cxn modelId="{2D08A6C8-D241-4B41-BE37-D4D1C0574563}" type="presParOf" srcId="{6651FF20-11DF-4AEE-8DD2-C03C3B78D3F3}" destId="{C1756C78-6577-4985-8B35-672E737E7BD7}" srcOrd="3" destOrd="0" presId="urn:microsoft.com/office/officeart/2018/5/layout/IconCircleLabelList"/>
    <dgm:cxn modelId="{F0EAFAD3-47D5-4581-9497-97AD9EDC129E}" type="presParOf" srcId="{9B4D9C5D-C37E-4867-AEBF-280EC99A8BBA}" destId="{77AA2D9E-CCEE-43FF-AFB3-8E4160EA9DF9}" srcOrd="7" destOrd="0" presId="urn:microsoft.com/office/officeart/2018/5/layout/IconCircleLabelList"/>
    <dgm:cxn modelId="{B1D73C0A-2C17-4261-8A44-7BC0773BFDA4}" type="presParOf" srcId="{9B4D9C5D-C37E-4867-AEBF-280EC99A8BBA}" destId="{5106725E-63A7-44C5-B214-394492BB8F8A}" srcOrd="8" destOrd="0" presId="urn:microsoft.com/office/officeart/2018/5/layout/IconCircleLabelList"/>
    <dgm:cxn modelId="{28A3B473-8045-4844-B7D1-F62633AF01E0}" type="presParOf" srcId="{5106725E-63A7-44C5-B214-394492BB8F8A}" destId="{FA9AE039-5B7D-4D11-A2E0-B3AA632D1B6E}" srcOrd="0" destOrd="0" presId="urn:microsoft.com/office/officeart/2018/5/layout/IconCircleLabelList"/>
    <dgm:cxn modelId="{0C76585F-F444-4E68-BC1C-481B9AFF1ED3}" type="presParOf" srcId="{5106725E-63A7-44C5-B214-394492BB8F8A}" destId="{CF989260-7DCE-458B-BBBF-19A2E88A2827}" srcOrd="1" destOrd="0" presId="urn:microsoft.com/office/officeart/2018/5/layout/IconCircleLabelList"/>
    <dgm:cxn modelId="{9FE647A3-2D30-43DE-A37C-F38F01DB16BD}" type="presParOf" srcId="{5106725E-63A7-44C5-B214-394492BB8F8A}" destId="{940E2E9A-A2F1-4FA2-AFEB-878D9B89729E}" srcOrd="2" destOrd="0" presId="urn:microsoft.com/office/officeart/2018/5/layout/IconCircleLabelList"/>
    <dgm:cxn modelId="{488F9373-EA44-4868-BAC2-DFDC608A7CAA}" type="presParOf" srcId="{5106725E-63A7-44C5-B214-394492BB8F8A}" destId="{1145B0EB-EF6C-4706-B833-03F5EFE9EF8F}" srcOrd="3" destOrd="0" presId="urn:microsoft.com/office/officeart/2018/5/layout/IconCircleLabelList"/>
    <dgm:cxn modelId="{B453F5B6-34AF-4181-B92C-C5D72CFE48C7}" type="presParOf" srcId="{9B4D9C5D-C37E-4867-AEBF-280EC99A8BBA}" destId="{58DF4F0A-C641-47B1-8B76-0B8705F882B2}" srcOrd="9" destOrd="0" presId="urn:microsoft.com/office/officeart/2018/5/layout/IconCircleLabelList"/>
    <dgm:cxn modelId="{E8505728-B9F5-45CA-9B50-023F460359EC}" type="presParOf" srcId="{9B4D9C5D-C37E-4867-AEBF-280EC99A8BBA}" destId="{194D6C8B-4519-4DA0-B838-6798D9115171}" srcOrd="10" destOrd="0" presId="urn:microsoft.com/office/officeart/2018/5/layout/IconCircleLabelList"/>
    <dgm:cxn modelId="{259C76BE-AA9E-4C50-BC9E-390584CF000F}" type="presParOf" srcId="{194D6C8B-4519-4DA0-B838-6798D9115171}" destId="{880BF2F8-1DB8-4B89-8736-0ACE483ED83A}" srcOrd="0" destOrd="0" presId="urn:microsoft.com/office/officeart/2018/5/layout/IconCircleLabelList"/>
    <dgm:cxn modelId="{C06DDA46-F88D-4597-A547-D8F9087F04A5}" type="presParOf" srcId="{194D6C8B-4519-4DA0-B838-6798D9115171}" destId="{177E57DF-9D66-49D6-B227-0720495B6EF0}" srcOrd="1" destOrd="0" presId="urn:microsoft.com/office/officeart/2018/5/layout/IconCircleLabelList"/>
    <dgm:cxn modelId="{60FBDCC6-7C19-46EA-856E-98560A113DA2}" type="presParOf" srcId="{194D6C8B-4519-4DA0-B838-6798D9115171}" destId="{29110D7A-BBD0-472B-BD09-6F65EB17933E}" srcOrd="2" destOrd="0" presId="urn:microsoft.com/office/officeart/2018/5/layout/IconCircleLabelList"/>
    <dgm:cxn modelId="{7A372EED-8496-4D69-978F-2B150F952E07}" type="presParOf" srcId="{194D6C8B-4519-4DA0-B838-6798D9115171}" destId="{52EA1E6E-ACEC-467B-B3A9-5B9EA8DBD5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07103-AF97-4F2D-AFCC-A75CD3BF411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E46E06-CB93-4AC4-9E72-03A5F16AB803}">
      <dgm:prSet/>
      <dgm:spPr/>
      <dgm:t>
        <a:bodyPr/>
        <a:lstStyle/>
        <a:p>
          <a:r>
            <a:rPr lang="de-DE"/>
            <a:t>Mobile Apps sind ein riesiger Markt</a:t>
          </a:r>
          <a:endParaRPr lang="en-US"/>
        </a:p>
      </dgm:t>
    </dgm:pt>
    <dgm:pt modelId="{C185C22B-70D5-408F-93E7-C8EF64FED85A}" type="parTrans" cxnId="{79084F26-2AE1-40F1-AB03-5D1D6AA5BB5B}">
      <dgm:prSet/>
      <dgm:spPr/>
      <dgm:t>
        <a:bodyPr/>
        <a:lstStyle/>
        <a:p>
          <a:endParaRPr lang="en-US"/>
        </a:p>
      </dgm:t>
    </dgm:pt>
    <dgm:pt modelId="{854133A3-4A3E-47CF-B9BA-3BE093AA5AAB}" type="sibTrans" cxnId="{79084F26-2AE1-40F1-AB03-5D1D6AA5BB5B}">
      <dgm:prSet/>
      <dgm:spPr/>
      <dgm:t>
        <a:bodyPr/>
        <a:lstStyle/>
        <a:p>
          <a:endParaRPr lang="en-US"/>
        </a:p>
      </dgm:t>
    </dgm:pt>
    <dgm:pt modelId="{5E3C1EAD-1136-46BB-9BE5-9635685C83D2}">
      <dgm:prSet/>
      <dgm:spPr/>
      <dgm:t>
        <a:bodyPr/>
        <a:lstStyle/>
        <a:p>
          <a:r>
            <a:rPr lang="de-DE"/>
            <a:t>Unterschiede bei Nutzern abhängig von Betriebssystem</a:t>
          </a:r>
          <a:endParaRPr lang="en-US"/>
        </a:p>
      </dgm:t>
    </dgm:pt>
    <dgm:pt modelId="{7CA65632-A063-45D6-A699-8EA8E1C22F99}" type="parTrans" cxnId="{B665E40A-E801-4FAC-86CC-967F4CD4F9D4}">
      <dgm:prSet/>
      <dgm:spPr/>
      <dgm:t>
        <a:bodyPr/>
        <a:lstStyle/>
        <a:p>
          <a:endParaRPr lang="en-US"/>
        </a:p>
      </dgm:t>
    </dgm:pt>
    <dgm:pt modelId="{5F8578D3-3B15-47D7-A92C-6566CD529A98}" type="sibTrans" cxnId="{B665E40A-E801-4FAC-86CC-967F4CD4F9D4}">
      <dgm:prSet/>
      <dgm:spPr/>
      <dgm:t>
        <a:bodyPr/>
        <a:lstStyle/>
        <a:p>
          <a:endParaRPr lang="en-US"/>
        </a:p>
      </dgm:t>
    </dgm:pt>
    <dgm:pt modelId="{90B8B924-D158-46AA-9F01-EB3F8003C28A}">
      <dgm:prSet/>
      <dgm:spPr/>
      <dgm:t>
        <a:bodyPr/>
        <a:lstStyle/>
        <a:p>
          <a:r>
            <a:rPr lang="de-DE" dirty="0"/>
            <a:t>Welche Rückschlüsse lassen sich auf das Nutzerverhalten ziehen auf den Betriebssystemen?</a:t>
          </a:r>
          <a:endParaRPr lang="en-US" dirty="0"/>
        </a:p>
      </dgm:t>
    </dgm:pt>
    <dgm:pt modelId="{E23B93A7-7651-4309-AA20-545C51DE0827}" type="parTrans" cxnId="{EB446C24-2F59-4B59-B3FE-86B3A61E61B5}">
      <dgm:prSet/>
      <dgm:spPr/>
      <dgm:t>
        <a:bodyPr/>
        <a:lstStyle/>
        <a:p>
          <a:endParaRPr lang="en-US"/>
        </a:p>
      </dgm:t>
    </dgm:pt>
    <dgm:pt modelId="{9642B1D4-8FD2-48F1-93AE-553D51539D39}" type="sibTrans" cxnId="{EB446C24-2F59-4B59-B3FE-86B3A61E61B5}">
      <dgm:prSet/>
      <dgm:spPr/>
      <dgm:t>
        <a:bodyPr/>
        <a:lstStyle/>
        <a:p>
          <a:endParaRPr lang="en-US"/>
        </a:p>
      </dgm:t>
    </dgm:pt>
    <dgm:pt modelId="{3128FCBA-A6F8-4E77-8B0A-495005CDF29E}">
      <dgm:prSet/>
      <dgm:spPr/>
      <dgm:t>
        <a:bodyPr/>
        <a:lstStyle/>
        <a:p>
          <a:r>
            <a:rPr lang="de-DE" dirty="0"/>
            <a:t>Welche Strategien können Entwickler, Investoren, Marketer anhand dieser Daten ableiten?</a:t>
          </a:r>
          <a:endParaRPr lang="en-US" dirty="0"/>
        </a:p>
      </dgm:t>
    </dgm:pt>
    <dgm:pt modelId="{2369FE63-0424-4B74-8EB5-70F4FC980074}" type="parTrans" cxnId="{07AE13C2-7C79-4A95-BB82-3CA376379A65}">
      <dgm:prSet/>
      <dgm:spPr/>
      <dgm:t>
        <a:bodyPr/>
        <a:lstStyle/>
        <a:p>
          <a:endParaRPr lang="en-US"/>
        </a:p>
      </dgm:t>
    </dgm:pt>
    <dgm:pt modelId="{92DE9080-4E27-4409-9523-D106D2C26292}" type="sibTrans" cxnId="{07AE13C2-7C79-4A95-BB82-3CA376379A65}">
      <dgm:prSet/>
      <dgm:spPr/>
      <dgm:t>
        <a:bodyPr/>
        <a:lstStyle/>
        <a:p>
          <a:endParaRPr lang="en-US"/>
        </a:p>
      </dgm:t>
    </dgm:pt>
    <dgm:pt modelId="{7BF9F73F-7283-4362-A303-EBAB27843E24}" type="pres">
      <dgm:prSet presAssocID="{54907103-AF97-4F2D-AFCC-A75CD3BF4114}" presName="root" presStyleCnt="0">
        <dgm:presLayoutVars>
          <dgm:dir/>
          <dgm:resizeHandles val="exact"/>
        </dgm:presLayoutVars>
      </dgm:prSet>
      <dgm:spPr/>
    </dgm:pt>
    <dgm:pt modelId="{AE4F3D26-206D-4E23-90EA-32BE84C4F8D0}" type="pres">
      <dgm:prSet presAssocID="{54907103-AF97-4F2D-AFCC-A75CD3BF4114}" presName="container" presStyleCnt="0">
        <dgm:presLayoutVars>
          <dgm:dir/>
          <dgm:resizeHandles val="exact"/>
        </dgm:presLayoutVars>
      </dgm:prSet>
      <dgm:spPr/>
    </dgm:pt>
    <dgm:pt modelId="{ECE07113-5D98-40A9-B2FD-ABDE7D360D12}" type="pres">
      <dgm:prSet presAssocID="{6CE46E06-CB93-4AC4-9E72-03A5F16AB803}" presName="compNode" presStyleCnt="0"/>
      <dgm:spPr/>
    </dgm:pt>
    <dgm:pt modelId="{497396CA-77F9-47E3-A740-FA1A3A17E888}" type="pres">
      <dgm:prSet presAssocID="{6CE46E06-CB93-4AC4-9E72-03A5F16AB803}" presName="iconBgRect" presStyleLbl="bgShp" presStyleIdx="0" presStyleCnt="4"/>
      <dgm:spPr/>
    </dgm:pt>
    <dgm:pt modelId="{D8182708-DADE-410C-A5ED-37432E911E00}" type="pres">
      <dgm:prSet presAssocID="{6CE46E06-CB93-4AC4-9E72-03A5F16AB8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0604DBB-B65B-4267-B8B8-005A0DE91908}" type="pres">
      <dgm:prSet presAssocID="{6CE46E06-CB93-4AC4-9E72-03A5F16AB803}" presName="spaceRect" presStyleCnt="0"/>
      <dgm:spPr/>
    </dgm:pt>
    <dgm:pt modelId="{547DEBB0-055B-4206-A061-FA502E0ACE5F}" type="pres">
      <dgm:prSet presAssocID="{6CE46E06-CB93-4AC4-9E72-03A5F16AB803}" presName="textRect" presStyleLbl="revTx" presStyleIdx="0" presStyleCnt="4">
        <dgm:presLayoutVars>
          <dgm:chMax val="1"/>
          <dgm:chPref val="1"/>
        </dgm:presLayoutVars>
      </dgm:prSet>
      <dgm:spPr/>
    </dgm:pt>
    <dgm:pt modelId="{47826852-C000-440F-A5FE-C5C5ADA74BFE}" type="pres">
      <dgm:prSet presAssocID="{854133A3-4A3E-47CF-B9BA-3BE093AA5AAB}" presName="sibTrans" presStyleLbl="sibTrans2D1" presStyleIdx="0" presStyleCnt="0"/>
      <dgm:spPr/>
    </dgm:pt>
    <dgm:pt modelId="{B3F8FF22-93FF-4AF3-97AE-ED13C222ADC1}" type="pres">
      <dgm:prSet presAssocID="{5E3C1EAD-1136-46BB-9BE5-9635685C83D2}" presName="compNode" presStyleCnt="0"/>
      <dgm:spPr/>
    </dgm:pt>
    <dgm:pt modelId="{5592FB44-8413-4A05-8C70-4B77F8915E24}" type="pres">
      <dgm:prSet presAssocID="{5E3C1EAD-1136-46BB-9BE5-9635685C83D2}" presName="iconBgRect" presStyleLbl="bgShp" presStyleIdx="1" presStyleCnt="4"/>
      <dgm:spPr/>
    </dgm:pt>
    <dgm:pt modelId="{ED7D7C52-01CD-48D5-A409-03FC84E0CF01}" type="pres">
      <dgm:prSet presAssocID="{5E3C1EAD-1136-46BB-9BE5-9635685C83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530A468-BC9D-4647-B680-4EE2C8175C6B}" type="pres">
      <dgm:prSet presAssocID="{5E3C1EAD-1136-46BB-9BE5-9635685C83D2}" presName="spaceRect" presStyleCnt="0"/>
      <dgm:spPr/>
    </dgm:pt>
    <dgm:pt modelId="{3C0F1F78-A70A-4CC1-9588-CA0DA99B5D47}" type="pres">
      <dgm:prSet presAssocID="{5E3C1EAD-1136-46BB-9BE5-9635685C83D2}" presName="textRect" presStyleLbl="revTx" presStyleIdx="1" presStyleCnt="4">
        <dgm:presLayoutVars>
          <dgm:chMax val="1"/>
          <dgm:chPref val="1"/>
        </dgm:presLayoutVars>
      </dgm:prSet>
      <dgm:spPr/>
    </dgm:pt>
    <dgm:pt modelId="{9DA285AA-2C51-4E63-9EFF-BB3CA4D4CB0E}" type="pres">
      <dgm:prSet presAssocID="{5F8578D3-3B15-47D7-A92C-6566CD529A98}" presName="sibTrans" presStyleLbl="sibTrans2D1" presStyleIdx="0" presStyleCnt="0"/>
      <dgm:spPr/>
    </dgm:pt>
    <dgm:pt modelId="{F8C869E6-6785-4CBF-ADA1-B33A72BA729D}" type="pres">
      <dgm:prSet presAssocID="{90B8B924-D158-46AA-9F01-EB3F8003C28A}" presName="compNode" presStyleCnt="0"/>
      <dgm:spPr/>
    </dgm:pt>
    <dgm:pt modelId="{03BC06B3-BA57-4AE8-A130-DF3A95236533}" type="pres">
      <dgm:prSet presAssocID="{90B8B924-D158-46AA-9F01-EB3F8003C28A}" presName="iconBgRect" presStyleLbl="bgShp" presStyleIdx="2" presStyleCnt="4"/>
      <dgm:spPr/>
    </dgm:pt>
    <dgm:pt modelId="{2610E5E7-AA9D-44A4-9430-92462E6DF956}" type="pres">
      <dgm:prSet presAssocID="{90B8B924-D158-46AA-9F01-EB3F8003C28A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AE03817-226D-4A59-93F4-629AAA9A1F81}" type="pres">
      <dgm:prSet presAssocID="{90B8B924-D158-46AA-9F01-EB3F8003C28A}" presName="spaceRect" presStyleCnt="0"/>
      <dgm:spPr/>
    </dgm:pt>
    <dgm:pt modelId="{C8A4D2F1-7AAE-449B-A2A9-7445BAD0259C}" type="pres">
      <dgm:prSet presAssocID="{90B8B924-D158-46AA-9F01-EB3F8003C28A}" presName="textRect" presStyleLbl="revTx" presStyleIdx="2" presStyleCnt="4">
        <dgm:presLayoutVars>
          <dgm:chMax val="1"/>
          <dgm:chPref val="1"/>
        </dgm:presLayoutVars>
      </dgm:prSet>
      <dgm:spPr/>
    </dgm:pt>
    <dgm:pt modelId="{C9CC2CB2-DB24-4AE5-9FD9-F312AB390CF3}" type="pres">
      <dgm:prSet presAssocID="{9642B1D4-8FD2-48F1-93AE-553D51539D39}" presName="sibTrans" presStyleLbl="sibTrans2D1" presStyleIdx="0" presStyleCnt="0"/>
      <dgm:spPr/>
    </dgm:pt>
    <dgm:pt modelId="{55BD3CCB-807D-45F9-9BCB-643CCF0123B4}" type="pres">
      <dgm:prSet presAssocID="{3128FCBA-A6F8-4E77-8B0A-495005CDF29E}" presName="compNode" presStyleCnt="0"/>
      <dgm:spPr/>
    </dgm:pt>
    <dgm:pt modelId="{3DDB1226-0528-489A-9DBA-89D4E3B5A616}" type="pres">
      <dgm:prSet presAssocID="{3128FCBA-A6F8-4E77-8B0A-495005CDF29E}" presName="iconBgRect" presStyleLbl="bgShp" presStyleIdx="3" presStyleCnt="4"/>
      <dgm:spPr/>
    </dgm:pt>
    <dgm:pt modelId="{39B8F15B-A799-4A6F-BABB-C920EC600BFA}" type="pres">
      <dgm:prSet presAssocID="{3128FCBA-A6F8-4E77-8B0A-495005CDF29E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EAF55E4-134B-4ABE-B1A9-289165970FDB}" type="pres">
      <dgm:prSet presAssocID="{3128FCBA-A6F8-4E77-8B0A-495005CDF29E}" presName="spaceRect" presStyleCnt="0"/>
      <dgm:spPr/>
    </dgm:pt>
    <dgm:pt modelId="{B8C9A56B-77DE-49FB-8ED2-930F55F224F9}" type="pres">
      <dgm:prSet presAssocID="{3128FCBA-A6F8-4E77-8B0A-495005CDF2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65E40A-E801-4FAC-86CC-967F4CD4F9D4}" srcId="{54907103-AF97-4F2D-AFCC-A75CD3BF4114}" destId="{5E3C1EAD-1136-46BB-9BE5-9635685C83D2}" srcOrd="1" destOrd="0" parTransId="{7CA65632-A063-45D6-A699-8EA8E1C22F99}" sibTransId="{5F8578D3-3B15-47D7-A92C-6566CD529A98}"/>
    <dgm:cxn modelId="{EB446C24-2F59-4B59-B3FE-86B3A61E61B5}" srcId="{54907103-AF97-4F2D-AFCC-A75CD3BF4114}" destId="{90B8B924-D158-46AA-9F01-EB3F8003C28A}" srcOrd="2" destOrd="0" parTransId="{E23B93A7-7651-4309-AA20-545C51DE0827}" sibTransId="{9642B1D4-8FD2-48F1-93AE-553D51539D39}"/>
    <dgm:cxn modelId="{79084F26-2AE1-40F1-AB03-5D1D6AA5BB5B}" srcId="{54907103-AF97-4F2D-AFCC-A75CD3BF4114}" destId="{6CE46E06-CB93-4AC4-9E72-03A5F16AB803}" srcOrd="0" destOrd="0" parTransId="{C185C22B-70D5-408F-93E7-C8EF64FED85A}" sibTransId="{854133A3-4A3E-47CF-B9BA-3BE093AA5AAB}"/>
    <dgm:cxn modelId="{FB356136-F370-4563-ABF5-EE2A132AF2A3}" type="presOf" srcId="{5F8578D3-3B15-47D7-A92C-6566CD529A98}" destId="{9DA285AA-2C51-4E63-9EFF-BB3CA4D4CB0E}" srcOrd="0" destOrd="0" presId="urn:microsoft.com/office/officeart/2018/2/layout/IconCircleList"/>
    <dgm:cxn modelId="{10A20669-3B0F-43D6-84A8-C13F084EE4CD}" type="presOf" srcId="{854133A3-4A3E-47CF-B9BA-3BE093AA5AAB}" destId="{47826852-C000-440F-A5FE-C5C5ADA74BFE}" srcOrd="0" destOrd="0" presId="urn:microsoft.com/office/officeart/2018/2/layout/IconCircleList"/>
    <dgm:cxn modelId="{87BD7E6B-F224-4433-AFE6-EDBDCF03DD8D}" type="presOf" srcId="{90B8B924-D158-46AA-9F01-EB3F8003C28A}" destId="{C8A4D2F1-7AAE-449B-A2A9-7445BAD0259C}" srcOrd="0" destOrd="0" presId="urn:microsoft.com/office/officeart/2018/2/layout/IconCircleList"/>
    <dgm:cxn modelId="{FA07149A-E8EB-46C1-B26D-E3CFDE795E47}" type="presOf" srcId="{3128FCBA-A6F8-4E77-8B0A-495005CDF29E}" destId="{B8C9A56B-77DE-49FB-8ED2-930F55F224F9}" srcOrd="0" destOrd="0" presId="urn:microsoft.com/office/officeart/2018/2/layout/IconCircleList"/>
    <dgm:cxn modelId="{0E61EAB3-2E8A-4115-A65C-39D65400B3BE}" type="presOf" srcId="{9642B1D4-8FD2-48F1-93AE-553D51539D39}" destId="{C9CC2CB2-DB24-4AE5-9FD9-F312AB390CF3}" srcOrd="0" destOrd="0" presId="urn:microsoft.com/office/officeart/2018/2/layout/IconCircleList"/>
    <dgm:cxn modelId="{07AE13C2-7C79-4A95-BB82-3CA376379A65}" srcId="{54907103-AF97-4F2D-AFCC-A75CD3BF4114}" destId="{3128FCBA-A6F8-4E77-8B0A-495005CDF29E}" srcOrd="3" destOrd="0" parTransId="{2369FE63-0424-4B74-8EB5-70F4FC980074}" sibTransId="{92DE9080-4E27-4409-9523-D106D2C26292}"/>
    <dgm:cxn modelId="{270E57D1-50D9-41A9-9A10-CEAC81E09722}" type="presOf" srcId="{6CE46E06-CB93-4AC4-9E72-03A5F16AB803}" destId="{547DEBB0-055B-4206-A061-FA502E0ACE5F}" srcOrd="0" destOrd="0" presId="urn:microsoft.com/office/officeart/2018/2/layout/IconCircleList"/>
    <dgm:cxn modelId="{2B3393E3-B26D-42E6-A9BE-DC5E573ABB22}" type="presOf" srcId="{54907103-AF97-4F2D-AFCC-A75CD3BF4114}" destId="{7BF9F73F-7283-4362-A303-EBAB27843E24}" srcOrd="0" destOrd="0" presId="urn:microsoft.com/office/officeart/2018/2/layout/IconCircleList"/>
    <dgm:cxn modelId="{C52474F2-2D7A-47FF-946F-5BDA8D3E8103}" type="presOf" srcId="{5E3C1EAD-1136-46BB-9BE5-9635685C83D2}" destId="{3C0F1F78-A70A-4CC1-9588-CA0DA99B5D47}" srcOrd="0" destOrd="0" presId="urn:microsoft.com/office/officeart/2018/2/layout/IconCircleList"/>
    <dgm:cxn modelId="{A389BCF1-8597-4A54-A52C-8AF3B8826AEF}" type="presParOf" srcId="{7BF9F73F-7283-4362-A303-EBAB27843E24}" destId="{AE4F3D26-206D-4E23-90EA-32BE84C4F8D0}" srcOrd="0" destOrd="0" presId="urn:microsoft.com/office/officeart/2018/2/layout/IconCircleList"/>
    <dgm:cxn modelId="{D070BFA7-7EA1-4440-A98B-063EF3115131}" type="presParOf" srcId="{AE4F3D26-206D-4E23-90EA-32BE84C4F8D0}" destId="{ECE07113-5D98-40A9-B2FD-ABDE7D360D12}" srcOrd="0" destOrd="0" presId="urn:microsoft.com/office/officeart/2018/2/layout/IconCircleList"/>
    <dgm:cxn modelId="{37BE8379-DF5B-440A-B372-8C2E5471F85D}" type="presParOf" srcId="{ECE07113-5D98-40A9-B2FD-ABDE7D360D12}" destId="{497396CA-77F9-47E3-A740-FA1A3A17E888}" srcOrd="0" destOrd="0" presId="urn:microsoft.com/office/officeart/2018/2/layout/IconCircleList"/>
    <dgm:cxn modelId="{F10D269A-C852-4A1F-BF07-1544DC6F3CEA}" type="presParOf" srcId="{ECE07113-5D98-40A9-B2FD-ABDE7D360D12}" destId="{D8182708-DADE-410C-A5ED-37432E911E00}" srcOrd="1" destOrd="0" presId="urn:microsoft.com/office/officeart/2018/2/layout/IconCircleList"/>
    <dgm:cxn modelId="{58266081-4BA7-4367-AB92-961C518E5888}" type="presParOf" srcId="{ECE07113-5D98-40A9-B2FD-ABDE7D360D12}" destId="{30604DBB-B65B-4267-B8B8-005A0DE91908}" srcOrd="2" destOrd="0" presId="urn:microsoft.com/office/officeart/2018/2/layout/IconCircleList"/>
    <dgm:cxn modelId="{449CE54B-A0EE-40DE-A833-B399903FFC50}" type="presParOf" srcId="{ECE07113-5D98-40A9-B2FD-ABDE7D360D12}" destId="{547DEBB0-055B-4206-A061-FA502E0ACE5F}" srcOrd="3" destOrd="0" presId="urn:microsoft.com/office/officeart/2018/2/layout/IconCircleList"/>
    <dgm:cxn modelId="{1EA63DE4-AB01-431A-982D-FF8E34B329D7}" type="presParOf" srcId="{AE4F3D26-206D-4E23-90EA-32BE84C4F8D0}" destId="{47826852-C000-440F-A5FE-C5C5ADA74BFE}" srcOrd="1" destOrd="0" presId="urn:microsoft.com/office/officeart/2018/2/layout/IconCircleList"/>
    <dgm:cxn modelId="{3C5ED1C8-F1B5-465A-AC5C-6794643BA12E}" type="presParOf" srcId="{AE4F3D26-206D-4E23-90EA-32BE84C4F8D0}" destId="{B3F8FF22-93FF-4AF3-97AE-ED13C222ADC1}" srcOrd="2" destOrd="0" presId="urn:microsoft.com/office/officeart/2018/2/layout/IconCircleList"/>
    <dgm:cxn modelId="{E94E8B8E-663D-4931-921D-1524914046E2}" type="presParOf" srcId="{B3F8FF22-93FF-4AF3-97AE-ED13C222ADC1}" destId="{5592FB44-8413-4A05-8C70-4B77F8915E24}" srcOrd="0" destOrd="0" presId="urn:microsoft.com/office/officeart/2018/2/layout/IconCircleList"/>
    <dgm:cxn modelId="{5BF0D473-D476-440F-AB01-2A2024E3847C}" type="presParOf" srcId="{B3F8FF22-93FF-4AF3-97AE-ED13C222ADC1}" destId="{ED7D7C52-01CD-48D5-A409-03FC84E0CF01}" srcOrd="1" destOrd="0" presId="urn:microsoft.com/office/officeart/2018/2/layout/IconCircleList"/>
    <dgm:cxn modelId="{D248C807-50A5-4446-929E-894D4B093F30}" type="presParOf" srcId="{B3F8FF22-93FF-4AF3-97AE-ED13C222ADC1}" destId="{4530A468-BC9D-4647-B680-4EE2C8175C6B}" srcOrd="2" destOrd="0" presId="urn:microsoft.com/office/officeart/2018/2/layout/IconCircleList"/>
    <dgm:cxn modelId="{2498AFA8-4F0C-4986-B1BD-86B53B4E5AF7}" type="presParOf" srcId="{B3F8FF22-93FF-4AF3-97AE-ED13C222ADC1}" destId="{3C0F1F78-A70A-4CC1-9588-CA0DA99B5D47}" srcOrd="3" destOrd="0" presId="urn:microsoft.com/office/officeart/2018/2/layout/IconCircleList"/>
    <dgm:cxn modelId="{4CBB3FB9-B53A-4E5B-847C-155A6E750418}" type="presParOf" srcId="{AE4F3D26-206D-4E23-90EA-32BE84C4F8D0}" destId="{9DA285AA-2C51-4E63-9EFF-BB3CA4D4CB0E}" srcOrd="3" destOrd="0" presId="urn:microsoft.com/office/officeart/2018/2/layout/IconCircleList"/>
    <dgm:cxn modelId="{3908C53A-8525-45D6-9813-F49879DC9186}" type="presParOf" srcId="{AE4F3D26-206D-4E23-90EA-32BE84C4F8D0}" destId="{F8C869E6-6785-4CBF-ADA1-B33A72BA729D}" srcOrd="4" destOrd="0" presId="urn:microsoft.com/office/officeart/2018/2/layout/IconCircleList"/>
    <dgm:cxn modelId="{E417EDCD-DEE3-4FE1-9DE5-AFFCA042469E}" type="presParOf" srcId="{F8C869E6-6785-4CBF-ADA1-B33A72BA729D}" destId="{03BC06B3-BA57-4AE8-A130-DF3A95236533}" srcOrd="0" destOrd="0" presId="urn:microsoft.com/office/officeart/2018/2/layout/IconCircleList"/>
    <dgm:cxn modelId="{8ED8ACDF-9792-435D-82E9-FE525ED6BDEA}" type="presParOf" srcId="{F8C869E6-6785-4CBF-ADA1-B33A72BA729D}" destId="{2610E5E7-AA9D-44A4-9430-92462E6DF956}" srcOrd="1" destOrd="0" presId="urn:microsoft.com/office/officeart/2018/2/layout/IconCircleList"/>
    <dgm:cxn modelId="{5D3C096E-DAAE-4710-9DD1-6B8BDE7E6A48}" type="presParOf" srcId="{F8C869E6-6785-4CBF-ADA1-B33A72BA729D}" destId="{8AE03817-226D-4A59-93F4-629AAA9A1F81}" srcOrd="2" destOrd="0" presId="urn:microsoft.com/office/officeart/2018/2/layout/IconCircleList"/>
    <dgm:cxn modelId="{4388EA2D-3CF2-4500-B7C5-43218F6A7538}" type="presParOf" srcId="{F8C869E6-6785-4CBF-ADA1-B33A72BA729D}" destId="{C8A4D2F1-7AAE-449B-A2A9-7445BAD0259C}" srcOrd="3" destOrd="0" presId="urn:microsoft.com/office/officeart/2018/2/layout/IconCircleList"/>
    <dgm:cxn modelId="{B962966D-9D29-46C8-8D2D-279822C265E7}" type="presParOf" srcId="{AE4F3D26-206D-4E23-90EA-32BE84C4F8D0}" destId="{C9CC2CB2-DB24-4AE5-9FD9-F312AB390CF3}" srcOrd="5" destOrd="0" presId="urn:microsoft.com/office/officeart/2018/2/layout/IconCircleList"/>
    <dgm:cxn modelId="{2346E0BA-32A2-4BD1-A39C-4CCC8B63AB04}" type="presParOf" srcId="{AE4F3D26-206D-4E23-90EA-32BE84C4F8D0}" destId="{55BD3CCB-807D-45F9-9BCB-643CCF0123B4}" srcOrd="6" destOrd="0" presId="urn:microsoft.com/office/officeart/2018/2/layout/IconCircleList"/>
    <dgm:cxn modelId="{9080217D-9EC8-424A-8193-33AEC2C0EA3C}" type="presParOf" srcId="{55BD3CCB-807D-45F9-9BCB-643CCF0123B4}" destId="{3DDB1226-0528-489A-9DBA-89D4E3B5A616}" srcOrd="0" destOrd="0" presId="urn:microsoft.com/office/officeart/2018/2/layout/IconCircleList"/>
    <dgm:cxn modelId="{CBEBCC8B-9F21-42A2-9365-411B05C5A93C}" type="presParOf" srcId="{55BD3CCB-807D-45F9-9BCB-643CCF0123B4}" destId="{39B8F15B-A799-4A6F-BABB-C920EC600BFA}" srcOrd="1" destOrd="0" presId="urn:microsoft.com/office/officeart/2018/2/layout/IconCircleList"/>
    <dgm:cxn modelId="{EC2328F6-0E8D-4386-814A-997B8EB4F29B}" type="presParOf" srcId="{55BD3CCB-807D-45F9-9BCB-643CCF0123B4}" destId="{2EAF55E4-134B-4ABE-B1A9-289165970FDB}" srcOrd="2" destOrd="0" presId="urn:microsoft.com/office/officeart/2018/2/layout/IconCircleList"/>
    <dgm:cxn modelId="{E9BB2AEB-AE2E-46B4-946C-C047475FA786}" type="presParOf" srcId="{55BD3CCB-807D-45F9-9BCB-643CCF0123B4}" destId="{B8C9A56B-77DE-49FB-8ED2-930F55F224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C122-2050-4F66-A877-DAF7854641E3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F494A-EDE6-44F2-BAB1-4E0A4409DA56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405B7-C29F-41CE-A257-59989E7AA967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Forschungsthema</a:t>
          </a:r>
          <a:endParaRPr lang="en-US" sz="1200" kern="1200" dirty="0"/>
        </a:p>
      </dsp:txBody>
      <dsp:txXfrm>
        <a:off x="1512" y="2414215"/>
        <a:ext cx="1589062" cy="635625"/>
      </dsp:txXfrm>
    </dsp:sp>
    <dsp:sp modelId="{266F7C6E-60B0-406B-A787-8E832194DAF0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FF20A-2DCC-46F2-8343-24A08E9AEEFC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5E9BD-F1A0-4060-B08B-28CDF95F52A5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Datenquellen</a:t>
          </a:r>
          <a:endParaRPr lang="en-US" sz="1200" kern="1200" dirty="0"/>
        </a:p>
      </dsp:txBody>
      <dsp:txXfrm>
        <a:off x="1868660" y="2414215"/>
        <a:ext cx="1589062" cy="635625"/>
      </dsp:txXfrm>
    </dsp:sp>
    <dsp:sp modelId="{8C96842C-423F-4E8E-AF78-DC19EA4B77F6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1A8A7-2B51-4E50-9C28-4F24D79B9EF2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B882A-EAC3-47E3-85AD-4E67C6DE9279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Architektur</a:t>
          </a:r>
          <a:endParaRPr lang="en-US" sz="1200" kern="1200" dirty="0"/>
        </a:p>
      </dsp:txBody>
      <dsp:txXfrm>
        <a:off x="3735809" y="2414215"/>
        <a:ext cx="1589062" cy="635625"/>
      </dsp:txXfrm>
    </dsp:sp>
    <dsp:sp modelId="{A99D1E48-189B-453B-892A-E19A17763D49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74E3A-44B8-4844-9157-ADBA7BDEA6AD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56C78-6577-4985-8B35-672E737E7BD7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Datenverarbeitung</a:t>
          </a:r>
          <a:endParaRPr lang="en-US" sz="1200" kern="1200" dirty="0"/>
        </a:p>
      </dsp:txBody>
      <dsp:txXfrm>
        <a:off x="5602957" y="2414215"/>
        <a:ext cx="1589062" cy="635625"/>
      </dsp:txXfrm>
    </dsp:sp>
    <dsp:sp modelId="{FA9AE039-5B7D-4D11-A2E0-B3AA632D1B6E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89260-7DCE-458B-BBBF-19A2E88A2827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5B0EB-EF6C-4706-B833-03F5EFE9EF8F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/>
            <a:t>Map Reduce</a:t>
          </a:r>
          <a:endParaRPr lang="en-US" sz="1200" kern="1200"/>
        </a:p>
      </dsp:txBody>
      <dsp:txXfrm>
        <a:off x="7470105" y="2414215"/>
        <a:ext cx="1589062" cy="635625"/>
      </dsp:txXfrm>
    </dsp:sp>
    <dsp:sp modelId="{880BF2F8-1DB8-4B89-8736-0ACE483ED83A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57DF-9D66-49D6-B227-0720495B6EF0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A1E6E-ACEC-467B-B3A9-5B9EA8DBD553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200" kern="1200"/>
            <a:t>Visualisierung</a:t>
          </a:r>
          <a:endParaRPr lang="en-US" sz="1200" kern="1200"/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396CA-77F9-47E3-A740-FA1A3A17E88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82708-DADE-410C-A5ED-37432E911E0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DEBB0-055B-4206-A061-FA502E0ACE5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Mobile Apps sind ein riesiger Markt</a:t>
          </a:r>
          <a:endParaRPr lang="en-US" sz="2100" kern="1200"/>
        </a:p>
      </dsp:txBody>
      <dsp:txXfrm>
        <a:off x="1834517" y="469890"/>
        <a:ext cx="3148942" cy="1335915"/>
      </dsp:txXfrm>
    </dsp:sp>
    <dsp:sp modelId="{5592FB44-8413-4A05-8C70-4B77F8915E2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D7C52-01CD-48D5-A409-03FC84E0CF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F1F78-A70A-4CC1-9588-CA0DA99B5D4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Unterschiede bei Nutzern abhängig von Betriebssystem</a:t>
          </a:r>
          <a:endParaRPr lang="en-US" sz="2100" kern="1200"/>
        </a:p>
      </dsp:txBody>
      <dsp:txXfrm>
        <a:off x="7154322" y="469890"/>
        <a:ext cx="3148942" cy="1335915"/>
      </dsp:txXfrm>
    </dsp:sp>
    <dsp:sp modelId="{03BC06B3-BA57-4AE8-A130-DF3A9523653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E5E7-AA9D-44A4-9430-92462E6DF95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4D2F1-7AAE-449B-A2A9-7445BAD0259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Welche Rückschlüsse lassen sich auf das Nutzerverhalten ziehen auf den Betriebssystemen?</a:t>
          </a:r>
          <a:endParaRPr lang="en-US" sz="2100" kern="1200" dirty="0"/>
        </a:p>
      </dsp:txBody>
      <dsp:txXfrm>
        <a:off x="1834517" y="2545532"/>
        <a:ext cx="3148942" cy="1335915"/>
      </dsp:txXfrm>
    </dsp:sp>
    <dsp:sp modelId="{3DDB1226-0528-489A-9DBA-89D4E3B5A61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8F15B-A799-4A6F-BABB-C920EC600BF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9A56B-77DE-49FB-8ED2-930F55F224F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Welche Strategien können Entwickler, Investoren, Marketer anhand dieser Daten ableiten?</a:t>
          </a:r>
          <a:endParaRPr lang="en-US" sz="21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6742B-5C2D-4732-A4B6-4865094B75E5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E8A7-B5BE-4CCA-8E24-109BE71AB5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4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E8A7-B5BE-4CCA-8E24-109BE71AB53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31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E8A7-B5BE-4CCA-8E24-109BE71AB53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855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B560F-43AD-39D7-D734-42C7A644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D22460-E014-C68D-6A1F-01E02396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C4DC0-CFC1-7CA7-2D8A-58F8A75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B1C5-90AC-790A-EE6F-6AE6BE62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E71F-202D-D3A5-372A-B0A990E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022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0344C-2B12-B0CC-C715-06544B70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6716F1-0A1B-E1B3-E91A-7291AA16A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6A1DB-2140-F6E1-BE86-681D7B4B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64054-57B7-18CE-29EA-9B942E49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207F8-794C-3BB9-34E2-36C8149B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1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10DC96-8EC9-20DB-655F-0BFCDFFD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0C628A-392B-8463-2B28-19755085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93164-4B1B-BD02-A9BB-48A5C97A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68A49-4323-90D0-6714-39EE815F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D4049-BBE3-78F9-EDA7-1EDDF12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10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2EADF-81C8-2E24-9BB7-0D38ADB5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DA966A-7E2E-8176-8339-BA14F9CF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81F6A-5A8E-8370-ED2B-9729B2C5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AD0DE-B259-E8A6-99F5-93E54BDE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0F961-AAA8-9162-3C9A-C8B395D5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322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6D9CE-8A6A-72DA-6BA6-3B7A9885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11E88-02AB-FD8E-F84A-F1B847DFF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9D43-3234-F04C-895A-9B7B65DB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2F4309-3256-F2A7-E59D-BB684C5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D6C0A-47FD-0C06-6E85-0212470A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2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F98A8-A06A-2034-2747-71260C93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E6B7D-DD80-B3C3-22FF-16EC6C875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41460-C3BE-6CC6-8D32-0B943077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99F5B7-D2C2-947E-1718-5BA3AD51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4A4CE-79EF-E5A7-A765-D0DEEB8B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BDC8EA-3B1E-6E35-C547-11252F13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3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C11EF-B825-CCA3-3AD2-3BE84292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B7F3F-C3EA-4500-FE79-51F0825C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50DCA0-BABB-4715-88D2-97C9BD790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C5BBFE-7128-A27A-C143-1326FAA9E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A4A15-A9CB-AC98-14DF-56509A0EA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C63BA7-DBED-A23E-BB21-34B35E3A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90C83D-2F66-8FCB-81CA-8F2E5AEC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63403B-C6AE-C91E-38B0-64A711C0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66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B7302-17A6-CA1B-A03B-80EF1DFE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8FB5D-9729-02FA-D143-56686DF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924528-58D7-651D-0EA1-DD8DA2E7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220E36-1C95-A8D0-06FB-20A6A774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80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F6E514-A3E9-5D57-687F-8CAD604E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656284-6BE4-D225-DB4A-6BF437B2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3B2256-6183-F4DC-F2C5-C35075A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99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EC8E-9497-9F6D-870F-4FEB3A96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E461A-6BBE-A903-75A0-A6594257F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A2AF10-6CAC-F5ED-24FD-625A509D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93A5AE-2CD6-D041-6585-F7A72C53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660F0C-3F45-F929-3D64-01793665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7B8EA-3970-850A-98B2-A4FAD09D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3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D34BD-8B15-5025-00C5-B152D72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39BFCB-D0AA-0D51-CE5D-1D7B92E7E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AEE556-8807-EECB-1DF1-F81CD409D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823D5-4EC9-CCF9-D5C5-455C9A08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2B432-49A5-BE62-9AA9-C1494FBF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6FC4C7-CAD3-CBC7-5011-EE30C1C7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5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E93C89-B9D2-4A86-0DE0-CF2283B8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6E395-5C15-DFA5-C33B-3736DB4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44FA6-4E9D-FA56-0B2A-3E2504BD7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462D0-87EA-47A8-B814-FE170AFA14C6}" type="datetimeFigureOut">
              <a:rPr lang="de-AT" smtClean="0"/>
              <a:t>22.04.2025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97398-EFC1-26DD-B3A3-14233474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A8B5A-E58D-41C5-E9AB-E274838B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7B1DB-3387-4E54-88DC-25085E8F43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11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313860-A922-4FA4-B5E2-E8871F10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9B31AF-D3A2-1280-8604-0BF774EE1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de-DE" sz="5100"/>
              <a:t>App-Markt Analyse</a:t>
            </a:r>
            <a:br>
              <a:rPr lang="de-DE" sz="5100"/>
            </a:br>
            <a:r>
              <a:rPr lang="de-DE" sz="5100"/>
              <a:t>App-Store vs. Google Play Store</a:t>
            </a:r>
            <a:endParaRPr lang="de-AT" sz="51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62394B-ED30-EC8B-EFB8-1FE9A9B54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de-DE" sz="1800" dirty="0" err="1"/>
              <a:t>Hamulic</a:t>
            </a:r>
            <a:r>
              <a:rPr lang="de-DE" sz="1800" dirty="0"/>
              <a:t> Emir, </a:t>
            </a:r>
            <a:r>
              <a:rPr lang="de-DE" sz="1800" dirty="0" err="1"/>
              <a:t>Imamoglu</a:t>
            </a:r>
            <a:r>
              <a:rPr lang="de-DE" sz="1800" dirty="0"/>
              <a:t> </a:t>
            </a:r>
            <a:r>
              <a:rPr lang="de-DE" sz="1800" dirty="0" err="1"/>
              <a:t>Emrehan</a:t>
            </a:r>
            <a:r>
              <a:rPr lang="de-DE" sz="1800" dirty="0"/>
              <a:t>, Tum Markus</a:t>
            </a:r>
            <a:endParaRPr lang="de-AT" sz="1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41" y="1164128"/>
            <a:ext cx="569514" cy="569514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9ACE06-2742-4366-B8DD-B1D27F4F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0"/>
            <a:ext cx="2123415" cy="1422481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Grafik 8" descr="Ein Bild, das Symbol, Grafiken, Electric Blue (Farbe), Blau enthält.&#10;&#10;KI-generierte Inhalte können fehlerhaft sein.">
            <a:extLst>
              <a:ext uri="{FF2B5EF4-FFF2-40B4-BE49-F238E27FC236}">
                <a16:creationId xmlns:a16="http://schemas.microsoft.com/office/drawing/2014/main" id="{BFC836CE-7C92-55BE-542C-88944D5D7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>
          <a:xfrm>
            <a:off x="6610266" y="2150583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5" name="Grafik 4" descr="Ein Bild, das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92B47DD5-04B0-9972-81A4-7FC6EDC62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4"/>
          <a:stretch/>
        </p:blipFill>
        <p:spPr>
          <a:xfrm>
            <a:off x="9490670" y="10"/>
            <a:ext cx="2701330" cy="286078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5035" y="3681981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802AE7A-B0C7-496D-940B-0E6C6ECC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2DD1B47-C36B-4A09-A1B5-80A51262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CD5C35-80E8-449F-8C7F-64975DE6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6306952"/>
            <a:ext cx="1454378" cy="551049"/>
          </a:xfrm>
          <a:custGeom>
            <a:avLst/>
            <a:gdLst>
              <a:gd name="connsiteX0" fmla="*/ 780476 w 1560952"/>
              <a:gd name="connsiteY0" fmla="*/ 0 h 591429"/>
              <a:gd name="connsiteX1" fmla="*/ 1525548 w 1560952"/>
              <a:gd name="connsiteY1" fmla="*/ 480469 h 591429"/>
              <a:gd name="connsiteX2" fmla="*/ 1560952 w 1560952"/>
              <a:gd name="connsiteY2" fmla="*/ 591429 h 591429"/>
              <a:gd name="connsiteX3" fmla="*/ 0 w 1560952"/>
              <a:gd name="connsiteY3" fmla="*/ 591429 h 591429"/>
              <a:gd name="connsiteX4" fmla="*/ 35404 w 1560952"/>
              <a:gd name="connsiteY4" fmla="*/ 480469 h 591429"/>
              <a:gd name="connsiteX5" fmla="*/ 780476 w 1560952"/>
              <a:gd name="connsiteY5" fmla="*/ 0 h 59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0952" h="591429">
                <a:moveTo>
                  <a:pt x="780476" y="0"/>
                </a:moveTo>
                <a:cubicBezTo>
                  <a:pt x="1115417" y="0"/>
                  <a:pt x="1402793" y="198118"/>
                  <a:pt x="1525548" y="480469"/>
                </a:cubicBezTo>
                <a:lnTo>
                  <a:pt x="1560952" y="591429"/>
                </a:lnTo>
                <a:lnTo>
                  <a:pt x="0" y="591429"/>
                </a:lnTo>
                <a:lnTo>
                  <a:pt x="35404" y="480469"/>
                </a:lnTo>
                <a:cubicBezTo>
                  <a:pt x="158159" y="198118"/>
                  <a:pt x="445536" y="0"/>
                  <a:pt x="780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98F233-1684-4EF1-9F9C-0F8EA27B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61598">
            <a:off x="6908614" y="5665643"/>
            <a:ext cx="1780023" cy="1237913"/>
          </a:xfrm>
          <a:custGeom>
            <a:avLst/>
            <a:gdLst>
              <a:gd name="connsiteX0" fmla="*/ 1585229 w 1780023"/>
              <a:gd name="connsiteY0" fmla="*/ 764759 h 1237913"/>
              <a:gd name="connsiteX1" fmla="*/ 1623024 w 1780023"/>
              <a:gd name="connsiteY1" fmla="*/ 792810 h 1237913"/>
              <a:gd name="connsiteX2" fmla="*/ 1777614 w 1780023"/>
              <a:gd name="connsiteY2" fmla="*/ 1157141 h 1237913"/>
              <a:gd name="connsiteX3" fmla="*/ 1733799 w 1780023"/>
              <a:gd name="connsiteY3" fmla="*/ 1235532 h 1237913"/>
              <a:gd name="connsiteX4" fmla="*/ 1716464 w 1780023"/>
              <a:gd name="connsiteY4" fmla="*/ 1237722 h 1237913"/>
              <a:gd name="connsiteX5" fmla="*/ 1716464 w 1780023"/>
              <a:gd name="connsiteY5" fmla="*/ 1237913 h 1237913"/>
              <a:gd name="connsiteX6" fmla="*/ 1655409 w 1780023"/>
              <a:gd name="connsiteY6" fmla="*/ 1191717 h 1237913"/>
              <a:gd name="connsiteX7" fmla="*/ 1513200 w 1780023"/>
              <a:gd name="connsiteY7" fmla="*/ 856627 h 1237913"/>
              <a:gd name="connsiteX8" fmla="*/ 1538499 w 1780023"/>
              <a:gd name="connsiteY8" fmla="*/ 770415 h 1237913"/>
              <a:gd name="connsiteX9" fmla="*/ 1585229 w 1780023"/>
              <a:gd name="connsiteY9" fmla="*/ 764759 h 1237913"/>
              <a:gd name="connsiteX10" fmla="*/ 933455 w 1780023"/>
              <a:gd name="connsiteY10" fmla="*/ 161308 h 1237913"/>
              <a:gd name="connsiteX11" fmla="*/ 957797 w 1780023"/>
              <a:gd name="connsiteY11" fmla="*/ 167970 h 1237913"/>
              <a:gd name="connsiteX12" fmla="*/ 1286982 w 1780023"/>
              <a:gd name="connsiteY12" fmla="*/ 387616 h 1237913"/>
              <a:gd name="connsiteX13" fmla="*/ 1293725 w 1780023"/>
              <a:gd name="connsiteY13" fmla="*/ 477075 h 1237913"/>
              <a:gd name="connsiteX14" fmla="*/ 1245453 w 1780023"/>
              <a:gd name="connsiteY14" fmla="*/ 499154 h 1237913"/>
              <a:gd name="connsiteX15" fmla="*/ 1245167 w 1780023"/>
              <a:gd name="connsiteY15" fmla="*/ 499154 h 1237913"/>
              <a:gd name="connsiteX16" fmla="*/ 1203638 w 1780023"/>
              <a:gd name="connsiteY16" fmla="*/ 484104 h 1237913"/>
              <a:gd name="connsiteX17" fmla="*/ 900647 w 1780023"/>
              <a:gd name="connsiteY17" fmla="*/ 281508 h 1237913"/>
              <a:gd name="connsiteX18" fmla="*/ 872454 w 1780023"/>
              <a:gd name="connsiteY18" fmla="*/ 196164 h 1237913"/>
              <a:gd name="connsiteX19" fmla="*/ 933455 w 1780023"/>
              <a:gd name="connsiteY19" fmla="*/ 161308 h 1237913"/>
              <a:gd name="connsiteX20" fmla="*/ 454020 w 1780023"/>
              <a:gd name="connsiteY20" fmla="*/ 13474 h 1237913"/>
              <a:gd name="connsiteX21" fmla="*/ 477919 w 1780023"/>
              <a:gd name="connsiteY21" fmla="*/ 21437 h 1237913"/>
              <a:gd name="connsiteX22" fmla="*/ 509236 w 1780023"/>
              <a:gd name="connsiteY22" fmla="*/ 84182 h 1237913"/>
              <a:gd name="connsiteX23" fmla="*/ 445829 w 1780023"/>
              <a:gd name="connsiteY23" fmla="*/ 139871 h 1237913"/>
              <a:gd name="connsiteX24" fmla="*/ 437447 w 1780023"/>
              <a:gd name="connsiteY24" fmla="*/ 139395 h 1237913"/>
              <a:gd name="connsiteX25" fmla="*/ 73211 w 1780023"/>
              <a:gd name="connsiteY25" fmla="*/ 137204 h 1237913"/>
              <a:gd name="connsiteX26" fmla="*/ 749 w 1780023"/>
              <a:gd name="connsiteY26" fmla="*/ 84082 h 1237913"/>
              <a:gd name="connsiteX27" fmla="*/ 53871 w 1780023"/>
              <a:gd name="connsiteY27" fmla="*/ 11621 h 1237913"/>
              <a:gd name="connsiteX28" fmla="*/ 58352 w 1780023"/>
              <a:gd name="connsiteY28" fmla="*/ 11093 h 1237913"/>
              <a:gd name="connsiteX29" fmla="*/ 454020 w 1780023"/>
              <a:gd name="connsiteY29" fmla="*/ 13474 h 12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0023" h="1237913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4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A4A4089-D056-4220-9E48-9C1A6B50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358" y="5835650"/>
            <a:ext cx="2358642" cy="1022351"/>
          </a:xfrm>
          <a:custGeom>
            <a:avLst/>
            <a:gdLst>
              <a:gd name="connsiteX0" fmla="*/ 61913 w 2358642"/>
              <a:gd name="connsiteY0" fmla="*/ 0 h 1022351"/>
              <a:gd name="connsiteX1" fmla="*/ 2358642 w 2358642"/>
              <a:gd name="connsiteY1" fmla="*/ 0 h 1022351"/>
              <a:gd name="connsiteX2" fmla="*/ 2358642 w 2358642"/>
              <a:gd name="connsiteY2" fmla="*/ 123825 h 1022351"/>
              <a:gd name="connsiteX3" fmla="*/ 123825 w 2358642"/>
              <a:gd name="connsiteY3" fmla="*/ 123825 h 1022351"/>
              <a:gd name="connsiteX4" fmla="*/ 123825 w 2358642"/>
              <a:gd name="connsiteY4" fmla="*/ 1022351 h 1022351"/>
              <a:gd name="connsiteX5" fmla="*/ 0 w 2358642"/>
              <a:gd name="connsiteY5" fmla="*/ 1022351 h 1022351"/>
              <a:gd name="connsiteX6" fmla="*/ 0 w 2358642"/>
              <a:gd name="connsiteY6" fmla="*/ 61913 h 1022351"/>
              <a:gd name="connsiteX7" fmla="*/ 61913 w 2358642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8642" h="1022351">
                <a:moveTo>
                  <a:pt x="61913" y="0"/>
                </a:moveTo>
                <a:lnTo>
                  <a:pt x="2358642" y="0"/>
                </a:lnTo>
                <a:lnTo>
                  <a:pt x="2358642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0C2AE4-28C3-589D-F17B-9D24F8781AF6}"/>
              </a:ext>
            </a:extLst>
          </p:cNvPr>
          <p:cNvSpPr txBox="1"/>
          <p:nvPr/>
        </p:nvSpPr>
        <p:spPr>
          <a:xfrm>
            <a:off x="759617" y="4075591"/>
            <a:ext cx="586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GitHub Repo: https://github.com/hamulicemir/bdinf-prj</a:t>
            </a:r>
          </a:p>
        </p:txBody>
      </p:sp>
    </p:spTree>
    <p:extLst>
      <p:ext uri="{BB962C8B-B14F-4D97-AF65-F5344CB8AC3E}">
        <p14:creationId xmlns:p14="http://schemas.microsoft.com/office/powerpoint/2010/main" val="25560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E05B4C45-BC1C-0399-4607-B6281222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63" y="180833"/>
            <a:ext cx="6869873" cy="64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97E34-88C6-0AB5-2AE7-BE363087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small" dirty="0" err="1"/>
              <a:t>Map</a:t>
            </a:r>
            <a:r>
              <a:rPr lang="de-DE" cap="small" dirty="0"/>
              <a:t> </a:t>
            </a:r>
            <a:r>
              <a:rPr lang="de-DE" cap="small" dirty="0" err="1"/>
              <a:t>Reduce</a:t>
            </a:r>
            <a:endParaRPr lang="de-AT" cap="small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FF002-EB39-91AE-0165-AA11A8C7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snippet</a:t>
            </a:r>
            <a:r>
              <a:rPr lang="de-DE" dirty="0"/>
              <a:t>, wenn </a:t>
            </a:r>
            <a:r>
              <a:rPr lang="de-DE" dirty="0" err="1"/>
              <a:t>done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105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DEB50A-3F68-62B0-0F5C-CD6FDA98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400" cap="small">
                <a:solidFill>
                  <a:schemeClr val="bg1"/>
                </a:solidFill>
              </a:rPr>
              <a:t>Visualisierungen</a:t>
            </a:r>
            <a:endParaRPr lang="de-AT" sz="5400" cap="small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58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D954DC0-AE3C-024A-1763-3F35D665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B07FA08-41CE-E47B-73DC-5F114104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30" y="77893"/>
            <a:ext cx="5917539" cy="67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435916-261F-022A-73F6-A20B149D9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70" y="71120"/>
            <a:ext cx="5586059" cy="67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5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F03CF3-96BC-05AE-8D24-019DC1E6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16" y="578386"/>
            <a:ext cx="6879167" cy="57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989FF91-8FAA-3168-3626-121A53EE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E8611B-CCB9-FBC6-7AE8-A02D3098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70" y="461179"/>
            <a:ext cx="8959460" cy="59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320950C-2DE1-2960-BA33-54535E93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1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A714AD-EE83-E694-D259-0496A6F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cap="small" dirty="0">
                <a:solidFill>
                  <a:srgbClr val="FFFFFF"/>
                </a:solidFill>
              </a:rPr>
              <a:t>Inhaltsverzeichnis</a:t>
            </a:r>
            <a:endParaRPr lang="de-AT" sz="4000" cap="small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C6F56E9-6D15-E9B9-38DA-4A51F90F1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7246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55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2C87BF0-42AA-9415-C27B-A67DF008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5B26EDF-5372-5728-0BDD-8909701B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2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EF4660B-9367-A52A-D21F-8FF0FDAA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2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9EBACD-16FF-14F2-92A5-D22F1480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3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5EFF8C-E08C-383D-6B50-AAD9EAC29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6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1C4C7E-F64E-CA39-DAD2-76005CF3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830B768-5B49-BAEF-4FD1-B22CE570F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8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ABB0355-9D93-A3E4-A730-BD1EFE6F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4" y="813039"/>
            <a:ext cx="11405292" cy="58166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43F14D0-3FA4-792F-7DA2-59E599274B09}"/>
              </a:ext>
            </a:extLst>
          </p:cNvPr>
          <p:cNvSpPr txBox="1"/>
          <p:nvPr/>
        </p:nvSpPr>
        <p:spPr>
          <a:xfrm>
            <a:off x="393354" y="228264"/>
            <a:ext cx="5229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cap="small" dirty="0"/>
              <a:t>Wortwolke</a:t>
            </a:r>
            <a:endParaRPr lang="de-AT" cap="small" dirty="0"/>
          </a:p>
        </p:txBody>
      </p:sp>
    </p:spTree>
    <p:extLst>
      <p:ext uri="{BB962C8B-B14F-4D97-AF65-F5344CB8AC3E}">
        <p14:creationId xmlns:p14="http://schemas.microsoft.com/office/powerpoint/2010/main" val="342518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9944DC-FFC3-7B2C-9647-8FB62657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cap="small" dirty="0">
                <a:solidFill>
                  <a:srgbClr val="FFFFFF"/>
                </a:solidFill>
              </a:rPr>
              <a:t>Wem bringen die Daten etwas?</a:t>
            </a:r>
            <a:endParaRPr lang="de-AT" sz="4000" cap="small" dirty="0">
              <a:solidFill>
                <a:srgbClr val="FFFFFF"/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D72962E-9EFE-96F7-4AE4-49F66E32E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09093"/>
              </p:ext>
            </p:extLst>
          </p:nvPr>
        </p:nvGraphicFramePr>
        <p:xfrm>
          <a:off x="1726763" y="2112579"/>
          <a:ext cx="8762415" cy="41928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7814">
                  <a:extLst>
                    <a:ext uri="{9D8B030D-6E8A-4147-A177-3AD203B41FA5}">
                      <a16:colId xmlns:a16="http://schemas.microsoft.com/office/drawing/2014/main" val="4097458599"/>
                    </a:ext>
                  </a:extLst>
                </a:gridCol>
                <a:gridCol w="5374601">
                  <a:extLst>
                    <a:ext uri="{9D8B030D-6E8A-4147-A177-3AD203B41FA5}">
                      <a16:colId xmlns:a16="http://schemas.microsoft.com/office/drawing/2014/main" val="4113253385"/>
                    </a:ext>
                  </a:extLst>
                </a:gridCol>
              </a:tblGrid>
              <a:tr h="542599">
                <a:tc>
                  <a:txBody>
                    <a:bodyPr/>
                    <a:lstStyle/>
                    <a:p>
                      <a:r>
                        <a:rPr lang="de-DE" sz="2400" dirty="0"/>
                        <a:t>Zielgruppe</a:t>
                      </a:r>
                      <a:endParaRPr lang="de-AT" sz="2400" dirty="0"/>
                    </a:p>
                  </a:txBody>
                  <a:tcPr marL="123318" marR="123318" marT="61659" marB="61659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Nutzen</a:t>
                      </a:r>
                      <a:endParaRPr lang="de-AT" sz="2400"/>
                    </a:p>
                  </a:txBody>
                  <a:tcPr marL="123318" marR="123318" marT="61659" marB="61659"/>
                </a:tc>
                <a:extLst>
                  <a:ext uri="{0D108BD9-81ED-4DB2-BD59-A6C34878D82A}">
                    <a16:rowId xmlns:a16="http://schemas.microsoft.com/office/drawing/2014/main" val="3102756927"/>
                  </a:ext>
                </a:extLst>
              </a:tr>
              <a:tr h="912552">
                <a:tc>
                  <a:txBody>
                    <a:bodyPr/>
                    <a:lstStyle/>
                    <a:p>
                      <a:r>
                        <a:rPr lang="de-DE" sz="2400" dirty="0"/>
                        <a:t>EntwicklerInnen</a:t>
                      </a:r>
                      <a:endParaRPr lang="de-AT" sz="2400" dirty="0"/>
                    </a:p>
                  </a:txBody>
                  <a:tcPr marL="123318" marR="123318" marT="61659" marB="61659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Für welchen Markt sollte man zuerst entwickeln</a:t>
                      </a:r>
                    </a:p>
                  </a:txBody>
                  <a:tcPr marL="123318" marR="123318" marT="61659" marB="61659"/>
                </a:tc>
                <a:extLst>
                  <a:ext uri="{0D108BD9-81ED-4DB2-BD59-A6C34878D82A}">
                    <a16:rowId xmlns:a16="http://schemas.microsoft.com/office/drawing/2014/main" val="554540047"/>
                  </a:ext>
                </a:extLst>
              </a:tr>
              <a:tr h="912552">
                <a:tc>
                  <a:txBody>
                    <a:bodyPr/>
                    <a:lstStyle/>
                    <a:p>
                      <a:r>
                        <a:rPr lang="de-DE" sz="2400" dirty="0"/>
                        <a:t>Startups &amp; Investoren</a:t>
                      </a:r>
                      <a:endParaRPr lang="de-AT" sz="2400" dirty="0"/>
                    </a:p>
                  </a:txBody>
                  <a:tcPr marL="123318" marR="123318" marT="61659" marB="61659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Geschäftsmodell (Gratis/Mikrotransaktionen/Kauf)</a:t>
                      </a:r>
                      <a:endParaRPr lang="de-AT" sz="2400"/>
                    </a:p>
                  </a:txBody>
                  <a:tcPr marL="123318" marR="123318" marT="61659" marB="61659"/>
                </a:tc>
                <a:extLst>
                  <a:ext uri="{0D108BD9-81ED-4DB2-BD59-A6C34878D82A}">
                    <a16:rowId xmlns:a16="http://schemas.microsoft.com/office/drawing/2014/main" val="5389203"/>
                  </a:ext>
                </a:extLst>
              </a:tr>
              <a:tr h="912552">
                <a:tc>
                  <a:txBody>
                    <a:bodyPr/>
                    <a:lstStyle/>
                    <a:p>
                      <a:r>
                        <a:rPr lang="de-DE" sz="2400"/>
                        <a:t>App-Marketing</a:t>
                      </a:r>
                      <a:endParaRPr lang="de-AT" sz="2400"/>
                    </a:p>
                  </a:txBody>
                  <a:tcPr marL="123318" marR="123318" marT="61659" marB="61659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Plattform-Performance nach Preismodell</a:t>
                      </a:r>
                      <a:endParaRPr lang="de-AT" sz="2400" dirty="0"/>
                    </a:p>
                  </a:txBody>
                  <a:tcPr marL="123318" marR="123318" marT="61659" marB="61659"/>
                </a:tc>
                <a:extLst>
                  <a:ext uri="{0D108BD9-81ED-4DB2-BD59-A6C34878D82A}">
                    <a16:rowId xmlns:a16="http://schemas.microsoft.com/office/drawing/2014/main" val="2392544987"/>
                  </a:ext>
                </a:extLst>
              </a:tr>
              <a:tr h="912552">
                <a:tc>
                  <a:txBody>
                    <a:bodyPr/>
                    <a:lstStyle/>
                    <a:p>
                      <a:r>
                        <a:rPr lang="de-DE" sz="2400"/>
                        <a:t>Lehrende</a:t>
                      </a:r>
                      <a:endParaRPr lang="de-AT" sz="2400"/>
                    </a:p>
                  </a:txBody>
                  <a:tcPr marL="123318" marR="123318" marT="61659" marB="61659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Plattformpolitik &amp; -verhalten verstehen</a:t>
                      </a:r>
                      <a:endParaRPr lang="de-AT" sz="2400" dirty="0"/>
                    </a:p>
                  </a:txBody>
                  <a:tcPr marL="123318" marR="123318" marT="61659" marB="61659"/>
                </a:tc>
                <a:extLst>
                  <a:ext uri="{0D108BD9-81ED-4DB2-BD59-A6C34878D82A}">
                    <a16:rowId xmlns:a16="http://schemas.microsoft.com/office/drawing/2014/main" val="24252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8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25FD4-770B-B467-706E-3BB6EB9E16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F344F7C-B512-25F3-2012-06FF373A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cap="small" dirty="0">
                <a:solidFill>
                  <a:srgbClr val="FFFFFF"/>
                </a:solidFill>
              </a:rPr>
              <a:t>Forschungsthema</a:t>
            </a:r>
            <a:endParaRPr lang="de-AT" cap="small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552CD3F-82C2-5214-E19A-136610285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43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34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914D7E-2347-9518-E893-704AEBE5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cap="small" dirty="0"/>
              <a:t>Datenquellen</a:t>
            </a:r>
            <a:endParaRPr lang="de-AT" sz="4800" cap="smal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862B1-B0E8-CEC6-BA81-2EAD45D1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Kaggle</a:t>
            </a:r>
            <a:r>
              <a:rPr lang="de-DE" sz="2000" dirty="0"/>
              <a:t> &gt; Datasets &gt; .</a:t>
            </a:r>
            <a:r>
              <a:rPr lang="de-DE" sz="2000" dirty="0" err="1"/>
              <a:t>csv</a:t>
            </a:r>
            <a:r>
              <a:rPr lang="de-DE" sz="2000" dirty="0"/>
              <a:t> </a:t>
            </a:r>
            <a:r>
              <a:rPr lang="de-DE" sz="2000" dirty="0" err="1"/>
              <a:t>Downlaoad</a:t>
            </a:r>
            <a:endParaRPr lang="de-DE" sz="2000" dirty="0"/>
          </a:p>
          <a:p>
            <a:r>
              <a:rPr lang="de-DE" sz="2000" dirty="0"/>
              <a:t>https://www.kaggle.com/datasets/gauthamp10/apple-appstore-apps?resource=download</a:t>
            </a:r>
          </a:p>
          <a:p>
            <a:r>
              <a:rPr lang="de-AT" sz="2000" dirty="0"/>
              <a:t>https://www.kaggle.com/datasets/gauthamp10/google-playstore-apps</a:t>
            </a:r>
          </a:p>
          <a:p>
            <a:endParaRPr lang="de-AT" sz="2000" dirty="0"/>
          </a:p>
        </p:txBody>
      </p:sp>
      <p:pic>
        <p:nvPicPr>
          <p:cNvPr id="5" name="Grafik 4" descr="Ein Bild, das Electric Blue (Farbe), Kobaltblau enthält.&#10;&#10;KI-generierte Inhalte können fehlerhaft sein.">
            <a:extLst>
              <a:ext uri="{FF2B5EF4-FFF2-40B4-BE49-F238E27FC236}">
                <a16:creationId xmlns:a16="http://schemas.microsoft.com/office/drawing/2014/main" id="{8E68CC3A-8F10-4EA8-5EDC-859A852DA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931489"/>
            <a:ext cx="5150277" cy="28197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A8D1B2-826B-3C74-0988-CFA64859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9"/>
          <a:stretch/>
        </p:blipFill>
        <p:spPr>
          <a:xfrm>
            <a:off x="637641" y="0"/>
            <a:ext cx="10592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DBAAF64-1271-6676-9B5D-28C4459D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sm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304F41A-F23A-B4BC-502B-FCAA92456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410715"/>
              </p:ext>
            </p:extLst>
          </p:nvPr>
        </p:nvGraphicFramePr>
        <p:xfrm>
          <a:off x="826844" y="1086946"/>
          <a:ext cx="10786264" cy="21091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25">
                  <a:extLst>
                    <a:ext uri="{9D8B030D-6E8A-4147-A177-3AD203B41FA5}">
                      <a16:colId xmlns:a16="http://schemas.microsoft.com/office/drawing/2014/main" val="2222956749"/>
                    </a:ext>
                  </a:extLst>
                </a:gridCol>
                <a:gridCol w="2130160">
                  <a:extLst>
                    <a:ext uri="{9D8B030D-6E8A-4147-A177-3AD203B41FA5}">
                      <a16:colId xmlns:a16="http://schemas.microsoft.com/office/drawing/2014/main" val="4162938035"/>
                    </a:ext>
                  </a:extLst>
                </a:gridCol>
                <a:gridCol w="2164026">
                  <a:extLst>
                    <a:ext uri="{9D8B030D-6E8A-4147-A177-3AD203B41FA5}">
                      <a16:colId xmlns:a16="http://schemas.microsoft.com/office/drawing/2014/main" val="3655090951"/>
                    </a:ext>
                  </a:extLst>
                </a:gridCol>
                <a:gridCol w="2316422">
                  <a:extLst>
                    <a:ext uri="{9D8B030D-6E8A-4147-A177-3AD203B41FA5}">
                      <a16:colId xmlns:a16="http://schemas.microsoft.com/office/drawing/2014/main" val="747924552"/>
                    </a:ext>
                  </a:extLst>
                </a:gridCol>
                <a:gridCol w="1960831">
                  <a:extLst>
                    <a:ext uri="{9D8B030D-6E8A-4147-A177-3AD203B41FA5}">
                      <a16:colId xmlns:a16="http://schemas.microsoft.com/office/drawing/2014/main" val="3468494238"/>
                    </a:ext>
                  </a:extLst>
                </a:gridCol>
              </a:tblGrid>
              <a:tr h="524225">
                <a:tc>
                  <a:txBody>
                    <a:bodyPr/>
                    <a:lstStyle/>
                    <a:p>
                      <a:r>
                        <a:rPr lang="de-DE" sz="2400" dirty="0"/>
                        <a:t>Datenquellen</a:t>
                      </a:r>
                      <a:endParaRPr lang="de-AT" sz="2400" dirty="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Speicherung</a:t>
                      </a:r>
                      <a:endParaRPr lang="de-AT" sz="2400" dirty="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Verarbeitung</a:t>
                      </a:r>
                      <a:endParaRPr lang="de-AT" sz="240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Visualisierung</a:t>
                      </a:r>
                      <a:endParaRPr lang="de-AT" sz="240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Teamarbeit</a:t>
                      </a:r>
                      <a:endParaRPr lang="de-AT" sz="2400"/>
                    </a:p>
                  </a:txBody>
                  <a:tcPr marL="121917" marR="121917" marT="60958" marB="60958"/>
                </a:tc>
                <a:extLst>
                  <a:ext uri="{0D108BD9-81ED-4DB2-BD59-A6C34878D82A}">
                    <a16:rowId xmlns:a16="http://schemas.microsoft.com/office/drawing/2014/main" val="2893560413"/>
                  </a:ext>
                </a:extLst>
              </a:tr>
              <a:tr h="1267937">
                <a:tc>
                  <a:txBody>
                    <a:bodyPr/>
                    <a:lstStyle/>
                    <a:p>
                      <a:r>
                        <a:rPr lang="de-DE" sz="2400" dirty="0" err="1"/>
                        <a:t>Kaggle</a:t>
                      </a:r>
                      <a:r>
                        <a:rPr lang="de-DE" sz="2400" dirty="0"/>
                        <a:t> - CSVs</a:t>
                      </a:r>
                    </a:p>
                    <a:p>
                      <a:r>
                        <a:rPr lang="de-DE" sz="2400" dirty="0"/>
                        <a:t>(Google Play / </a:t>
                      </a:r>
                    </a:p>
                    <a:p>
                      <a:r>
                        <a:rPr lang="de-DE" sz="2400" dirty="0"/>
                        <a:t>App Store)</a:t>
                      </a:r>
                      <a:endParaRPr lang="de-AT" sz="2400" dirty="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MongoDB (NoSQL)</a:t>
                      </a:r>
                      <a:r>
                        <a:rPr lang="de-AT" sz="2400" dirty="0"/>
                        <a:t> – </a:t>
                      </a:r>
                    </a:p>
                    <a:p>
                      <a:r>
                        <a:rPr lang="de-AT" sz="2400" dirty="0"/>
                        <a:t>Version 8.0</a:t>
                      </a:r>
                      <a:endParaRPr lang="de-DE" sz="2400" dirty="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Pandas – Version 2.2.3</a:t>
                      </a:r>
                      <a:endParaRPr lang="de-AT" sz="2400" dirty="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Matplotlib</a:t>
                      </a:r>
                      <a:r>
                        <a:rPr lang="de-DE" sz="2400" dirty="0"/>
                        <a:t> – Version 3.10.1 </a:t>
                      </a:r>
                    </a:p>
                    <a:p>
                      <a:r>
                        <a:rPr lang="de-DE" sz="2400" dirty="0" err="1"/>
                        <a:t>Seaborn</a:t>
                      </a:r>
                      <a:r>
                        <a:rPr lang="de-DE" sz="2400" dirty="0"/>
                        <a:t> – </a:t>
                      </a:r>
                    </a:p>
                    <a:p>
                      <a:r>
                        <a:rPr lang="de-DE" sz="2400" dirty="0"/>
                        <a:t>Version v.012.0</a:t>
                      </a:r>
                      <a:endParaRPr lang="de-AT" sz="2400" dirty="0"/>
                    </a:p>
                  </a:txBody>
                  <a:tcPr marL="121917" marR="121917" marT="60958" marB="60958"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Git</a:t>
                      </a:r>
                      <a:r>
                        <a:rPr lang="de-DE" sz="2400" dirty="0"/>
                        <a:t> – Version 2.39.1</a:t>
                      </a:r>
                      <a:endParaRPr lang="de-AT" sz="2400" dirty="0"/>
                    </a:p>
                  </a:txBody>
                  <a:tcPr marL="121917" marR="121917" marT="60958" marB="60958"/>
                </a:tc>
                <a:extLst>
                  <a:ext uri="{0D108BD9-81ED-4DB2-BD59-A6C34878D82A}">
                    <a16:rowId xmlns:a16="http://schemas.microsoft.com/office/drawing/2014/main" val="1493259262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56FCB133-DE10-6F33-9FDD-8AED319C7762}"/>
              </a:ext>
            </a:extLst>
          </p:cNvPr>
          <p:cNvSpPr txBox="1"/>
          <p:nvPr/>
        </p:nvSpPr>
        <p:spPr>
          <a:xfrm>
            <a:off x="702195" y="382347"/>
            <a:ext cx="106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cap="small" dirty="0">
                <a:solidFill>
                  <a:schemeClr val="bg1"/>
                </a:solidFill>
              </a:rPr>
              <a:t>Architektur</a:t>
            </a:r>
            <a:endParaRPr lang="de-AT" sz="4000" cap="small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858A80-9107-9F94-9C70-0702BF3A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50571"/>
              </p:ext>
            </p:extLst>
          </p:nvPr>
        </p:nvGraphicFramePr>
        <p:xfrm>
          <a:off x="826843" y="3923345"/>
          <a:ext cx="10786265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757">
                  <a:extLst>
                    <a:ext uri="{9D8B030D-6E8A-4147-A177-3AD203B41FA5}">
                      <a16:colId xmlns:a16="http://schemas.microsoft.com/office/drawing/2014/main" val="100371116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43275130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93104452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665669533"/>
                    </a:ext>
                  </a:extLst>
                </a:gridCol>
                <a:gridCol w="2780258">
                  <a:extLst>
                    <a:ext uri="{9D8B030D-6E8A-4147-A177-3AD203B41FA5}">
                      <a16:colId xmlns:a16="http://schemas.microsoft.com/office/drawing/2014/main" val="2430663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lang="de-AT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Velocity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Variety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Veracity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Value</a:t>
                      </a:r>
                      <a:endParaRPr lang="de-A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Große .</a:t>
                      </a:r>
                      <a:r>
                        <a:rPr lang="de-DE" dirty="0" err="1"/>
                        <a:t>csv</a:t>
                      </a:r>
                      <a:r>
                        <a:rPr lang="de-DE" dirty="0"/>
                        <a:t> Dateien</a:t>
                      </a:r>
                    </a:p>
                    <a:p>
                      <a:r>
                        <a:rPr lang="de-DE" dirty="0"/>
                        <a:t>Skaliert bei größeren </a:t>
                      </a:r>
                      <a:r>
                        <a:rPr lang="de-DE" dirty="0" err="1"/>
                        <a:t>Dateienres</a:t>
                      </a:r>
                      <a:r>
                        <a:rPr lang="de-DE" dirty="0"/>
                        <a:t>-sourcen</a:t>
                      </a:r>
                    </a:p>
                    <a:p>
                      <a:r>
                        <a:rPr lang="de-DE" dirty="0">
                          <a:sym typeface="Wingdings" panose="05000000000000000000" pitchFamily="2" charset="2"/>
                        </a:rPr>
                        <a:t> MongoDB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Lokale Verarbeitung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schnell aufgrund nicht zu großer Daten, kein schnelles Internet benötigt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Strukturiertes CSV-Format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Erweiterung in flexiblere semi-strukturierte Daten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Ausschließen von Datensätzen, die gewisse Kriterien nicht erfüllen und keine Relevanz haben „Download aber keine Bewertung“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Ohne weitere Analyse, lässt sich nicht pauschal sagen, ob eine entwickelte App in einer beliebten Kategorie automatisch beliebt ist.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83783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2257A840-B88D-1093-971B-607D5D6570DB}"/>
              </a:ext>
            </a:extLst>
          </p:cNvPr>
          <p:cNvSpPr txBox="1"/>
          <p:nvPr/>
        </p:nvSpPr>
        <p:spPr>
          <a:xfrm>
            <a:off x="702195" y="3196127"/>
            <a:ext cx="106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cap="small" dirty="0">
                <a:solidFill>
                  <a:schemeClr val="bg1"/>
                </a:solidFill>
              </a:rPr>
              <a:t>5Vs</a:t>
            </a:r>
            <a:endParaRPr lang="de-AT" sz="40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81C0D49-21A2-0F4E-3165-620DDFE2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de-DE" sz="5400" cap="small">
                <a:solidFill>
                  <a:schemeClr val="bg1"/>
                </a:solidFill>
              </a:rPr>
              <a:t>Datenaufbereitung</a:t>
            </a:r>
            <a:endParaRPr lang="de-AT" sz="5400" cap="small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A50F43-0A1F-2DF1-5F74-51E9099A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endParaRPr lang="de-AT" sz="2000">
              <a:solidFill>
                <a:schemeClr val="bg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Elektronik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A92A2835-D112-85F3-8112-B598F772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8458" r="7452" b="8556"/>
          <a:stretch/>
        </p:blipFill>
        <p:spPr>
          <a:xfrm>
            <a:off x="2871716" y="583442"/>
            <a:ext cx="6448568" cy="56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Elektronik, Screenshot, Display enthält.&#10;&#10;KI-generierte Inhalte können fehlerhaft sein.">
            <a:extLst>
              <a:ext uri="{FF2B5EF4-FFF2-40B4-BE49-F238E27FC236}">
                <a16:creationId xmlns:a16="http://schemas.microsoft.com/office/drawing/2014/main" id="{DE6FCC77-ED5D-1911-2538-49AD4C17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5898" r="-13" b="5882"/>
          <a:stretch/>
        </p:blipFill>
        <p:spPr>
          <a:xfrm>
            <a:off x="1143025" y="643466"/>
            <a:ext cx="99059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67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Wingdings</vt:lpstr>
      <vt:lpstr>Office</vt:lpstr>
      <vt:lpstr>App-Markt Analyse App-Store vs. Google Play Store</vt:lpstr>
      <vt:lpstr>Inhaltsverzeichnis</vt:lpstr>
      <vt:lpstr>Forschungsthema</vt:lpstr>
      <vt:lpstr>Datenquellen</vt:lpstr>
      <vt:lpstr>PowerPoint-Präsentation</vt:lpstr>
      <vt:lpstr>Architektur</vt:lpstr>
      <vt:lpstr>Datenaufbereitung</vt:lpstr>
      <vt:lpstr>PowerPoint-Präsentation</vt:lpstr>
      <vt:lpstr>PowerPoint-Präsentation</vt:lpstr>
      <vt:lpstr>PowerPoint-Präsentation</vt:lpstr>
      <vt:lpstr>Map Reduce</vt:lpstr>
      <vt:lpstr>Visualisierungen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Wem bringen die Daten etwas?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Tuma</dc:creator>
  <cp:lastModifiedBy>Markus Tuma</cp:lastModifiedBy>
  <cp:revision>5</cp:revision>
  <dcterms:created xsi:type="dcterms:W3CDTF">2025-04-22T17:40:44Z</dcterms:created>
  <dcterms:modified xsi:type="dcterms:W3CDTF">2025-04-22T21:12:11Z</dcterms:modified>
</cp:coreProperties>
</file>