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66" r:id="rId13"/>
    <p:sldId id="271" r:id="rId14"/>
    <p:sldId id="272" r:id="rId15"/>
    <p:sldId id="273" r:id="rId16"/>
    <p:sldId id="270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78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302B-4D48-4FB3-AD10-80C69F51EF5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9939-5758-4C98-8C0C-5FF16C17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8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302B-4D48-4FB3-AD10-80C69F51EF5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9939-5758-4C98-8C0C-5FF16C17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302B-4D48-4FB3-AD10-80C69F51EF5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9939-5758-4C98-8C0C-5FF16C17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8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302B-4D48-4FB3-AD10-80C69F51EF5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9939-5758-4C98-8C0C-5FF16C17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302B-4D48-4FB3-AD10-80C69F51EF5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9939-5758-4C98-8C0C-5FF16C17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302B-4D48-4FB3-AD10-80C69F51EF5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9939-5758-4C98-8C0C-5FF16C17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3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302B-4D48-4FB3-AD10-80C69F51EF5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9939-5758-4C98-8C0C-5FF16C17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5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302B-4D48-4FB3-AD10-80C69F51EF5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9939-5758-4C98-8C0C-5FF16C17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302B-4D48-4FB3-AD10-80C69F51EF5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9939-5758-4C98-8C0C-5FF16C17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7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302B-4D48-4FB3-AD10-80C69F51EF5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9939-5758-4C98-8C0C-5FF16C17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5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302B-4D48-4FB3-AD10-80C69F51EF5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9939-5758-4C98-8C0C-5FF16C17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7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302B-4D48-4FB3-AD10-80C69F51EF5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9939-5758-4C98-8C0C-5FF16C17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3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 Examples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3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Circuit After Simplification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967" y="1989960"/>
            <a:ext cx="9326879" cy="342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6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Simplification  Example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631" y="1320872"/>
            <a:ext cx="8769753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0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87" y="133004"/>
            <a:ext cx="8832965" cy="67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7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98" y="150754"/>
            <a:ext cx="10464685" cy="536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80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89" y="619817"/>
            <a:ext cx="9178551" cy="42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3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57150"/>
            <a:ext cx="10374284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1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Product (SOP)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402" y="1811323"/>
            <a:ext cx="8769754" cy="289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6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9" y="292157"/>
            <a:ext cx="6841634" cy="7552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45" y="1246216"/>
            <a:ext cx="5931737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64" y="3238413"/>
            <a:ext cx="6679018" cy="668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038" y="4201911"/>
            <a:ext cx="5489733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53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a General Expression to SOP 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4737"/>
            <a:ext cx="9436331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3086561"/>
            <a:ext cx="9360131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0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Product Terms to Standard SOP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Multiply each nonstandard product term by a term made up of the sum of </a:t>
            </a:r>
            <a:r>
              <a:rPr lang="en-US" dirty="0" smtClean="0"/>
              <a:t>a missing </a:t>
            </a:r>
            <a:r>
              <a:rPr lang="en-US" dirty="0"/>
              <a:t>variable and its complement. This results in two product terms. As </a:t>
            </a:r>
            <a:r>
              <a:rPr lang="en-US" dirty="0" smtClean="0"/>
              <a:t>you know</a:t>
            </a:r>
            <a:r>
              <a:rPr lang="en-US" dirty="0"/>
              <a:t>, you can multiply anything by 1 without changing its value</a:t>
            </a:r>
            <a:r>
              <a:rPr lang="en-US" dirty="0" smtClean="0"/>
              <a:t>.</a:t>
            </a:r>
          </a:p>
          <a:p>
            <a:r>
              <a:rPr lang="en-US" dirty="0"/>
              <a:t>Step 2: Repeat Step 1 until all resulting product terms contain all variables in </a:t>
            </a:r>
            <a:r>
              <a:rPr lang="en-US" dirty="0" smtClean="0"/>
              <a:t>the domain </a:t>
            </a:r>
            <a:r>
              <a:rPr lang="en-US" dirty="0"/>
              <a:t>in either complemented or </a:t>
            </a:r>
            <a:r>
              <a:rPr lang="en-US" dirty="0" smtClean="0"/>
              <a:t>un complemented </a:t>
            </a:r>
            <a:r>
              <a:rPr lang="en-US" dirty="0"/>
              <a:t>form. In converting </a:t>
            </a:r>
            <a:r>
              <a:rPr lang="en-US" dirty="0" smtClean="0"/>
              <a:t>a product </a:t>
            </a:r>
            <a:r>
              <a:rPr lang="en-US" dirty="0"/>
              <a:t>term to standard form, the number of product terms is doubled for </a:t>
            </a:r>
            <a:r>
              <a:rPr lang="en-US" dirty="0" smtClean="0"/>
              <a:t>each missing </a:t>
            </a:r>
            <a:r>
              <a:rPr lang="en-US" dirty="0"/>
              <a:t>variable, as Example 4–15 shows.</a:t>
            </a:r>
          </a:p>
        </p:txBody>
      </p:sp>
    </p:spTree>
    <p:extLst>
      <p:ext uri="{BB962C8B-B14F-4D97-AF65-F5344CB8AC3E}">
        <p14:creationId xmlns:p14="http://schemas.microsoft.com/office/powerpoint/2010/main" val="393764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Laws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288" y="2406981"/>
            <a:ext cx="8603672" cy="26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4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82" y="244360"/>
            <a:ext cx="11217247" cy="648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67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 of a Standard Product Term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707" y="1945885"/>
            <a:ext cx="9208077" cy="34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7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00" y="267739"/>
            <a:ext cx="9869459" cy="278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00" y="2438832"/>
            <a:ext cx="9354071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27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Product-of-Sums (POS) 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32499"/>
            <a:ext cx="870481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08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 POS Expression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034" y="2003988"/>
            <a:ext cx="8271162" cy="306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72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POS 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619211" cy="2307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3917459"/>
            <a:ext cx="9048923" cy="22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18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Sum Term to Standard 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Add to each nonstandard product term a term made up of the product of </a:t>
            </a:r>
            <a:r>
              <a:rPr lang="en-US" dirty="0" smtClean="0"/>
              <a:t>the missing </a:t>
            </a:r>
            <a:r>
              <a:rPr lang="en-US" dirty="0"/>
              <a:t>variable and its complement. This results in two sum terms. As </a:t>
            </a:r>
            <a:r>
              <a:rPr lang="en-US" dirty="0" smtClean="0"/>
              <a:t>you know</a:t>
            </a:r>
            <a:r>
              <a:rPr lang="en-US" dirty="0"/>
              <a:t>, you can add 0 to anything without changing its value</a:t>
            </a:r>
            <a:r>
              <a:rPr lang="en-US" dirty="0" smtClean="0"/>
              <a:t>.</a:t>
            </a:r>
          </a:p>
          <a:p>
            <a:r>
              <a:rPr lang="en-US" dirty="0"/>
              <a:t>Step 2: Apply rule 12 from Table 4–1: A + </a:t>
            </a:r>
            <a:r>
              <a:rPr lang="en-US" dirty="0" smtClean="0"/>
              <a:t>BC=(</a:t>
            </a:r>
            <a:r>
              <a:rPr lang="en-US" dirty="0"/>
              <a:t>A + B)(A + C</a:t>
            </a:r>
            <a:r>
              <a:rPr lang="en-US" dirty="0" smtClean="0"/>
              <a:t>)</a:t>
            </a:r>
          </a:p>
          <a:p>
            <a:r>
              <a:rPr lang="en-US" dirty="0"/>
              <a:t>Step 3: Repeat Step 1 until all resulting sum terms contain all variables in the </a:t>
            </a:r>
            <a:r>
              <a:rPr lang="en-US" dirty="0" smtClean="0"/>
              <a:t>domain in </a:t>
            </a:r>
            <a:r>
              <a:rPr lang="en-US" dirty="0"/>
              <a:t>either complemented or </a:t>
            </a:r>
            <a:r>
              <a:rPr lang="en-US" dirty="0" smtClean="0"/>
              <a:t>un complemented </a:t>
            </a:r>
            <a:r>
              <a:rPr lang="en-US" dirty="0"/>
              <a:t>form.</a:t>
            </a:r>
          </a:p>
        </p:txBody>
      </p:sp>
    </p:spTree>
    <p:extLst>
      <p:ext uri="{BB962C8B-B14F-4D97-AF65-F5344CB8AC3E}">
        <p14:creationId xmlns:p14="http://schemas.microsoft.com/office/powerpoint/2010/main" val="896878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68" y="315883"/>
            <a:ext cx="10401300" cy="61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18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 of a Standard Sum Term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589" y="1897913"/>
            <a:ext cx="9966960" cy="362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37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43" y="577388"/>
            <a:ext cx="11147366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2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Theorem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883" y="1761099"/>
            <a:ext cx="9968345" cy="367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06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Standard SOP to Standard 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Evaluate each product term in the SOP expression. That is, determine </a:t>
            </a:r>
            <a:r>
              <a:rPr lang="en-US" dirty="0" smtClean="0"/>
              <a:t>the binary </a:t>
            </a:r>
            <a:r>
              <a:rPr lang="en-US" dirty="0"/>
              <a:t>numbers that represent the product terms</a:t>
            </a:r>
            <a:r>
              <a:rPr lang="en-US" dirty="0" smtClean="0"/>
              <a:t>.</a:t>
            </a:r>
          </a:p>
          <a:p>
            <a:r>
              <a:rPr lang="en-US" dirty="0"/>
              <a:t>Step 2: Determine all of the binary numbers not included in the evaluation in Step 1.</a:t>
            </a:r>
          </a:p>
          <a:p>
            <a:r>
              <a:rPr lang="en-US" dirty="0"/>
              <a:t>Step 3: Write the equivalent sum term for each binary number from Step 2 and </a:t>
            </a:r>
            <a:r>
              <a:rPr lang="en-US" dirty="0" smtClean="0"/>
              <a:t>express in </a:t>
            </a:r>
            <a:r>
              <a:rPr lang="en-US" dirty="0"/>
              <a:t>POS form.</a:t>
            </a:r>
          </a:p>
        </p:txBody>
      </p:sp>
    </p:spTree>
    <p:extLst>
      <p:ext uri="{BB962C8B-B14F-4D97-AF65-F5344CB8AC3E}">
        <p14:creationId xmlns:p14="http://schemas.microsoft.com/office/powerpoint/2010/main" val="303381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850495"/>
            <a:ext cx="10083338" cy="560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20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SOP Expressions to Truth Table Format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27" y="1597270"/>
            <a:ext cx="9942542" cy="218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19" y="3467100"/>
            <a:ext cx="8620299" cy="323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62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POS Expressions to Truth Table Format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87938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7184"/>
            <a:ext cx="835567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44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Standard Expressions from a Truth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75" y="1690688"/>
            <a:ext cx="8779367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0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86" y="583102"/>
            <a:ext cx="9586567" cy="565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11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Karnaugh</a:t>
            </a:r>
            <a:r>
              <a:rPr lang="en-US" dirty="0"/>
              <a:t>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Karnaugh</a:t>
            </a:r>
            <a:r>
              <a:rPr lang="en-US" dirty="0"/>
              <a:t> map is similar to a truth table because it presents all of the possible </a:t>
            </a:r>
            <a:r>
              <a:rPr lang="en-US" dirty="0" smtClean="0"/>
              <a:t>values of </a:t>
            </a:r>
            <a:r>
              <a:rPr lang="en-US" dirty="0"/>
              <a:t>input variables and the resulting output for each value. Instead of being organized </a:t>
            </a:r>
            <a:r>
              <a:rPr lang="en-US" dirty="0" smtClean="0"/>
              <a:t>into columns </a:t>
            </a:r>
            <a:r>
              <a:rPr lang="en-US" dirty="0"/>
              <a:t>and rows like a truth table, the </a:t>
            </a:r>
            <a:r>
              <a:rPr lang="en-US" dirty="0" err="1"/>
              <a:t>Karnaugh</a:t>
            </a:r>
            <a:r>
              <a:rPr lang="en-US" dirty="0"/>
              <a:t> map is an array of cells in which </a:t>
            </a:r>
            <a:r>
              <a:rPr lang="en-US" dirty="0" smtClean="0"/>
              <a:t>each cell </a:t>
            </a:r>
            <a:r>
              <a:rPr lang="en-US" dirty="0"/>
              <a:t>represents a binary value of the input variables. The cells are arranged in a way </a:t>
            </a:r>
            <a:r>
              <a:rPr lang="en-US" dirty="0" smtClean="0"/>
              <a:t>so that </a:t>
            </a:r>
            <a:r>
              <a:rPr lang="en-US" dirty="0"/>
              <a:t>simplification of a given expression is simply a matter of properly grouping the </a:t>
            </a:r>
            <a:r>
              <a:rPr lang="en-US" dirty="0" smtClean="0"/>
              <a:t>cells. </a:t>
            </a:r>
            <a:r>
              <a:rPr lang="en-US" dirty="0" err="1" smtClean="0"/>
              <a:t>Karnaugh</a:t>
            </a:r>
            <a:r>
              <a:rPr lang="en-US" dirty="0" smtClean="0"/>
              <a:t> </a:t>
            </a:r>
            <a:r>
              <a:rPr lang="en-US" dirty="0"/>
              <a:t>maps can be used for expressions with two, three, four, and five variables, but </a:t>
            </a:r>
            <a:r>
              <a:rPr lang="en-US" dirty="0" smtClean="0"/>
              <a:t>we will </a:t>
            </a:r>
            <a:r>
              <a:rPr lang="en-US" dirty="0"/>
              <a:t>discuss only 3-variable and 4-variable situations to illustrate the principles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00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3-Variable </a:t>
            </a:r>
            <a:r>
              <a:rPr lang="en-US" dirty="0" err="1"/>
              <a:t>Karnaugh</a:t>
            </a:r>
            <a:r>
              <a:rPr lang="en-US" dirty="0"/>
              <a:t> Map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990" y="2547692"/>
            <a:ext cx="7996844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56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4-Variable </a:t>
            </a:r>
            <a:r>
              <a:rPr lang="en-US" dirty="0" err="1"/>
              <a:t>Karnaugh</a:t>
            </a:r>
            <a:r>
              <a:rPr lang="en-US" dirty="0"/>
              <a:t> Map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589" y="1870811"/>
            <a:ext cx="8620297" cy="387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7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08" y="1142220"/>
            <a:ext cx="9126508" cy="43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4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Theorem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101" y="1690688"/>
            <a:ext cx="9714633" cy="39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59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 SOP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a Standard </a:t>
            </a:r>
            <a:r>
              <a:rPr lang="en-US" dirty="0" smtClean="0"/>
              <a:t>SOP Expression</a:t>
            </a:r>
          </a:p>
          <a:p>
            <a:r>
              <a:rPr lang="en-US" dirty="0"/>
              <a:t>Step 1: Determine the binary value of each product term in the standard SOP </a:t>
            </a:r>
            <a:r>
              <a:rPr lang="en-US" dirty="0" smtClean="0"/>
              <a:t>expression. After some practice, you </a:t>
            </a: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u</a:t>
            </a:r>
            <a:r>
              <a:rPr lang="en-US" dirty="0" smtClean="0"/>
              <a:t>sually </a:t>
            </a:r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t</a:t>
            </a:r>
            <a:r>
              <a:rPr lang="en-US" dirty="0" smtClean="0"/>
              <a:t>he evaluation </a:t>
            </a:r>
            <a:r>
              <a:rPr lang="en-US" dirty="0"/>
              <a:t>o</a:t>
            </a:r>
            <a:r>
              <a:rPr lang="en-US" dirty="0" smtClean="0"/>
              <a:t>f terms mentally.</a:t>
            </a:r>
          </a:p>
          <a:p>
            <a:r>
              <a:rPr lang="en-US" dirty="0"/>
              <a:t>Step 2: As each product term is evaluated, place a 1 on the </a:t>
            </a:r>
            <a:r>
              <a:rPr lang="en-US" dirty="0" err="1"/>
              <a:t>Karnaugh</a:t>
            </a:r>
            <a:r>
              <a:rPr lang="en-US" dirty="0"/>
              <a:t> map in the </a:t>
            </a:r>
            <a:r>
              <a:rPr lang="en-US" dirty="0" smtClean="0"/>
              <a:t>cell having </a:t>
            </a:r>
            <a:r>
              <a:rPr lang="en-US" dirty="0"/>
              <a:t>the same value as the product term.</a:t>
            </a:r>
          </a:p>
        </p:txBody>
      </p:sp>
    </p:spTree>
    <p:extLst>
      <p:ext uri="{BB962C8B-B14F-4D97-AF65-F5344CB8AC3E}">
        <p14:creationId xmlns:p14="http://schemas.microsoft.com/office/powerpoint/2010/main" val="3406155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96" y="1306051"/>
            <a:ext cx="6633557" cy="359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87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10" y="1484802"/>
            <a:ext cx="10821785" cy="51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05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5" y="0"/>
            <a:ext cx="10174777" cy="657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18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 Nonstandard SOP Expression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851" y="1690688"/>
            <a:ext cx="8769927" cy="49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09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36" y="372688"/>
            <a:ext cx="83153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29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5" y="590204"/>
            <a:ext cx="9393381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56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 Simplification of SOP Expressions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031" y="2013080"/>
            <a:ext cx="9431135" cy="39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622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1" y="578687"/>
            <a:ext cx="10363200" cy="467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6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05" y="590203"/>
            <a:ext cx="10306050" cy="57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771" y="1518054"/>
            <a:ext cx="89029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3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Minimum SOP Expression from the Map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882" y="1775749"/>
            <a:ext cx="9004201" cy="49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61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32" y="454862"/>
            <a:ext cx="9208857" cy="47572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022" y="5320145"/>
            <a:ext cx="6600305" cy="12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724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43" y="372427"/>
            <a:ext cx="10420350" cy="51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03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49" y="952327"/>
            <a:ext cx="10954963" cy="379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30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73" y="0"/>
            <a:ext cx="10514822" cy="5038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256" y="5261956"/>
            <a:ext cx="6392486" cy="10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599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79" y="204355"/>
            <a:ext cx="9742170" cy="495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825" y="5261956"/>
            <a:ext cx="5660967" cy="132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59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Directly from a Truth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964" y="1842149"/>
            <a:ext cx="8437418" cy="371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5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4" y="876732"/>
            <a:ext cx="10357658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Analysis of Logical Circuit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write Boolean expression of logical circuit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18" y="2818015"/>
            <a:ext cx="7040880" cy="27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9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of Pervious Circuit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629" y="1825625"/>
            <a:ext cx="69660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0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Simplification Using Boolean Algebra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474" y="1264761"/>
            <a:ext cx="9478241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92" y="2419004"/>
            <a:ext cx="9245228" cy="41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5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601</Words>
  <Application>Microsoft Office PowerPoint</Application>
  <PresentationFormat>Widescreen</PresentationFormat>
  <Paragraphs>45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Chapter 4 Examples </vt:lpstr>
      <vt:lpstr>Boolean Laws </vt:lpstr>
      <vt:lpstr>DeMorgan’s Theorem </vt:lpstr>
      <vt:lpstr>DeMorgan’s Theorem </vt:lpstr>
      <vt:lpstr>Example </vt:lpstr>
      <vt:lpstr>PowerPoint Presentation</vt:lpstr>
      <vt:lpstr>Boolean Analysis of Logical Circuit </vt:lpstr>
      <vt:lpstr>Truth Table of Pervious Circuit </vt:lpstr>
      <vt:lpstr>Logic Simplification Using Boolean Algebra </vt:lpstr>
      <vt:lpstr>Logical Circuit After Simplification </vt:lpstr>
      <vt:lpstr>Boolean Simplification  Example </vt:lpstr>
      <vt:lpstr>PowerPoint Presentation</vt:lpstr>
      <vt:lpstr>PowerPoint Presentation</vt:lpstr>
      <vt:lpstr>PowerPoint Presentation</vt:lpstr>
      <vt:lpstr>PowerPoint Presentation</vt:lpstr>
      <vt:lpstr>Sum of Product (SOP)</vt:lpstr>
      <vt:lpstr>PowerPoint Presentation</vt:lpstr>
      <vt:lpstr>Conversion of a General Expression to SOP Form</vt:lpstr>
      <vt:lpstr>Converting Product Terms to Standard SOP</vt:lpstr>
      <vt:lpstr>PowerPoint Presentation</vt:lpstr>
      <vt:lpstr>Binary Representation of a Standard Product Term</vt:lpstr>
      <vt:lpstr>PowerPoint Presentation</vt:lpstr>
      <vt:lpstr>The Product-of-Sums (POS) Form</vt:lpstr>
      <vt:lpstr>Implementation of a POS Expression</vt:lpstr>
      <vt:lpstr>The Standard POS Form</vt:lpstr>
      <vt:lpstr>Converting a Sum Term to Standard POS</vt:lpstr>
      <vt:lpstr>PowerPoint Presentation</vt:lpstr>
      <vt:lpstr>Binary Representation of a Standard Sum Term</vt:lpstr>
      <vt:lpstr>PowerPoint Presentation</vt:lpstr>
      <vt:lpstr>Converting Standard SOP to Standard POS</vt:lpstr>
      <vt:lpstr>PowerPoint Presentation</vt:lpstr>
      <vt:lpstr>Converting SOP Expressions to Truth Table Format</vt:lpstr>
      <vt:lpstr>Converting POS Expressions to Truth Table Format</vt:lpstr>
      <vt:lpstr>Determining Standard Expressions from a Truth Table</vt:lpstr>
      <vt:lpstr>PowerPoint Presentation</vt:lpstr>
      <vt:lpstr>The Karnaugh Map</vt:lpstr>
      <vt:lpstr>The 3-Variable Karnaugh Map</vt:lpstr>
      <vt:lpstr>The 4-Variable Karnaugh Map</vt:lpstr>
      <vt:lpstr>PowerPoint Presentation</vt:lpstr>
      <vt:lpstr>Karnaugh Map SOP Minimization</vt:lpstr>
      <vt:lpstr>PowerPoint Presentation</vt:lpstr>
      <vt:lpstr>Example </vt:lpstr>
      <vt:lpstr>PowerPoint Presentation</vt:lpstr>
      <vt:lpstr>Mapping a Nonstandard SOP Expression</vt:lpstr>
      <vt:lpstr>PowerPoint Presentation</vt:lpstr>
      <vt:lpstr>PowerPoint Presentation</vt:lpstr>
      <vt:lpstr>Karnaugh Map Simplification of SOP Expressions</vt:lpstr>
      <vt:lpstr>PowerPoint Presentation</vt:lpstr>
      <vt:lpstr>PowerPoint Presentation</vt:lpstr>
      <vt:lpstr>Determining the Minimum SOP Expression from the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Mapping Directly from a Truth Table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Examples </dc:title>
  <dc:creator>Abuzar Zafar</dc:creator>
  <cp:lastModifiedBy>Abuzar Zafar</cp:lastModifiedBy>
  <cp:revision>57</cp:revision>
  <dcterms:created xsi:type="dcterms:W3CDTF">2022-09-27T07:56:32Z</dcterms:created>
  <dcterms:modified xsi:type="dcterms:W3CDTF">2022-09-27T10:24:07Z</dcterms:modified>
</cp:coreProperties>
</file>