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5BCA-215B-246B-143B-A4BCFCBE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37F2-B916-114B-9185-5F969B58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E555-B932-EEA2-E127-95AE8D2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D04A-87C3-4137-804B-188FEE28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9051-2176-4F54-F9F7-FE89C85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2E7-78A9-FEA2-8F0A-F27C8607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9303-4659-C389-59B9-02E6F374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6FC6-CC76-3D94-BB96-61CE14E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933F-6C6F-6C6B-45E1-C1651059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453E-64A1-9CBC-ABA5-004BD92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463AC-4B41-43E6-D4B4-EBBAC9C03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AB942-F65E-E623-D45B-FFCAD92D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FBE5-2DCB-15D9-E9D1-078A41C1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77B0-24B9-9796-74BA-5DDD4037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7400-32AE-3C17-A71D-AA57E8D7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7FC3-8CB2-A069-97C3-7BED36C9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38E4-7592-0DA2-E894-BBD809E6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FA7D-FD0A-CB9A-E9EE-39253F44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FFE-AE49-099D-64DE-14D5D5A7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2927-07B5-DF4C-BC8F-7E2EFF78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BBD6-6BF8-037B-03B6-AA102004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5C5D-D863-4D84-2393-E2B59A26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4B3-CBDB-D6A2-6CB1-C7E3838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B86C-DD10-CF63-6C2B-5EC516D2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5F55-7955-4F55-C98E-89F28830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98C-045F-0EE7-CB1E-1DE1C0EF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55-C036-7CB6-3A68-60FD71C6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71002-FDC3-1A48-57BA-86A4FDB4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B1B23-03BF-FCA4-DB36-751F8E8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9A057-FEE1-75CC-E303-3229E431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9B27-971D-5142-4CF4-C07FEE78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8822-C07C-598E-CA00-97C764E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F82C-984C-E7D8-15F0-D806767F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B2D08-098A-F730-9499-13B64D9B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98DB-63FF-2E60-F2FE-6C600ABAC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A034C-F3BB-A957-C0B2-18EFAD613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380C9-587E-A727-A583-77A3057E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C4FB4-399F-9B9B-BA52-F27D296C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CE94D-0A5B-2D1D-942D-79F2FA15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7CCF-935F-72EB-9D11-5C6467A5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71E78-140A-C89C-958A-3C6302FB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A6B91-82B6-F1B7-1626-1A814FC3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97E2-76C0-5AE8-09E8-4184FC02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DA52D-BC62-9B27-0B80-5E6650A4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26FC-3E50-8A0B-5685-C67EDDC1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D6B6-FE0B-9A2D-12D9-2A659F0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8918-8E68-F314-0D08-9A7B5E5A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92D5-6871-F41C-0A73-B4E6C616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3691-2BCE-A7BC-8E65-7596A70C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71FA0-F5A8-4F39-8E93-0752BC88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C9BA-D9FC-0600-CBEF-4767CF72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C43E6-12E2-F5B1-53BA-A536375F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1787-75A4-972B-E1D9-1C4A94EB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7E667-87C2-A552-02A0-80822B42A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F9E4-1251-292D-9ABB-CD53DCAE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9338-BA9F-E782-67DD-127B3DD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E8118-C3DA-D794-D8A6-FF41511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CB5FF-CB32-1247-6E82-12D17640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5256E-DD54-2D04-318A-FF1B146C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DE5E-5025-6FFC-87DC-4318A4F3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69C2-7739-CE4F-F5F9-4F9CF597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45EF-C3DE-45E3-9127-D40AB26D90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9DD5-C8DA-EE84-16ED-8FFA28E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7C66-EF19-1B16-18FE-0814879C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C3AC-252A-4FD1-B19C-EAFF8CED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654C-A6C7-0F1A-4C45-93997A0D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Synchronous 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AA465-3244-B28F-6901-D76FD54A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Chapter#9</a:t>
            </a:r>
          </a:p>
        </p:txBody>
      </p:sp>
    </p:spTree>
    <p:extLst>
      <p:ext uri="{BB962C8B-B14F-4D97-AF65-F5344CB8AC3E}">
        <p14:creationId xmlns:p14="http://schemas.microsoft.com/office/powerpoint/2010/main" val="1071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8FF83-4E8F-3C62-6633-9E811862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11" y="125891"/>
            <a:ext cx="7210425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8B168-6D77-735B-9A85-E9C06F05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7" y="4040666"/>
            <a:ext cx="9870346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EDD91-D482-7214-3B08-84906E6D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8" y="560173"/>
            <a:ext cx="1023139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DB6BB-78A1-61CA-60CA-5C1EB71C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2322555"/>
            <a:ext cx="1023139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5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E5B7F-A731-37DE-7B10-6353B3E3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87395"/>
            <a:ext cx="9029700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2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492D-D9C7-039F-F0BE-23C1045A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Up/Down Synchronous Counter Timing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560AD-B2F7-278F-19CA-7E512212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5" y="1825625"/>
            <a:ext cx="8938053" cy="4351338"/>
          </a:xfrm>
        </p:spPr>
      </p:pic>
    </p:spTree>
    <p:extLst>
      <p:ext uri="{BB962C8B-B14F-4D97-AF65-F5344CB8AC3E}">
        <p14:creationId xmlns:p14="http://schemas.microsoft.com/office/powerpoint/2010/main" val="312708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83B72-FCA8-B557-0875-ABBC2DD7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9" y="140043"/>
            <a:ext cx="10050162" cy="64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10E-C7B1-2060-7C14-C092B79C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of Synchronous Counters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8786D-D118-22F7-19AF-D0C70F10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62" y="1457325"/>
            <a:ext cx="5653537" cy="889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BDB5-8950-BCE1-9891-F6BF3D99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44" y="2608772"/>
            <a:ext cx="84883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E83E3-ECD0-69B9-E017-7DE91F13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3" y="442912"/>
            <a:ext cx="5596477" cy="93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A1035-96C1-08B5-5B22-E9486987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5" y="1923151"/>
            <a:ext cx="7297947" cy="42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0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1B0F2-304C-DB78-4494-FCF3DC02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7" y="211436"/>
            <a:ext cx="5732613" cy="979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01856-F274-9E71-B207-FD963968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8" y="1547812"/>
            <a:ext cx="7349705" cy="42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28338-D814-EA60-59FE-B24BF542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3" y="161475"/>
            <a:ext cx="6217758" cy="942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597D2-027F-5BA3-4C94-379C1D44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966158"/>
            <a:ext cx="10834778" cy="5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64C42-40F0-D43D-073C-43EA82DD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14337"/>
            <a:ext cx="95059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B4D2-9EF8-0573-C2BD-380F5420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Counters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22C68-C814-06D7-2E13-6B75445BB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817" y="1549685"/>
            <a:ext cx="9927477" cy="2314949"/>
          </a:xfrm>
        </p:spPr>
      </p:pic>
    </p:spTree>
    <p:extLst>
      <p:ext uri="{BB962C8B-B14F-4D97-AF65-F5344CB8AC3E}">
        <p14:creationId xmlns:p14="http://schemas.microsoft.com/office/powerpoint/2010/main" val="170097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13366-97E0-503E-5EE8-11CDD539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20"/>
            <a:ext cx="6895070" cy="764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1D4DA-BD2F-E3E9-5057-2C02E1DE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08" y="2026251"/>
            <a:ext cx="5857103" cy="27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21FB6-7A6C-4DE2-316F-5595626E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7" y="200540"/>
            <a:ext cx="5250979" cy="63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31CE1-9A96-AB18-61CE-3D8509A8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62" y="1252537"/>
            <a:ext cx="9432324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7844-00DA-F13A-4993-37B9AF41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3E3D6-7F74-C711-46F5-93F6C8742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24" y="1598141"/>
            <a:ext cx="8402595" cy="4578822"/>
          </a:xfrm>
        </p:spPr>
      </p:pic>
    </p:spTree>
    <p:extLst>
      <p:ext uri="{BB962C8B-B14F-4D97-AF65-F5344CB8AC3E}">
        <p14:creationId xmlns:p14="http://schemas.microsoft.com/office/powerpoint/2010/main" val="355063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A269E-7014-D3B2-D435-E8FC985A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" y="572272"/>
            <a:ext cx="9448800" cy="365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D7448-0EBD-0641-BDD1-C117D5BE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03" y="4020064"/>
            <a:ext cx="8809466" cy="26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C98BC-6C52-38B7-13B6-C147D926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25" y="478180"/>
            <a:ext cx="9227923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BEDF1-2B40-F094-D06A-8FF0B17B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0" y="271462"/>
            <a:ext cx="10536194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2088-9F8F-4BE3-1E60-F168194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Up/Down Counter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DFA80-DEC4-E512-6309-561B179B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2" y="1825625"/>
            <a:ext cx="9267567" cy="4351338"/>
          </a:xfrm>
        </p:spPr>
      </p:pic>
    </p:spTree>
    <p:extLst>
      <p:ext uri="{BB962C8B-B14F-4D97-AF65-F5344CB8AC3E}">
        <p14:creationId xmlns:p14="http://schemas.microsoft.com/office/powerpoint/2010/main" val="211645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377F1-FD91-BC0B-B93B-4E60F80C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23875"/>
            <a:ext cx="1118518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D724A-A29E-081D-10FE-78077096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" y="123568"/>
            <a:ext cx="11012671" cy="66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4E19C-5415-347E-A680-D45628A7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95287"/>
            <a:ext cx="117157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0772E-7048-CB32-70EC-63B304D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7" y="317380"/>
            <a:ext cx="6013420" cy="924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639FD-4F94-58B0-7EFC-2248617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7" y="995453"/>
            <a:ext cx="11258281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DE769-6334-28F0-130E-94B396558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2205936"/>
            <a:ext cx="11668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39D69-BB4C-6C9D-2072-02941CFC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4" y="285210"/>
            <a:ext cx="5132357" cy="956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4D7AA-B6F5-6DED-49CC-DB4FEE2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90" y="1035170"/>
            <a:ext cx="10733776" cy="55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A2481-75F4-200E-AF41-98A98BB8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4" y="285210"/>
            <a:ext cx="5132357" cy="956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A1C8B1-2CD5-12AA-1DE2-7267ED63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78" y="4353698"/>
            <a:ext cx="4676775" cy="2219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F2955-1DB7-1020-9591-7E97FE89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4" y="942847"/>
            <a:ext cx="12172950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1A336-31A7-8F94-1F48-8213CF22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0" y="162440"/>
            <a:ext cx="47434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0A529-1E66-ADA0-511A-D2B8C351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1" y="642550"/>
            <a:ext cx="11145020" cy="61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7B90D-91C2-CC1C-84E6-120A77D6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6" y="292444"/>
            <a:ext cx="5375061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6A327-DB3B-010C-8CE8-2A045E1D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33" y="847467"/>
            <a:ext cx="9958389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3553-24B5-A061-64F6-4C7B6077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990467"/>
            <a:ext cx="6896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2B033-F7CC-8E7E-8C2E-002861EA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5" y="573432"/>
            <a:ext cx="10639425" cy="3257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F34D4-85FA-2E76-943E-975F1CCA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0" y="3830596"/>
            <a:ext cx="9801095" cy="25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CBCF-5667-D5FA-3C31-B29E7058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Up/Down Synchronous Counters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35969-1F6C-3F96-7165-2076C86D8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97" y="1524704"/>
            <a:ext cx="10686780" cy="1904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5B981-C434-923A-D605-903939C8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17029"/>
            <a:ext cx="1027262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Widescreen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Synchronous Counters</vt:lpstr>
      <vt:lpstr>Synchronous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Up/Down Synchronous Counters</vt:lpstr>
      <vt:lpstr>PowerPoint Presentation</vt:lpstr>
      <vt:lpstr>PowerPoint Presentation</vt:lpstr>
      <vt:lpstr>PowerPoint Presentation</vt:lpstr>
      <vt:lpstr>Up/Down Synchronous Counter Timing Diagram</vt:lpstr>
      <vt:lpstr>PowerPoint Presentation</vt:lpstr>
      <vt:lpstr>Design of Synchronous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Up/Down Counter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Counters</dc:title>
  <dc:creator>ABC</dc:creator>
  <cp:lastModifiedBy>ABC</cp:lastModifiedBy>
  <cp:revision>37</cp:revision>
  <dcterms:created xsi:type="dcterms:W3CDTF">2022-12-18T05:05:14Z</dcterms:created>
  <dcterms:modified xsi:type="dcterms:W3CDTF">2022-12-18T05:56:07Z</dcterms:modified>
</cp:coreProperties>
</file>