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60" r:id="rId2"/>
    <p:sldId id="261" r:id="rId3"/>
    <p:sldId id="262" r:id="rId4"/>
    <p:sldId id="256"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5D2E30-831D-49AD-9ECE-ECF7BB729846}"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229591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D2E30-831D-49AD-9ECE-ECF7BB729846}"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386642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5D2E30-831D-49AD-9ECE-ECF7BB729846}"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4240431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5D2E30-831D-49AD-9ECE-ECF7BB729846}"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03136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5D2E30-831D-49AD-9ECE-ECF7BB729846}"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158479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5D2E30-831D-49AD-9ECE-ECF7BB729846}" type="datetimeFigureOut">
              <a:rPr lang="en-US" smtClean="0"/>
              <a:t>5/15/2021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2300483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5D2E30-831D-49AD-9ECE-ECF7BB729846}" type="datetimeFigureOut">
              <a:rPr lang="en-US" smtClean="0"/>
              <a:t>5/15/2021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118913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5D2E30-831D-49AD-9ECE-ECF7BB729846}"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302051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5D2E30-831D-49AD-9ECE-ECF7BB729846}"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275480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75D2E30-831D-49AD-9ECE-ECF7BB729846}"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130232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5D2E30-831D-49AD-9ECE-ECF7BB729846}"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71902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5D2E30-831D-49AD-9ECE-ECF7BB729846}"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211022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5D2E30-831D-49AD-9ECE-ECF7BB729846}" type="datetimeFigureOut">
              <a:rPr lang="en-US" smtClean="0"/>
              <a:t>5/15/2021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283038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75D2E30-831D-49AD-9ECE-ECF7BB729846}" type="datetimeFigureOut">
              <a:rPr lang="en-US" smtClean="0"/>
              <a:t>5/15/2021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1399214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5D2E30-831D-49AD-9ECE-ECF7BB729846}" type="datetimeFigureOut">
              <a:rPr lang="en-US" smtClean="0"/>
              <a:t>5/15/2021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15989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75D2E30-831D-49AD-9ECE-ECF7BB729846}" type="datetimeFigureOut">
              <a:rPr lang="en-US" smtClean="0"/>
              <a:t>5/15/2021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321819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D2E30-831D-49AD-9ECE-ECF7BB729846}"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272560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5D2E30-831D-49AD-9ECE-ECF7BB729846}" type="datetimeFigureOut">
              <a:rPr lang="en-US" smtClean="0"/>
              <a:t>5/15/2021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E775CC-8512-4B25-94CA-3AB556FCFB69}" type="slidenum">
              <a:rPr lang="en-US" smtClean="0"/>
              <a:t>‹#›</a:t>
            </a:fld>
            <a:endParaRPr lang="en-US"/>
          </a:p>
        </p:txBody>
      </p:sp>
    </p:spTree>
    <p:extLst>
      <p:ext uri="{BB962C8B-B14F-4D97-AF65-F5344CB8AC3E}">
        <p14:creationId xmlns:p14="http://schemas.microsoft.com/office/powerpoint/2010/main" val="2073099439"/>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6768" y="80473"/>
            <a:ext cx="8825658" cy="3329581"/>
          </a:xfrm>
        </p:spPr>
        <p:txBody>
          <a:bodyPr/>
          <a:lstStyle/>
          <a:p>
            <a:r>
              <a:rPr lang="en-US" dirty="0" smtClean="0"/>
              <a:t>Topic:</a:t>
            </a:r>
            <a:br>
              <a:rPr lang="en-US" dirty="0" smtClean="0"/>
            </a:br>
            <a:r>
              <a:rPr lang="en-US" dirty="0" smtClean="0"/>
              <a:t>Digital Dice Circuit</a:t>
            </a:r>
            <a:endParaRPr lang="en-US" dirty="0"/>
          </a:p>
        </p:txBody>
      </p:sp>
      <p:sp>
        <p:nvSpPr>
          <p:cNvPr id="3" name="Subtitle 2"/>
          <p:cNvSpPr>
            <a:spLocks noGrp="1"/>
          </p:cNvSpPr>
          <p:nvPr>
            <p:ph type="subTitle" idx="1"/>
          </p:nvPr>
        </p:nvSpPr>
        <p:spPr>
          <a:xfrm>
            <a:off x="1026768" y="3512601"/>
            <a:ext cx="8825658" cy="2349813"/>
          </a:xfrm>
        </p:spPr>
        <p:txBody>
          <a:bodyPr/>
          <a:lstStyle/>
          <a:p>
            <a:r>
              <a:rPr lang="en-US" dirty="0" smtClean="0"/>
              <a:t>Presented by: </a:t>
            </a:r>
            <a:endParaRPr lang="en-US" dirty="0" smtClean="0"/>
          </a:p>
          <a:p>
            <a:pPr marL="342900" indent="-342900">
              <a:buFont typeface="Arial" panose="020B0604020202020204" pitchFamily="34" charset="0"/>
              <a:buChar char="•"/>
            </a:pPr>
            <a:r>
              <a:rPr lang="en-US" dirty="0" smtClean="0"/>
              <a:t>Muhammad </a:t>
            </a:r>
            <a:r>
              <a:rPr lang="en-US" dirty="0" smtClean="0"/>
              <a:t>Hamza </a:t>
            </a:r>
            <a:r>
              <a:rPr lang="en-US" dirty="0" smtClean="0"/>
              <a:t>Farooq(200901019)</a:t>
            </a:r>
          </a:p>
          <a:p>
            <a:pPr marL="342900" indent="-342900">
              <a:buFont typeface="Arial" panose="020B0604020202020204" pitchFamily="34" charset="0"/>
              <a:buChar char="•"/>
            </a:pPr>
            <a:r>
              <a:rPr lang="en-US" dirty="0" smtClean="0"/>
              <a:t>Muhammad Tayyab(200901018)</a:t>
            </a:r>
          </a:p>
          <a:p>
            <a:pPr marL="342900" indent="-342900">
              <a:buFont typeface="Arial" panose="020B0604020202020204" pitchFamily="34" charset="0"/>
              <a:buChar char="•"/>
            </a:pPr>
            <a:r>
              <a:rPr lang="en-US" dirty="0" smtClean="0"/>
              <a:t>Hamza Humayune(200901085)</a:t>
            </a:r>
          </a:p>
          <a:p>
            <a:endParaRPr lang="en-US" dirty="0"/>
          </a:p>
        </p:txBody>
      </p:sp>
    </p:spTree>
    <p:extLst>
      <p:ext uri="{BB962C8B-B14F-4D97-AF65-F5344CB8AC3E}">
        <p14:creationId xmlns:p14="http://schemas.microsoft.com/office/powerpoint/2010/main" val="90077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95656"/>
            <a:ext cx="8825658" cy="4281725"/>
          </a:xfrm>
        </p:spPr>
        <p:txBody>
          <a:bodyPr/>
          <a:lstStyle/>
          <a:p>
            <a:r>
              <a:rPr lang="en-US" sz="4000" b="1" dirty="0" smtClean="0"/>
              <a:t>Objective:</a:t>
            </a:r>
            <a:r>
              <a:rPr lang="en-US" sz="2800" dirty="0" smtClean="0"/>
              <a:t/>
            </a:r>
            <a:br>
              <a:rPr lang="en-US" sz="2800" dirty="0" smtClean="0"/>
            </a:br>
            <a:r>
              <a:rPr lang="en-US" sz="2800" dirty="0"/>
              <a:t>Basically digital dice circuit is a type of modern dice. People play games like ludo using dice and they can also cheat while playing with dice but playing with digital dice no one can cheat as while playing with digital dice, people can press button and when release that button, digital dice will generate random number from 1 to 6. </a:t>
            </a:r>
            <a:endParaRPr lang="en-US" sz="2800" dirty="0"/>
          </a:p>
        </p:txBody>
      </p:sp>
    </p:spTree>
    <p:extLst>
      <p:ext uri="{BB962C8B-B14F-4D97-AF65-F5344CB8AC3E}">
        <p14:creationId xmlns:p14="http://schemas.microsoft.com/office/powerpoint/2010/main" val="303362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263869"/>
          </a:xfrm>
        </p:spPr>
        <p:txBody>
          <a:bodyPr/>
          <a:lstStyle/>
          <a:p>
            <a:r>
              <a:rPr lang="en-US" dirty="0" smtClean="0"/>
              <a:t>Components:</a:t>
            </a:r>
            <a:endParaRPr lang="en-US" dirty="0"/>
          </a:p>
        </p:txBody>
      </p:sp>
      <p:sp>
        <p:nvSpPr>
          <p:cNvPr id="3" name="Text Placeholder 2"/>
          <p:cNvSpPr>
            <a:spLocks noGrp="1"/>
          </p:cNvSpPr>
          <p:nvPr>
            <p:ph type="body" sz="half" idx="2"/>
          </p:nvPr>
        </p:nvSpPr>
        <p:spPr>
          <a:xfrm>
            <a:off x="1154954" y="2554014"/>
            <a:ext cx="8825659" cy="3465786"/>
          </a:xfrm>
        </p:spPr>
        <p:txBody>
          <a:bodyPr>
            <a:normAutofit lnSpcReduction="10000"/>
          </a:bodyPr>
          <a:lstStyle/>
          <a:p>
            <a:pPr marL="342900" indent="-342900">
              <a:buFont typeface="Arial" panose="020B0604020202020204" pitchFamily="34" charset="0"/>
              <a:buChar char="•"/>
            </a:pPr>
            <a:r>
              <a:rPr lang="en-US" dirty="0" smtClean="0"/>
              <a:t>555 Timer IC</a:t>
            </a:r>
          </a:p>
          <a:p>
            <a:pPr marL="342900" indent="-342900">
              <a:buFont typeface="Arial" panose="020B0604020202020204" pitchFamily="34" charset="0"/>
              <a:buChar char="•"/>
            </a:pPr>
            <a:r>
              <a:rPr lang="en-US" dirty="0" smtClean="0"/>
              <a:t>4017-IC</a:t>
            </a:r>
          </a:p>
          <a:p>
            <a:pPr marL="342900" indent="-342900">
              <a:buFont typeface="Arial" panose="020B0604020202020204" pitchFamily="34" charset="0"/>
              <a:buChar char="•"/>
            </a:pPr>
            <a:r>
              <a:rPr lang="en-US" dirty="0" smtClean="0"/>
              <a:t>7SEG-MPX1-CA</a:t>
            </a:r>
          </a:p>
          <a:p>
            <a:pPr marL="342900" indent="-342900">
              <a:buFont typeface="Arial" panose="020B0604020202020204" pitchFamily="34" charset="0"/>
              <a:buChar char="•"/>
            </a:pPr>
            <a:r>
              <a:rPr lang="en-US" dirty="0" smtClean="0"/>
              <a:t>74LS47 IC</a:t>
            </a:r>
          </a:p>
          <a:p>
            <a:pPr marL="342900" indent="-342900">
              <a:buFont typeface="Arial" panose="020B0604020202020204" pitchFamily="34" charset="0"/>
              <a:buChar char="•"/>
            </a:pPr>
            <a:r>
              <a:rPr lang="en-US" dirty="0" smtClean="0"/>
              <a:t>1N4148 DIODE</a:t>
            </a:r>
          </a:p>
          <a:p>
            <a:pPr marL="342900" indent="-342900">
              <a:buFont typeface="Arial" panose="020B0604020202020204" pitchFamily="34" charset="0"/>
              <a:buChar char="•"/>
            </a:pPr>
            <a:r>
              <a:rPr lang="en-US" dirty="0" smtClean="0"/>
              <a:t>LED BLUE</a:t>
            </a:r>
          </a:p>
          <a:p>
            <a:pPr marL="342900" indent="-342900">
              <a:buFont typeface="Arial" panose="020B0604020202020204" pitchFamily="34" charset="0"/>
              <a:buChar char="•"/>
            </a:pPr>
            <a:r>
              <a:rPr lang="en-US" dirty="0" smtClean="0"/>
              <a:t>BUTTON</a:t>
            </a:r>
          </a:p>
          <a:p>
            <a:pPr marL="342900" indent="-342900">
              <a:buFont typeface="Arial" panose="020B0604020202020204" pitchFamily="34" charset="0"/>
              <a:buChar char="•"/>
            </a:pPr>
            <a:r>
              <a:rPr lang="en-US" dirty="0" smtClean="0"/>
              <a:t>RESISTOR</a:t>
            </a:r>
          </a:p>
          <a:p>
            <a:pPr marL="342900" indent="-342900">
              <a:buFont typeface="Arial" panose="020B0604020202020204" pitchFamily="34" charset="0"/>
              <a:buChar char="•"/>
            </a:pPr>
            <a:r>
              <a:rPr lang="en-US" dirty="0" smtClean="0"/>
              <a:t>CAPACITOR</a:t>
            </a:r>
            <a:endParaRPr lang="en-US" dirty="0"/>
          </a:p>
        </p:txBody>
      </p:sp>
    </p:spTree>
    <p:extLst>
      <p:ext uri="{BB962C8B-B14F-4D97-AF65-F5344CB8AC3E}">
        <p14:creationId xmlns:p14="http://schemas.microsoft.com/office/powerpoint/2010/main" val="392159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75367" y="581113"/>
            <a:ext cx="5902345" cy="778553"/>
          </a:xfrm>
        </p:spPr>
        <p:txBody>
          <a:bodyPr/>
          <a:lstStyle/>
          <a:p>
            <a:r>
              <a:rPr lang="en-US" sz="4800" dirty="0" smtClean="0"/>
              <a:t>PROTEUS Diagram:</a:t>
            </a:r>
            <a:endParaRPr lang="en-US" sz="48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59" t="10724" r="19796" b="7259"/>
          <a:stretch/>
        </p:blipFill>
        <p:spPr>
          <a:xfrm>
            <a:off x="575367" y="1359666"/>
            <a:ext cx="10277792" cy="5177867"/>
          </a:xfrm>
          <a:prstGeom prst="rect">
            <a:avLst/>
          </a:prstGeom>
        </p:spPr>
      </p:pic>
    </p:spTree>
    <p:extLst>
      <p:ext uri="{BB962C8B-B14F-4D97-AF65-F5344CB8AC3E}">
        <p14:creationId xmlns:p14="http://schemas.microsoft.com/office/powerpoint/2010/main" val="51617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573" y="114657"/>
            <a:ext cx="8825659" cy="1013388"/>
          </a:xfrm>
        </p:spPr>
        <p:txBody>
          <a:bodyPr/>
          <a:lstStyle/>
          <a:p>
            <a:r>
              <a:rPr lang="en-US" sz="4400" dirty="0" smtClean="0"/>
              <a:t>Explanation of Circuit:</a:t>
            </a:r>
            <a:br>
              <a:rPr lang="en-US" sz="4400" dirty="0" smtClean="0"/>
            </a:br>
            <a:endParaRPr lang="en-US" sz="4400" dirty="0"/>
          </a:p>
        </p:txBody>
      </p:sp>
      <p:sp>
        <p:nvSpPr>
          <p:cNvPr id="3" name="Text Placeholder 2"/>
          <p:cNvSpPr>
            <a:spLocks noGrp="1"/>
          </p:cNvSpPr>
          <p:nvPr>
            <p:ph type="body" sz="half" idx="2"/>
          </p:nvPr>
        </p:nvSpPr>
        <p:spPr>
          <a:xfrm>
            <a:off x="710573" y="965675"/>
            <a:ext cx="8825659" cy="5450891"/>
          </a:xfrm>
        </p:spPr>
        <p:txBody>
          <a:bodyPr>
            <a:normAutofit/>
          </a:bodyPr>
          <a:lstStyle/>
          <a:p>
            <a:r>
              <a:rPr lang="en-US" sz="1500" dirty="0" smtClean="0"/>
              <a:t>In Digital Dice Circuit, first we will use 555 Timer IC to generate clock pulses.555 Timer ICs pin number 3 is its output which is attached to button and this button is also attached with the CLK pin(PIN 14) of 4017 IC. When we press the button, clock pulses generate from 555 timer ICs output to 4017 ICs input. Likewise when the CLK pin(PIN 14) is getting HIGH and LOW, output is shifted towards the output pins of 4017 IC. Output pins are from Q0 to Q9. But we need from only 6 outputs so we will attach output 7 pin(pin Q7) to reset pin(MR pin#15). We used 1N4148 Diode on the 6 outputs of 4017 IC so that reverse biasing will not occur. We used BCD to 7 segment pins 3 times that is why we used diodes in center. </a:t>
            </a:r>
          </a:p>
          <a:p>
            <a:r>
              <a:rPr lang="en-US" sz="1500" dirty="0" smtClean="0"/>
              <a:t>If output 1(Q0) is HIGH, “1” will be displayed on 7 segment display.</a:t>
            </a:r>
          </a:p>
          <a:p>
            <a:r>
              <a:rPr lang="en-US" sz="1500" dirty="0" smtClean="0"/>
              <a:t>If output 2(Q1)is HIGH “2” will be displayed </a:t>
            </a:r>
            <a:r>
              <a:rPr lang="en-US" sz="1500" dirty="0"/>
              <a:t>on 7 segment display</a:t>
            </a:r>
            <a:r>
              <a:rPr lang="en-US" sz="1500" dirty="0" smtClean="0"/>
              <a:t>.</a:t>
            </a:r>
          </a:p>
          <a:p>
            <a:r>
              <a:rPr lang="en-US" sz="1500" dirty="0"/>
              <a:t>If output </a:t>
            </a:r>
            <a:r>
              <a:rPr lang="en-US" sz="1500" dirty="0" smtClean="0"/>
              <a:t>3(Q2) </a:t>
            </a:r>
            <a:r>
              <a:rPr lang="en-US" sz="1500" dirty="0"/>
              <a:t>is HIGH </a:t>
            </a:r>
            <a:r>
              <a:rPr lang="en-US" sz="1500" dirty="0" smtClean="0"/>
              <a:t>,A </a:t>
            </a:r>
            <a:r>
              <a:rPr lang="en-US" sz="1500" dirty="0"/>
              <a:t>and </a:t>
            </a:r>
            <a:r>
              <a:rPr lang="en-US" sz="1500" dirty="0" smtClean="0"/>
              <a:t>B </a:t>
            </a:r>
            <a:r>
              <a:rPr lang="en-US" sz="1500" dirty="0"/>
              <a:t>input of 7 segment will become high and </a:t>
            </a:r>
            <a:r>
              <a:rPr lang="en-US" sz="1500" dirty="0" smtClean="0"/>
              <a:t>“3” </a:t>
            </a:r>
            <a:r>
              <a:rPr lang="en-US" sz="1500" dirty="0"/>
              <a:t>will be displayed on 7 segment display.</a:t>
            </a:r>
          </a:p>
          <a:p>
            <a:r>
              <a:rPr lang="en-US" sz="1500" dirty="0"/>
              <a:t>If output </a:t>
            </a:r>
            <a:r>
              <a:rPr lang="en-US" sz="1500" dirty="0" smtClean="0"/>
              <a:t>4(Q3) </a:t>
            </a:r>
            <a:r>
              <a:rPr lang="en-US" sz="1500" dirty="0"/>
              <a:t>is HIGH </a:t>
            </a:r>
            <a:r>
              <a:rPr lang="en-US" sz="1500" dirty="0" smtClean="0"/>
              <a:t>,C </a:t>
            </a:r>
            <a:r>
              <a:rPr lang="en-US" sz="1500" dirty="0"/>
              <a:t>input of 7 segment will become high and </a:t>
            </a:r>
            <a:r>
              <a:rPr lang="en-US" sz="1500" dirty="0" smtClean="0"/>
              <a:t>“4” </a:t>
            </a:r>
            <a:r>
              <a:rPr lang="en-US" sz="1500" dirty="0"/>
              <a:t>will be displayed on 7 segment display</a:t>
            </a:r>
            <a:r>
              <a:rPr lang="en-US" sz="1500" dirty="0" smtClean="0"/>
              <a:t>.</a:t>
            </a:r>
          </a:p>
          <a:p>
            <a:r>
              <a:rPr lang="en-US" sz="1500" dirty="0"/>
              <a:t>If output </a:t>
            </a:r>
            <a:r>
              <a:rPr lang="en-US" sz="1500" dirty="0" smtClean="0"/>
              <a:t>5(Q4) </a:t>
            </a:r>
            <a:r>
              <a:rPr lang="en-US" sz="1500" dirty="0"/>
              <a:t>is HIGH </a:t>
            </a:r>
            <a:r>
              <a:rPr lang="en-US" sz="1500" dirty="0" smtClean="0"/>
              <a:t>,A </a:t>
            </a:r>
            <a:r>
              <a:rPr lang="en-US" sz="1500" dirty="0"/>
              <a:t>and C input of 7 segment will become high and </a:t>
            </a:r>
            <a:r>
              <a:rPr lang="en-US" sz="1500" dirty="0" smtClean="0"/>
              <a:t>“5” </a:t>
            </a:r>
            <a:r>
              <a:rPr lang="en-US" sz="1500" dirty="0"/>
              <a:t>will be displayed on 7 segment display</a:t>
            </a:r>
            <a:r>
              <a:rPr lang="en-US" sz="1500" dirty="0" smtClean="0"/>
              <a:t>.</a:t>
            </a:r>
          </a:p>
          <a:p>
            <a:r>
              <a:rPr lang="en-US" sz="1500" dirty="0" smtClean="0"/>
              <a:t>If output 6(Q5) is HIGH ,B and C input of 7 segment will become high and “6” will be displayed on 7 segment display.</a:t>
            </a:r>
          </a:p>
          <a:p>
            <a:endParaRPr lang="en-US" dirty="0"/>
          </a:p>
        </p:txBody>
      </p:sp>
    </p:spTree>
    <p:extLst>
      <p:ext uri="{BB962C8B-B14F-4D97-AF65-F5344CB8AC3E}">
        <p14:creationId xmlns:p14="http://schemas.microsoft.com/office/powerpoint/2010/main" val="18701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285571"/>
            <a:ext cx="8825659" cy="2414899"/>
          </a:xfrm>
        </p:spPr>
        <p:txBody>
          <a:bodyPr/>
          <a:lstStyle/>
          <a:p>
            <a:r>
              <a:rPr lang="en-US" dirty="0" smtClean="0"/>
              <a:t>Applications or Games in which Digital Dice can be used:</a:t>
            </a:r>
            <a:br>
              <a:rPr lang="en-US" dirty="0" smtClean="0"/>
            </a:b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dirty="0" smtClean="0"/>
              <a:t>SNAKE LADDER GAME</a:t>
            </a:r>
          </a:p>
          <a:p>
            <a:pPr marL="285750" indent="-285750">
              <a:buFont typeface="Arial" panose="020B0604020202020204" pitchFamily="34" charset="0"/>
              <a:buChar char="•"/>
            </a:pPr>
            <a:r>
              <a:rPr lang="en-US" dirty="0" smtClean="0"/>
              <a:t>LUDO GAME</a:t>
            </a:r>
          </a:p>
          <a:p>
            <a:pPr marL="285750" indent="-285750">
              <a:buFont typeface="Arial" panose="020B0604020202020204" pitchFamily="34" charset="0"/>
              <a:buChar char="•"/>
            </a:pPr>
            <a:r>
              <a:rPr lang="en-US" dirty="0" smtClean="0"/>
              <a:t>LUCK GAME (A type of game in which some prizes are enlisted on following numbers and when you get those number on your dice, you will get that prize.)</a:t>
            </a:r>
            <a:endParaRPr lang="en-US" dirty="0"/>
          </a:p>
        </p:txBody>
      </p:sp>
    </p:spTree>
    <p:extLst>
      <p:ext uri="{BB962C8B-B14F-4D97-AF65-F5344CB8AC3E}">
        <p14:creationId xmlns:p14="http://schemas.microsoft.com/office/powerpoint/2010/main" val="308884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8972" y="2580621"/>
            <a:ext cx="3498599" cy="1400530"/>
          </a:xfrm>
        </p:spPr>
        <p:txBody>
          <a:bodyPr/>
          <a:lstStyle/>
          <a:p>
            <a:r>
              <a:rPr lang="en-US" dirty="0" smtClean="0"/>
              <a:t>THANK YOU!</a:t>
            </a:r>
            <a:endParaRPr lang="en-US" dirty="0"/>
          </a:p>
        </p:txBody>
      </p:sp>
    </p:spTree>
    <p:extLst>
      <p:ext uri="{BB962C8B-B14F-4D97-AF65-F5344CB8AC3E}">
        <p14:creationId xmlns:p14="http://schemas.microsoft.com/office/powerpoint/2010/main" val="202851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144</TotalTime>
  <Words>392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Topic: Digital Dice Circuit</vt:lpstr>
      <vt:lpstr>Objective: Basically digital dice circuit is a type of modern dice. People play games like ludo using dice and they can also cheat while playing with dice but playing with digital dice no one can cheat as while playing with digital dice, people can press button and when release that button, digital dice will generate random number from 1 to 6. </vt:lpstr>
      <vt:lpstr>Components:</vt:lpstr>
      <vt:lpstr>PROTEUS Diagram:</vt:lpstr>
      <vt:lpstr>Explanation of Circuit: </vt:lpstr>
      <vt:lpstr>Applications or Games in which Digital Dice can be used: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200901019</dc:creator>
  <cp:lastModifiedBy>dell</cp:lastModifiedBy>
  <cp:revision>13</cp:revision>
  <dcterms:created xsi:type="dcterms:W3CDTF">2021-02-17T07:31:05Z</dcterms:created>
  <dcterms:modified xsi:type="dcterms:W3CDTF">2021-05-15T09:14:07Z</dcterms:modified>
</cp:coreProperties>
</file>