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97" r:id="rId4"/>
    <p:sldId id="257" r:id="rId5"/>
    <p:sldId id="282" r:id="rId6"/>
    <p:sldId id="283" r:id="rId7"/>
    <p:sldId id="284" r:id="rId8"/>
    <p:sldId id="285" r:id="rId9"/>
    <p:sldId id="286" r:id="rId10"/>
    <p:sldId id="287" r:id="rId11"/>
    <p:sldId id="295" r:id="rId12"/>
    <p:sldId id="299" r:id="rId13"/>
    <p:sldId id="289" r:id="rId14"/>
    <p:sldId id="300" r:id="rId15"/>
    <p:sldId id="288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4-19T11:08:43.5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12191 6255 1027 0,'6'0'112'0,"4"1"-90"16,3 1-30-16,2 0-17 0,2 1-9 0,2 0-4 0,1 0 4 0,1-1 6 16,2 0 11-16,-2-1 9 0,2 0 3 0,0-1 3 0,-2 1-1 15,2-1 3-15,-1 0 2 0,0 1 1 0,1-1 6 0,-1 0 6 0,0 0 4 16,1 0 3-16,-1-1 2 0,2 0-7 0,1-1 3 0,0-2-7 0,1 1-5 16,-1-2-3-16,2 1-6 0,-1-2 2 0,3-1-2 0,-1-1 1 15,1-1 0-15,-1 0 2 0,-2-1 5 0,-1 0-2 0,-1 1 5 0,0-2-2 16,0 0 2-16,-1-1 4 0,-1 0 5 0,-1 0 7 0,1-3 1 15,-1 0 1-15,-1-1 1 0,1 1-3 0,0-3 2 0,-1-1 1 0,0 0-7 16,-1-1-6-16,-1 0-1 0,1-1-7 0,0 2 4 0,-2-2 0 0,-1 0 3 16,-2 0 2-16,-1-1 5 0,-1 1 3 0,-2-1 1 0,-2-1 0 15,-1 1-1-15,-1 0 1 0,-3 0-7 0,-2-1 3 0,-1-1-2 0,-3-2-11 16,-2-2-7-16,-3-1-11 0,-1-1-12 0,-3-2-2 0,-3-2-2 0,-2-2-9 16,-5-5-1-16,-3-1-1 0,-5-2-6 0,-4-3 2 0,-4-1 7 15,-6-1 1-15,-3-1 19 0,-5 0 16 0,-2 1 7 0,-2-1 9 0,-4 2-2 16,-2 1-2-16,-2 1-3 0,-2 0-6 0,0 2-4 0,-3 0-2 15,-1 0 0-15,-2 2-2 0,-4 0 3 0,-3 2-6 0,-2 0 9 0,0 2 0 16,-3 1 4-16,-1 0 5 0,0 2-2 0,-2 0 2 0,-2 5 2 0,-1 0 0 16,0 3 3-16,-3 1 0 0,0 2 0 0,-4 2-3 0,1 0 1 15,-4 2-6-15,-2 1 0 0,-1 2 4 0,-2 2 2 0,-2 3 0 0,2 0-2 16,-3 3 1-16,-1 0-2 0,-1 3 4 0,0 0-2 0,2 1 4 0,0 2-5 16,0 1-8-16,-1 1-4 0,2 0 0 0,2 1 0 0,-1 2-2 15,0 0 6-15,1 2-5 0,0 1-5 0,0 1 8 0,0 0-5 0,2 2-5 16,0 0 4-16,0 0-6 0,1 1 1 0,1-2 3 0,-1 2 1 15,1-1-1-15,2 1 3 0,-3 0-2 0,0 1 3 0,0 0-1 0,-1 2-4 16,2-1 5-16,2 0-3 0,-1-1 3 0,3 0 4 0,1-2 1 0,0 2-2 16,4-1 1-16,2 1-1 0,3-1-2 0,2 1 0 0,0 0 2 15,2-2 2-15,1 2 2 0,3 1-2 0,1 1 2 0,3 2-3 0,1-1-3 16,0 3-2-16,1 1-6 0,0 0 5 0,2 0-2 0,1 2 4 0,1 0-6 16,2 0 0-16,1 2 3 0,2 0 2 0,0 3 5 0,0 2-3 15,0-1 0-15,0 3-5 0,2 1-1 0,2-1 5 0,1 2-1 0,1-1-7 16,3 2 5-16,2-1-10 0,3 0-1 0,2-3 2 0,0 0 0 15,2-3 2-15,3 0-2 0,3 0 3 0,2-2-5 0,4 2 5 0,1-3 5 16,5 1 0-16,1 0 3 0,3-3-9 0,2 0-2 0,1 1 0 0,5-3 2 16,0 1 15-16,1 2 0 0,3-2 1 0,1 0-3 0,3 2-7 15,0 0 0-15,2-2-1 0,1 3-3 0,2-1 3 0,0 0 2 0,3 2-4 16,0 0 5-16,2 0-3 0,2 0 4 0,1 1-3 0,2-3-1 0,1-1-3 16,2 0 1-16,3-1 3 0,2 1 3 0,2 0 0 0,0-2-5 15,4 2 1-15,0 0-3 0,2 0 1 0,3 0 3 0,0 0-1 0,4 0 2 16,-1-2-2-16,3 0-10 0,1 0 4 0,3 0-8 0,0 1-2 15,2 1 10-15,-1 0-3 0,1 0-2 0,2 0-6 0,-1 0-9 0,2 0-6 16,2 1-2-16,1-1 4 0,1-2 8 0,2 0-3 0,2-1 12 0,1-1 6 16,3-1 4-16,2-2 7 0,2-1 2 0,2-1 1 0,1-2 0 15,3-2 2-15,1-2 1 0,4 1-1 0,1-1 1 0,2-1 3 0,3 1 1 16,1 0-3-16,1-1 2 0,2 0 1 0,-2 0-6 0,3 1 5 0,4-1 0 16,1-1 1-16,4 0-2 0,1-2 6 0,0-1-7 0,2-1 1 15,1-1-2-15,4-2-6 0,3 1 4 0,1-2-5 0,2-3 2 0,-1 1-3 16,0-3 2-16,2 0-1 0,1-1 1 0,1-2 2 0,1-1-5 15,1 0 0-15,-1-2-9 0,0-2-9 0,3 0-34 0,2-5-69 0,-1-1-76 16,1-3-277-16</inkml:trace>
  <inkml:trace contextRef="#ctx0" brushRef="#br0" timeOffset="31965.34">12426 9068 1720 0,'26'1'176'0,"5"0"-122"0,11 0-45 0,3 1-6 0,0-1-10 16,6-1-4-16,4 0 0 0,6-3-2 0,2-1 3 0,4 0-6 15,1-1 1-15,0-2-4 0,0 1 1 0,0-2 10 0,0 0 0 0,-1-2 6 16,0 1 6-16,-2-1 4 0,2 0 2 0,0-2 6 0,-1 0 1 0,1-1-5 15,0-1-1-15,0-2-3 0,0-1-1 0,-1-1-4 0,-1 1 7 0,-2-1-1 16,-1 0 2-16,-2-1 3 0,-3-2-5 0,-2-1 4 0,-2 1 1 16,-3-2 3-16,-2 0 1 0,-2 1 2 0,-4-1 0 0,-2 0 1 0,0-1 0 15,-3-1 3-15,-2-1 3 0,-1-2-2 0,-4-1 1 0,0-2 2 16,-3 3-2-16,-1-4 7 0,-2 2-6 0,-2-2 1 0,-3 0 0 0,-1-2-4 16,-4 2 9-16,-2-2-4 0,-4 0 2 0,-3-1-4 0,-4-1-16 0,-4-1-14 15,-4-1-11-15,-6 0-11 0,-3-2-3 0,-5-2-2 0,-6 1 4 16,-4 0 8-16,-5-1 7 0,-4 2 5 0,-6 0 1 0,-4-2 1 0,-4 4 4 15,-4-1 1-15,-4 1 1 0,-4 2 1 0,-4 0-3 0,-3 2 1 16,-2 0-2-16,-4 4-1 0,1 1-1 0,-2 2 0 0,-2-1-1 0,2 2-6 16,-3 0 1-16,-1 1-7 0,1 3 1 0,-2 2 0 0,1 1-3 0,-1 2 3 15,0 1 0-15,0 1 0 0,-2 3 5 0,1 1 1 0,-2 2 4 16,0 4 4-16,1 3-5 0,-3 2 3 0,1 2 0 0,-1 3-3 0,0 3 5 16,-3 2 1-16,2 2 0 0,-1 4 4 0,-1 2-4 0,0 3 3 0,2 2 0 15,-1 6-4-15,0 3 5 0,1 3-5 0,1 3-4 0,-2 2 10 16,3 3-4-16,1 1-2 0,4 2 4 0,2 1-21 0,5 2 5 0,4-1 1 15,5 1-7-15,4 1 12 0,6-1-2 0,4 3-1 0,7 1 4 0,5-1 1 16,6 0-8-16,4 0 4 0,6 1-4 0,5 2-4 0,3 1 5 16,6 1-8-16,2 0 3 0,7 0 4 0,1-3-3 0,4-1 5 0,4-3 8 15,4-4 11-15,4-2 19 0,3-5 12 0,4-2 9 0,5-2 1 0,5-2-7 16,5-2-10-16,4-4-12 0,4 0 3 0,5-4-5 0,4 1 0 16,3-2-3-16,5-4-15 0,2 0-13 0,4-2-16 0,2-1-46 0,2-3-80 15,3-2-121-15,2-1-138 0,1-3-94 0,2-4-142 0</inkml:trace>
  <inkml:trace contextRef="#ctx0" brushRef="#br0" timeOffset="92636.52">7398 16009 389 0,'-8'-5'84'0,"0"0"-39"0,-1-2-13 15,0 2-10-15,2 2-10 0,0-1 0 0,0 1-10 0,0 1-1 0,0-2 5 16,0 2-7-16,0 0 3 0,1 1-7 0,0 0 2 0,0 0 0 15,1-1 0-15,1 2 0 0,0-2 2 0,0 2-1 0,0-1 1 0,1 0 1 16,0 0-2-16,1 0 3 0,-1 0 0 0,0 0 2 0,0 0 4 0,1-1-5 16,0 1 2-16,-1 0-3 0,1 0-2 0,-2 0 1 0,2 0-3 15,-1 0 3-15,1 0-3 0,-1 0 2 0,1-1 1 0,0 1-2 0,0 0 3 16,1 0-2-16,0 0 2 0,-1 0 3 0,1 0 0 0,0 0 3 0,-1 0 1 16,1 0 7-16,0-1 7 0,-1 1 3 0,0-2 2 0,1 0-2 15,0 1-4-15,0-1-2 0,0 1-10 0,0 0-10 0,-1-1-7 0,1 0-13 16,1 1-14-16,-1 1-35 0,1-1-55 0,0 0-82 0,0 1-62 0</inkml:trace>
  <inkml:trace contextRef="#ctx0" brushRef="#br0" timeOffset="-170132.22">7884 15150 2222 0,'-7'0'247'15,"0"0"-97"-15,-1-1-75 0,2-1-21 0,1 1-11 0,1-1-12 0,0 1-14 16,1 0-9-16,0 1-8 0,1-1 5 0,-1 1-6 0,0 1 1 16,0 0-4-16,0 0-14 0,0 2 3 0,1-1-1 0,0 2 1 0,-1 1 3 15,1 0 2-15,-1 2 5 0,0 0-1 0,0 3 9 0,0 1 9 16,0 1 2-16,0 4 11 0,0 0-2 0,0 3-1 0,1 4-4 0,-1 0 4 15,1 5-2-15,1 0-4 0,0 3 4 0,0 2-8 0,0 3 3 0,1 2-5 16,0 0-4-16,1-2 7 0,1-2-4 0,0-1 3 0,1-2-5 16,0-1 1-16,0-3 6 0,1 1 0 0,0-3-12 0,0-2-2 0,0-2 14 15,-1-3-8-15,1 1 15 0,1-3-1 0,-1-2-24 0,0-3 11 0,-2 0-5 16,1-2-4-16,0-2 14 0,-1-1-12 0,-1-1-17 0,0-1-13 16,0-1-34-16,0 0-23 0,-1-2-34 0,-1 0-59 0,0-2-58 0,0-1-55 15,0 0-67-15,0-2-67 0,-2 0-49 0,0-3-177 0</inkml:trace>
  <inkml:trace contextRef="#ctx0" brushRef="#br0" timeOffset="-169047.28">7890 15519 1928 0,'-2'-1'308'0,"1"-1"-146"0,1 0-86 0,0-1-31 0,0 1-6 16,1-2-23-16,0 1-13 0,1-1-3 0,1 0-6 0,0-1 3 0,2 1-7 15,2 0-2-15,1 1-14 0,2-1-14 0,0 0-2 0,3 0-7 0,0-1 2 16,3 0 11-16,2 0 4 0,1 0 13 0,1 2 7 0,0-1 3 16,2 0 5-16,-1-1 1 0,2 2 3 0,0 0-3 0,2 1 0 0,1 2 1 15,1-2 1-15,2 1-1 0,0 0 8 0,1 0-3 0,2 1-1 0,2 0 7 16,-1 0-8-16,3 0 8 0,1-1 0 0,-1 0-2 0,4-1 8 15,1-2 0-15,1 1 6 0,2-2 2 0,0 0 2 0,2-1 4 0,0 0 4 16,2 0 1-16,1 0-3 0,2-1 1 0,0-1-5 0,1 1-1 16,3 0-7-16,0-1-8 0,1 1-10 0,3 0-5 0,0 1-1 0,2 0 0 15,0 2 7-15,3-2 1 0,0 1-5 0,3-1-1 0,3 0 0 0,1 1 1 16,2-1-3-16,2-1 1 0,0-1-4 0,2 1 1 0,3-1 7 16,1 1 2-16,0-1 0 0,4 0-4 0,0 0-15 0,3 0-2 0,0 1 11 15,4 1 3-15,-1 0 21 0,4 1 12 0,2 0-4 0,2 0 8 0,0 0 6 16,3 0-5-16,1 0 4 0,-1 0-6 0,3 0 7 0,2 0-8 15,0 1-2-15,4-1 6 0,-1-2-2 0,4 0 13 0,2-2-5 0,2-1-3 16,0-1-9-16,1-1-2 0,-2-1 4 0,3 0-13 0,1-3 1 16,-1 1-8-16,4 0 2 0,-1 1 8 0,0 0-1 0,1 0 3 0,-1 0-10 15,1-1 8-15,0 1-6 0,1 1-1 0,0-1-1 0,0 1-8 0,2 2 5 16,2 0-4-16,1 0 6 0,2 1-2 0,0-1-5 0,3 2-3 16,-2 2-1-16,3-1 11 0,2 1-9 0,-1-1 9 0,0 1-7 0,3 0-10 15,-1 1 21-15,1 0-8 0,2 0 2 0,0 0-7 0,2 0-7 0,0-2 8 16,1 0 4-16,-1-1 8 0,1 1-6 0,3-1-1 0,-2 0 1 15,2 0 0-15,-1 0 4 0,1-1-4 0,0 2-2 0,2-1 5 0,0 2-5 16,0 0 4-16,1 0 2 0,-1-1-2 0,2 2-3 0,-2 0 1 16,-1 2-7-16,-3 1 7 0,-1-1-1 0,0 2-1 0,1 0 4 0,-2 0-1 15,-1 2 3-15,1-2-4 0,3 1 10 0,5 0 6 0,3 0-1 0,-4 0 11 16,-6 1-5-16,-8 1-7 0,-2-1-23 0,1 1 10 0,3-1-8 16,1-1-14-16,-2 0 20 0,3-1-19 0,-1 1 1 0,1 0 16 0,4-2 7 15,2 0-3-15,1 0-1 0,0-1 5 0,-2 2 13 0,-2 0 8 0,-4-1-4 16,-2 0-9-16,-1 0-22 0,-1 1 0 0,2-1 2 0,-1 0 2 15,1 0 2-15,1-1-8 0,-4-1 12 0,1 1-6 0,-3-1 3 0,1-1 1 16,1-1-10-16,-2 0 4 0,-5-2-2 0,-5 0 4 0,-6-1 4 16,-4 1-6-16,-4-1 0 0,0 0-2 0,-1 2-4 0,-1-3 4 0,0 1 6 15,0-1 0-15,-1 0 0 0,0-1 0 0,-1 0-4 0,2-1-2 0,2-1 6 16,-1 0-6-16,1 0 4 0,0-1-2 0,-1 0-10 0,-2 0 8 16,-2 1 6-16,-3-2 8 0,-2 2-4 0,-3 0-2 0,-3 2-4 0,-2 2 0 15,3-1 4-15,-2 1 0 0,2-1-2 0,-4 2-4 0,1 0-2 0,-4 2 0 16,-1-1 2-16,0 0-2 0,-2 1 0 0,-1 0 0 0,-2-1 0 15,-2 2 0-15,0-1 0 0,-2 1 0 0,0 1 0 0,-1 0 0 0,-1 0 0 16,-2 0 0-16,-2 0 0 0,-2 1 0 0,0 0 0 0,-1 1 0 0,0-1 0 16,0 0 0-16,0 1 0 0,-4-1 0 0,-1 1 0 0,-2 0 0 15,-3 0 0-15,-4 2 0 0,-1-1 0 0,-1 1 0 0,0 1 0 0,-3 0 0 16,1 2 0-16,-2-2 0 0,-3 1 0 0,1 0 0 0,-4 1 0 16,1 0 0-16,-2 1 0 0,-3-1 0 0,0 0 0 0,-4 1 0 0,-2 0 0 15,-1 0 0-15,-2 0 0 0,-2 0 0 0,1 0 0 0,-3 0 0 0,0 0 0 16,-3 1 0-16,-3-1 0 0,-1 1-12 0,-2-1 6 0,-2-1-16 15,-3 2-4-15,-1-2 4 0,0 0-12 0,-2 0 7 0,0 0-8 0,-1 0-8 16,-3 0-8-16,0-2-6 0,-2 0-1 0,0 0-12 0,-2-1-6 16,1 0-17-16,-1-1-6 0,-1 0-3 0,0 1-4 0,0-3-1 0,0 0-17 15,-1-2-22-15,-2-2-40 0,0-3-70 0,-1-2-94 0,-3-5-122 0,-1-8-119 16,-4-6-115-16</inkml:trace>
  <inkml:trace contextRef="#ctx0" brushRef="#br0" timeOffset="-168832.28">31212 13082 1907 0,'3'0'937'0,"0"2"-718"0,0-1-133 0,0 1-67 15,0 1-21-15,1 0 4 0,1 1 0 0,0 3 1 0,1 3-1 0,1 3-7 16,-1 4 1-16,1 5-8 0,1 6-2 0,0 4-2 0,-1 5 7 16,0 4 9-16,-1 1 0 0,-1 5 13 0,0 1-12 0,-1 2 1 0,3 3-2 15,-1 3-2-15,-1 2 1 0,2 4 1 0,-2 2 3 0,1 2-3 0,0 4-2 16,0 1-10-16,-1 2-11 0,0 3-16 0,-1 1-25 0,1 3-38 15,0 2-54-15,0 1-55 0,-2 2-64 0,1 1-54 0,-1 3-67 0,-3 1-95 16,0 6-259-16</inkml:trace>
  <inkml:trace contextRef="#ctx0" brushRef="#br0" timeOffset="-168113.28">10410 14474 1357 0,'1'1'219'16,"0"1"-91"-16,0-1-61 0,-1-1-18 0,0 0-19 0,1 0-19 0,-1 0-7 16,0 0-3-16,0-1-2 0,0 2 2 0,0-1 1 0,0 1 5 15,0-1 1-15,0 0 5 0,-1 0 12 0,1 0 12 0,-1 1 17 0,0 0 17 16,-1 0 10-16,0-1 7 0,-1 1 2 0,0 1 9 0,0-2-5 0,-1 1-15 15,0 0-10-15,-2 1-22 0,0 0-9 0,1 2-7 0,-2 1-11 16,2 0-10-16,0 3-5 0,0 2-10 0,0 4 0 0,-1 5 13 0,2 5 2 16,0 8 12-16,0 4-5 0,1 5-9 0,2 5-1 0,1 6-2 0,2 3 2 15,1 4-2-15,1 1-3 0,1 3-1 0,3 1 1 0,0 3-5 16,2 2-1-16,0 0-1 0,0-1 0 0,0 1 0 0,0-2-3 0,1-2-8 16,0-2 0-16,1-2-16 0,0-3-3 0,-2 0-9 0,0-3-7 0,0-4-8 15,-1-3-38-15,0-4-41 0,-1-3-43 0,0 0-51 0,-1-3-46 16,2-2-66-16,-1-1-83 0,-1-4-143 0</inkml:trace>
  <inkml:trace contextRef="#ctx0" brushRef="#br0" timeOffset="-167794.28">12709 14349 3145 0,'1'0'245'0,"0"1"-135"0,0-1-49 0,0 1-22 16,1-1-14-16,0 1-12 0,3 2-19 0,3 2-7 0,3 1-4 0,1 3-5 16,2 3-2-16,-1 4-4 0,2 4-8 0,-1 3 0 0,-1 4-1 0,-2 2-5 15,-2 4 6-15,0 2 5 0,-2 3 8 0,-1 1 10 0,-1 3-3 16,-1 4 6-16,0 2 2 0,-1 1 3 0,-1 3 10 0,-1 0-1 0,-1 2-8 15,1 2 8-15,0 0-13 0,-1 1 13 0,1 1 3 0,-1 2-4 16,1 0 8-16,0 0-11 0,0-1-2 0,2 0 2 0,0-2-3 0,1 0-1 16,3-1 4-16,0-3-19 0,1 2 17 0,2-2-27 0,1 2-36 0,2-2-30 15,0-2-94-15,1 0-63 0,1 0-60 0,2 0-67 0,1 1-66 16,4-2-76-16,2-2-199 0</inkml:trace>
  <inkml:trace contextRef="#ctx0" brushRef="#br0" timeOffset="-167478.28">15575 14024 3256 0,'0'2'152'0,"0"-1"-73"0,1 0-12 0,0 0-24 0,0 0-28 0,1 2-36 16,0 4-33-16,0 4-2 0,3 6 1 0,1 3 11 0,0 8 15 16,0 3 11-16,0 7 9 0,0 4 4 0,0 2 3 0,-1 3 4 0,-1 2 2 15,0 1-4-15,0 2-9 0,0 3 7 0,1 2 5 0,0 2 6 16,0 2 4-16,-1 3-8 0,0 1-5 0,0 0 4 0,-1 0 1 0,0-1-6 16,-1-2-12-16,1 2 13 0,-1-1-4 0,1 0 4 0,0-1 8 15,0 0-14-15,0 0 3 0,0-1 3 0,0-1-8 0,-1-2-2 0,1-2-21 16,-1-2-33-16,2 0-40 0,0-1-49 0,-1-2-69 0,1 1-80 15,0-3-86-15,-1 1-95 0,2-1-79 0,1 2-208 0</inkml:trace>
  <inkml:trace contextRef="#ctx0" brushRef="#br0" timeOffset="-167153.28">17840 13811 3437 0,'0'0'175'0,"1"2"-92"16,0-1-26-16,0-1-11 0,0 2-23 0,1 1-32 0,1 3-22 16,3 3-11-16,1 7-10 0,1 6 16 0,1 5 4 0,0 8 17 0,-1 4 6 15,-2 4 1-15,-1 6 8 0,0 1-3 0,-2 4 6 0,0 4-8 16,0 1 8-16,-2 4 5 0,1 1-10 0,-1 2 6 0,1 2-14 0,-1 2 1 15,0 0 7-15,1 2 0 0,-1 1 2 0,0-2-2 0,1 1-3 16,-1-1 3-16,1-2 8 0,0 1-12 0,2-1 4 0,0-2-2 0,0 0-1 16,1 0 9-16,0-1-6 0,2-1-2 0,1-1 0 0,0-2-5 0,0 1-10 15,2-2-8-15,0 1-21 0,0-2-11 0,1 0-33 0,1 1-20 0,-1-3-24 16,0-1-47-16,0-2-67 0,0-2-90 0,1 1-90 0,1-2-95 16,3 0-50-16,0-1-28 0</inkml:trace>
  <inkml:trace contextRef="#ctx0" brushRef="#br0" timeOffset="-166815.26">20503 13873 3131 0,'0'3'319'0,"1"1"-215"16,-1 0-56-16,1 1-20 0,1 0-9 0,0 4-30 0,1 5-30 0,2 8-28 0,-1 7-13 15,2 9 13-15,0 6 26 0,-1 5 14 0,-1 6 23 0,0 4 1 0,-2 4 1 16,0 5 10-16,-1 1-4 0,0 2 3 0,1 4-9 0,0 0 4 16,1 3-5-16,1 2 3 0,-1 0 6 0,1 0-6 0,1 0 4 0,0-1-6 15,-2 0 6-15,3 1-6 0,0-1 3 0,0-2 1 0,1-1-8 16,1-2 10-16,1-2-7 0,1-5-13 0,0-1 20 0,2-3-18 0,-1 0 2 15,2-2-10-15,0-2-21 0,-1-3-1 0,1-2-11 0,1-5-3 0,1-2-14 16,1-4-21-16,-2-2-33 0,2-3-40 0,0-2-66 0,-1-6-45 16,1-1-63-16,3-4-77 0,1-2-72 0,2-5-116 0</inkml:trace>
  <inkml:trace contextRef="#ctx0" brushRef="#br0" timeOffset="-166465.23">22416 13585 3529 0,'1'1'173'0,"0"0"-110"16,1 0-45-16,-1 2-16 0,1 2-8 0,2 2-23 0,2 6-36 0,3 6-10 15,2 6-7-15,1 8 17 0,-1 5 28 0,0 6 8 0,0 6 13 0,-2 6 7 16,0 3-6-16,-1 5 4 0,0 2-1 0,-3 2-3 0,1 4 10 16,0 0 3-16,1 3-7 0,0 0-11 0,1 2 13 0,0 3 0 0,1-1 9 15,0 1 14-15,1 0-18 0,1-2 4 0,0 0-2 0,1-1 0 0,2-1 2 16,-2 1-1-16,3-1 1 0,1-2-4 0,-1 0 2 0,1 0 2 16,1-2-2-16,0-1-5 0,0-2 7 0,1 0-2 0,1-1 9 0,0-3 3 15,-1-1-23-15,2-2-12 0,0-3-30 0,-1-2-32 0,1-4-29 16,-2-2-71-16,-2-2-72 0,1-2-82 0,-2-2-83 0,1 0-96 0,1 2-45 15,1 0-34-15</inkml:trace>
  <inkml:trace contextRef="#ctx0" brushRef="#br0" timeOffset="-166131.22">25278 13279 2580 0,'0'1'872'0,"-1"-1"-724"16,-1 1-87-16,2 0-56 0,0-1-18 0,1 2-8 0,0 1-33 0,0 4-24 15,1 6 15-15,0 6 5 0,1 8 31 0,0 9 27 0,0 6-17 16,0 7 16-16,-1 7-1 0,0 4-4 0,-1 4 8 0,1 2-4 0,-1 1 4 15,1 1 4-15,0 4-6 0,1 2 5 0,2 0-3 0,0 6-4 0,1 2 4 16,1 2-9-16,0 3 10 0,3 0 3 0,0 3-3 0,1-2 3 16,1 1-6-16,1 0-4 0,0-1-1 0,2 3 1 0,2-3 2 0,-2 2 2 15,0-3 2-15,0-1 0 0,-1-4-6 0,0-4-5 0,-1-1 2 0,1-3-16 16,0-1 10-16,0-2-7 0,1-4-28 0,1-2-8 0,1 1-61 16,-1-3-43-16,0-2-54 0,2-3-84 0,-1-3-66 0,2 1-91 0,0-2-90 15,2 1-208-15</inkml:trace>
  <inkml:trace contextRef="#ctx0" brushRef="#br0" timeOffset="-165698.22">27477 13232 2888 0,'-1'0'326'16,"1"2"-217"-16,-1 1-80 0,0 1-42 0,0 4-16 0,-1 3-17 0,1 4-18 15,1 6 14-15,0 7 5 0,1 6 7 0,0 9 22 0,0 5-5 0,0 7 4 16,3 6 4-16,0 4 1 0,2 4 6 0,0 0 3 0,1 2 3 15,2 2 0-15,-1 2 5 0,2 0-1 0,0 0-1 0,2 2-1 0,1-3-6 16,1 0 6-16,1 0 0 0,-1-3 11 0,2 2 10 0,1-1 3 16,0-1 0-16,3 2-9 0,-1-2-5 0,2 0-3 0,-2 1 7 0,3-1-11 15,-1 0 9-15,-1-2-2 0,1 0 4 0,-1-3 9 0,0 2-16 0,2-2-2 16,-1-2-7-16,2 0 0 0,0-3 1 0,-1 0-1 0,1-1-3 16,-1-2 5-16,-2-1-4 0,0-2-2 0,-2-1 1 0,-1-2-13 0,0-2-9 15,0-1-17-15,0-4-26 0,-3-1-36 0,1-5-54 0,-2-2-66 16,-1-2-61-16,-1-4-64 0,0-1-61 0,1-3-77 0,0 1-213 0</inkml:trace>
  <inkml:trace contextRef="#ctx0" brushRef="#br0" timeOffset="-165215.22">29553 12922 3531 0,'0'0'246'0,"0"1"-149"0,0 0-72 0,1 1-35 0,0 0-7 0,1 2-11 15,0 2-1-15,2 5-9 0,2 8-10 0,0 6-1 0,0 10-12 0,1 8 12 16,1 7 5-16,-1 8 3 0,-1 6 17 0,1 4 2 0,0 2 9 15,0 2 11-15,0 2 2 0,1 1 6 0,0 1-10 0,2 2 2 0,0-1 6 16,2 4-2-16,1 0 3 0,0 0 1 0,1 0-8 0,0-1 0 16,2-3 0-16,2-3 2 0,0-1 10 0,3-1-1 0,1 0-4 0,1-1 6 15,1-2-11-15,1-1 4 0,0 0 5 0,-1-2-7 0,2-2 4 0,1-2-1 16,0 0 1-16,0-3-1 0,1-2 10 0,-2-2 5 0,1-3 3 16,-1 0 3-16,0-3-3 0,-1-2-3 0,0-1 7 0,-1-2-5 0,-1-4-1 15,0-1 4-15,-2 0-6 0,-1-2 8 0,-1-2-6 0,-2 0-9 0,0-2-5 16,0-1-5-16,-1-1 4 0,0-2 4 0,-3-2-4 0,1-1 7 15,0-2-13-15,-3-2-2 0,-1 0 6 0,-1-1 8 0,0-2-6 0,1 0-1 16,-1-2-10-16,-1-3 5 0,0-1 11 0,-1-1-9 0,-2-2 6 0,2 1-10 16,-1-3 4-16,0 1 14 0,-1-2-18 0,2 1 0 0,0-3 6 15,-1 1-8-15,2 0 17 0,-3-1-3 0,0 0-10 0,1-1 8 0,1 1-4 16,-1-2 4-16,0 2-2 0,0 0-2 0,1-1 2 0,-1 0-12 0,0-1 6 16,0 1 4-16,-2-1-4 0,2 1 4 0,-1-1-12 0,-1 0 2 15,2-1 6-15,-3 1-4 0,2 0 4 0,-1 0-12 0,-1-1-8 0,0 0-13 16,0 0-27-16,-1-1-30 0,-1 0-54 0,-2 0-63 0,1-1-100 15,-2-1-151-15,0 0-245 0,-4-1-125 0,-6-3-11 0</inkml:trace>
  <inkml:trace contextRef="#ctx0" brushRef="#br0" timeOffset="-164314.22">9194 14299 1382 0,'-8'-1'289'0,"0"0"-146"16,-3-2-80-16,0 0-36 0,3-1-14 0,0 1-13 0,1-1-8 0,1 1-3 15,-1-1 2-15,1 1 0 0,-1 1 5 0,1-1 3 0,-1 0-1 0,0 0 2 16,0 1 0-16,0 2 6 0,0-1 10 0,1 1 14 0,0-1 10 16,0 1 21-16,0 0 15 0,-1 0 15 0,0 1 14 0,0 0-3 0,0-1-5 15,0 0-9-15,-1 1-8 0,2 0-5 0,-1 2-1 0,0 1 0 16,1 0-14-16,1 2-8 0,-1 0-8 0,0 1-1 0,1 2-2 0,-1 2-5 15,2 1-6-15,-1 4-3 0,2 2 3 0,-1 3 0 0,0 4-1 16,2 4-7-16,0 3-2 0,1 5 3 0,2 2 3 0,0 5 1 0,2 3 10 16,0 4-8-16,0 2 3 0,0 5-2 0,1 2-12 0,2 2 1 0,-1 3-4 15,1 1 0-15,0 1 2 0,1 2 0 0,-1 3-4 0,1 1 0 16,0 2-1-16,0 1-3 0,0-3 7 0,1 2-7 0,0-2 1 0,0-2-5 16,-1 2 9-16,0-3-10 0,0 3-6 0,-1 2 11 0,-1-1-5 0,1-4 8 15,-1-2 7-15,0-4-13 0,0-1 3 0,0 0-1 0,-1-1-2 16,0-2 4-16,-2-1-18 0,1-2 8 0,0-2 0 0,-1-2-4 0,0-5 8 15,0-2-12-15,-1-4-2 0,0-2 1 0,1-3-14 0,-2-21-10 0,1 5-26 16,-1-3-50-16,1 4-56 0,-1-3-84 0,-1 2-115 0,0 0-178 16,1 2-301-16,-1-3-191 0</inkml:trace>
  <inkml:trace contextRef="#ctx0" brushRef="#br0" timeOffset="-163613.17">6537 14285 1498 0,'-6'-6'823'15,"1"-1"-562"-15,-1-3-144 0,1 1-69 0,1-1-39 0,1 1-9 0,0 2-9 16,-1 0-8-16,1 3-9 0,-1 1-13 0,1 1-4 0,0 2-8 0,1 1-3 16,1 1-2-16,-1 1-4 0,1 2 7 0,0 2 14 0,-1 5 16 15,2 4 22-15,0 4 8 0,-1 4 7 0,2 2-1 0,0 5 7 0,0 5 4 16,1 5-1-16,-1 4 3 0,3 5-2 0,0 4 6 0,-1 6 7 15,3 5 7-15,0 7 2 0,1 4 4 0,1 3 0 0,-1 6 2 0,1 1-1 16,1 3 4-16,1 2 3 0,-1 1 5 0,1 3-3 0,1-2-1 0,1 1-1 16,0-2-2-16,0 1 4 0,1 0 0 0,0-1-15 0,0-2 0 15,1-1-8-15,0-1-9 0,-1-2-4 0,0-3-2 0,0 0-13 0,-2-4-5 16,-1-1-1-16,1-3-6 0,0-1 6 0,-2-3 3 0,-4-39-6 0,0 10-6 16,1-5 3-16,-2 6-5 0,1-2-8 0,0 3-18 0,-1-3-34 15,1 2-37-15,-1-3-47 0,-2-6-44 0,1-3-34 0,-2-8-33 0,0-2-29 16,-1-6-61-16,0-5-56 0,-1-5-31 0,-2-6 43 0,0-7-72 0</inkml:trace>
  <inkml:trace contextRef="#ctx0" brushRef="#br0" timeOffset="-163315.17">5653 15786 2765 0,'-6'1'426'0,"2"1"-276"16,1 0-109-16,2 0-48 0,3-2-15 0,0 1-6 0,3 1 1 0,3 2 10 15,2 2 8-15,5 0-3 0,4 2 0 0,1 0 8 0,6 0 2 16,2 0 15-16,5 1-1 0,5 0-17 0,4-1-2 0,3 1-6 0,2-2 11 16,1 0 10-16,2-2-7 0,4 0 3 0,2-3 7 0,3 0 6 15,0 0 14-15,3-1 1 0,5 0-1 0,0-2 4 0,4 1 0 0,3-2-2 16,1-1-9-16,2 0-11 0,0-3-2 0,0 0-9 0,3-2 12 15,0 0 0-15,2-3-3 0,2-1-13 0,-1 0-2 0,1-4 8 0,2-1-4 16,0-1 7-16,2-1-27 0,0-3-47 0,2 0-63 0,-2-1-96 0,3-3-168 16,2-1-269-16,6-6-239 0,4-3-8 0</inkml:trace>
  <inkml:trace contextRef="#ctx0" brushRef="#br0" timeOffset="-161097.17">7261 14354 891 0,'-26'23'476'16,"-1"5"-433"-16,-6 10-25 0,9 5-1 0,4 1 1 0,2 5 7 0,0 5-3 15,1 3-4-15,1 5-2 0,1 2-7 0,3 1-4 0,-1 1-2 16,1 0 0-16,2 0-9 0,0-2 3 0,3-1 3 0,1 0 3 0,0-4 0 16,1-2-5-16,2-4-4 0,-1-5 0 0,3 0-4 0,0-7 4 15,2-6-11-15,2-3-8 0,0-6-5 0,0-3-15 0,1-2-4 0,2-5-18 16,0-4-36-16,-1-3-33 0,2-5-9 0,0-3 20 0,0-5 34 0,1-5 26 15,1-6 1-15,1-6-23 0,-1-7-10 0,3-7 9 0,2-5-155 16</inkml:trace>
  <inkml:trace contextRef="#ctx0" brushRef="#br0" timeOffset="-160865.17">7278 14778 110 0,'10'-44'103'0,"-1"-3"-24"16,3-9-1-16,-2 8-3 0,-2 9-6 0,1 1-4 0,-1 3-8 0,-2 3-3 16,2 3-1-16,-2 3-4 0,0 6 0 0,0 1-1 0,-1 4 7 0,0 4 3 15,0 4-1-15,-2 3 0 0,0 2-8 0,-1 2 0 0,0 2-1 16,0 1-3-16,0 2 1 0,0 2-5 0,-1 5-8 0,1 4 2 0,-2 5-6 15,0 4-11-15,0 5-2 0,-2 5-5 0,1 4-7 0,-1 6 1 16,-1 2 3-16,0 5-3 0,0 1-4 0,-2 3 4 0,0 2-6 0,-1 0-3 16,0 2-2-16,0 1-8 0,0-2-3 0,0-2-4 0,0-5 0 15,2-5 4-15,-1-4-1 0,2-5 1 0,2-5 6 0,1-3-8 0,1-8 0 16,2-3-5-16,1-6-14 0,0-4-12 0,3-4-10 0,0-1 5 0,0-4 4 16,2-2 8-16,0-1 6 0,1-5-3 0,1-3 1 0,-1-6-10 0,4-4-18 15,1-4-18-15,2-6-24 0,-1-2-9 0,3-4-1 0,3-5 13 16,-1-4-134-16</inkml:trace>
  <inkml:trace contextRef="#ctx0" brushRef="#br0" timeOffset="-160681.17">8116 14031 170 0,'4'-5'142'0,"0"3"-15"16,-1 1-10-16,-1 3 1 0,-1 4 5 0,-1 2 0 0,-1 3-5 0,0 4-26 16,-1 4-20-16,-2 5-16 0,1 3-11 0,-1 4-14 0,-2 4-9 0,0 7-3 15,-1 2-9-15,0 2-2 0,-1 3-3 0,0 1-3 0,0 1 1 16,-1 0-8-16,1 0 5 0,1 0 1 0,0-1-1 0,2-1 0 0,0-2-7 15,1-1-7-15,3-1-9 0,-1-2-1 0,1-5-7 0,1-4-6 0,1-5-1 16,1-3-14-16,-1-4-30 0,1-2-16 0,1-3-8 0,-1-4-2 16,1-1 5-16,1-3-3 0,-1-3-7 0,1-4 1 0,1-3 14 15,1-4-74-15</inkml:trace>
  <inkml:trace contextRef="#ctx0" brushRef="#br0" timeOffset="-160397.17">8347 14360 196 0,'11'-22'118'0,"0"0"-24"0,3-6 0 0,-4 6-4 0,-1 6 0 15,0 3 8-15,-1 5 11 0,0 2 9 0,-1 3-7 0,-1 2-10 0,0 3-15 16,0 2-22-16,0 2-1 0,0 4-13 0,1 4-3 0,0 2 0 16,-1 4-9-16,0 4 1 0,-1 0-6 0,0 6-5 0,-1 1 0 0,-1 6-7 15,-2 2-4-15,0 1-7 0,-1 3 1 0,-1 0 5 0,0-1-1 16,-2 1 1-16,1-1-7 0,-2-3-6 0,1-1-1 0,-1-2 7 0,0-2 4 16,-1-1 2-16,0-2 6 0,-1-3-2 0,0-3 8 0,-1-1 8 0,-1-2 9 15,2-3 6-15,-2 0 0 0,-1-1 11 0,2-1 1 0,-2-2 7 16,2-2 1-16,-1 0-6 0,0-2-11 0,1-2-4 0,0 1-5 0,0-3-4 15,0-1 1-15,1-1-22 0,1-2-6 0,0 0-5 0,1-2-3 0,0 1 5 16,1-1-5-16,0 0-3 0,1-1-4 0,0 1 0 0,1-1-6 16,0 0-3-16,1 0-6 0,0 0-4 0,1 0-5 0,-2-1-9 0,1 1-11 15,0-1-15-15,0 1-10 0,1-1-12 0,1 1-6 0,0-1-10 16,2-1-23-16,1-1-12 0,2 0-18 0,1-3-43 0,2 0-13 0,1-3-28 16,0-2-41-16,4-3-10 0,2-2-166 0</inkml:trace>
  <inkml:trace contextRef="#ctx0" brushRef="#br0" timeOffset="-159781.66">9727 14388 889 0,'-8'-7'216'0,"-1"1"-72"0,-2-3-11 0,1 0-16 15,1 2-10-15,0 0-23 0,2 0-22 0,-2 1-9 0,1 0-2 0,1 1-5 16,-2 1-1-16,0 0-6 0,1 1-13 0,-1 1-2 0,1 2-10 16,1-1-1-16,0 1 1 0,0 2-5 0,-1 2-5 0,1 1 1 0,-2 1-4 15,1 4-2-15,-1 3 6 0,-1 3-6 0,0 3 1 0,1 4-4 0,-1 4-5 16,0 3 9-16,1 4-3 0,-3 1-7 0,0 2 12 0,-1 3-7 16,0 0 2-16,2 2 12 0,0-1-9 0,0-1-3 0,0-2 2 0,0-1-1 15,2-2 2-15,1-2 0 0,1-5-4 0,1-3 4 0,2-3-4 16,0-4-5-16,3-3-2 0,0-3-13 0,2-1 2 0,0-3-3 15,2-2-2-15,0-2 3 0,0-1-5 0,0-1-2 0,0-3 1 0,0 0 2 0,2-3 3 16,0-2 8-16,2-1 3 0,3-4 4 0,0-4 4 0,2-2 2 16,2-2 0-16,0-4-9 0,4-2 3 0,1-1-3 0,0-3 3 0,1-1 5 15,1 1-7-15,-1 2-2 0,2-1-1 0,1 2 5 0,-1-1 1 0,1 1 4 16,-1 3 0-16,-3 0-2 0,1 3 0 0,-2 1 5 0,-1 1 1 16,0 3 1-16,0 2 5 0,-1 1-2 0,-2 2 4 0,-1 3-4 0,-2 2 1 15,-2 3-1-15,0 3 0 0,-3 2 9 0,-1 2 8 0,-3 3 5 16,0 3 2-16,-3 1-5 0,-1 4-2 0,-3 3 2 0,-3 5-2 0,-2 1 2 15,-3 4 2-15,-2 1-9 0,-1 2 0 0,-2-2 0 0,1 1-7 0,-2-2 2 16,2 1 0-16,0-2-2 0,1-3 2 0,3-3-3 0,1-2-5 16,1-4 1-16,3-3 0 0,2-4 0 0,2-3-2 0,1-2 0 0,1-1-8 15,1-3-2-15,1 0-1 0,0-1-13 0,1-1 3 0,0 0 0 16,1-3 4-16,1-2 9 0,1-5 0 0,2-3 1 0,1-4 2 0,2-3 1 16,2-5 0-16,1-3 3 0,2-4-2 0,2 0-1 0,-1-2-1 0,0-1 0 15,2-2 3-15,-1-2-3 0,2 2 4 0,-2 1 6 0,1 4 4 16,-1 4 6-16,-2 2 4 0,-2 5 2 0,0 5 3 0,-1 2 7 0,-1 5 4 15,-1 2 6-15,-2 3-2 0,0 3-1 0,-1 0-14 0,0 4-6 0,0 1-2 16,0 3-8-16,1 4 5 0,1 4-8 0,-1 5-7 0,1 5-1 16,-2 7-6-16,2 5-10 0,-2 4 2 0,1 5-4 0,-1 4-8 15,0 3-8-15,0 3-15 0,0 4-39 0,0-1-67 0,1 1-90 0,2-2-58 16,3-4-20-16,3-3 13 0,3-1-127 0</inkml:trace>
  <inkml:trace contextRef="#ctx0" brushRef="#br0" timeOffset="-159131.66">11788 14131 1895 0,'-31'5'298'0,"0"3"-224"16,-8 5-26-16,8 2-18 0,6 2-7 0,2 4-19 0,1 5-19 0,2 5-2 15,2 5-1-15,-2 4 0 0,-1 3-1 0,0 7-10 0,-2 2-3 0,0 6-8 16,2 3-5-16,-1 2 2 0,-1 2-8 0,-2-1 0 0,1-2 0 16,1-4 3-16,0-5 10 0,2-4-2 0,2-3 0 0,-1-1-1 0,2-2-5 15,0-4 10-15,1-1 10 0,0-5-5 0,1-2 11 0,3-3 2 16,1-6 3-16,2-5 10 0,2-4 2 0,2-4 3 0,2-4 2 0,1-3-3 15,2-2-11-15,1-2-14 0,1-3-10 0,1-3 1 0,2-5 6 0,2-4 14 16,4-6 6-16,3-5-1 0,3-3 2 0,2-3-1 0,3-4-2 16,2-2 2-16,1-2 12 0,4-2-8 0,0 0 5 0,3-1 4 0,0-1-8 15,1 1 9-15,-2 0 0 0,2 1 0 0,-1 1 7 0,2 1 3 0,-2 1 6 16,0 1-3-16,-3 3 6 0,-1 1 2 0,-1 2 4 0,0 2 4 16,-1 0-5-16,-1 3-2 0,0 3-5 0,-3 1-2 0,0 6 0 0,-2 2-1 15,-2 2 1-15,-3 5-3 0,-2 3 1 0,-2 3 3 0,-3 3 4 16,-2 2 4-16,-1 2 4 0,-3 4 0 0,0 3 1 0,-1 5-1 0,-2 6-8 15,-3 5-6-15,-4 8-11 0,-2 6 3 0,-3 3-6 0,-3 5 3 16,-1 2 0-16,-3 2-3 0,0 0 3 0,2-2-1 0,0-1 0 0,1-3-3 16,2-4 0-16,2-4-4 0,3-5-4 0,4-6 1 0,2-4-4 0,1-4-2 15,2-4-5-15,1-3-3 0,2-3 2 0,1-3-6 0,0-3-4 16,0-2-12-16,0-3 1 0,0-1 8 0,3-3 12 0,2-5 6 0,2-3 8 16,3-7-4-16,0-4 2 0,2-4-4 0,2-6-5 0,0-3 3 0,1-4-6 15,2-1 6-15,1 1 3 0,-2-1-7 0,2-1 5 0,-2 0 0 0,0 2 8 16,-1 1 4-16,0 2 3 0,-1 4 3 0,-3 2-3 0,1 5 7 15,-1 3 8-15,-1 5 1 0,0 3 9 0,-3 5 5 0,0 2 7 0,-3 4 6 16,-1 3 0-16,-2 2 9 0,0 3-1 0,-1 2 5 0,1 3-1 16,0 3-2-16,-1 3-11 0,1 4-6 0,-1 7-5 0,1 4-11 0,-2 5-1 15,-1 4-11-15,-1 2-3 0,-1 1-5 0,-1 3-8 0,1 1 4 0,-1 0-11 16,0 0-2-16,1 0-6 0,-1-1-13 0,2-1-14 0,0-1-28 16,1-3-44-16,1-4-71 0,1-2-96 0,1-3-69 0,0 0-31 0,3-4-4 15,1 0-97-15</inkml:trace>
  <inkml:trace contextRef="#ctx0" brushRef="#br0" timeOffset="-158232.48">13670 14568 1064 0,'-40'40'598'0,"-3"7"-535"16,-8 14-45-16,6 0-5 0,5 0-2 0,4 5-14 0,1 5-18 0,4 3-10 16,7-1-5-16,1 3-6 0,3-5-34 0,2-1-96 0,3-6-81 15,2-5-61-15,5-5-12 0,3-7-87 0</inkml:trace>
  <inkml:trace contextRef="#ctx0" brushRef="#br0" timeOffset="-157998.96">14299 13921 1913 0,'-9'2'429'15,"1"1"-339"-15,-2 2-45 0,1 0 9 0,0 4-25 0,1 2-23 16,1 6-23-16,0 5-18 0,-1 5 1 0,0 7 11 0,-1 2 2 0,-1 7 3 16,-1 3-5-16,0 5-1 0,-1 3-2 0,-1 2-6 0,0 2-1 15,0 2-6-15,2 0-2 0,-1 1 6 0,1 0 3 0,0-2 4 0,0-1 3 16,0-2 1-16,2-3 1 0,0-3 0 0,2-5-7 0,2-6-2 0,2-2-13 16,1-5-22-16,2-2-33 0,1-4-44 0,2-4-43 0,1-3-15 15,1-6 8-15,2-3 16 0,0-4 7 0,0-3-7 0,0-5 15 0,3-3 4 16,0-7 3-16</inkml:trace>
  <inkml:trace contextRef="#ctx0" brushRef="#br0" timeOffset="-157781.96">15078 14042 1504 0,'-9'15'349'0,"0"2"-262"0,-2 8-29 0,1 4-3 15,3 1-19-15,0 6-32 0,1 4-24 0,2 3-10 0,0 2-3 0,-1 3 0 16,1-1 2-16,-1 1-8 0,-1-1-20 0,0 1-26 0,0-1-32 0,0-1-32 16,2-1-32-16,0-1-23 0,0-6 9 0,2-2 30 0,1-4 37 0,1-5 39 15,1-5 21-15,1-6 7 0,1-5 1 0,1-6-5 0,0-5 5 16,1-4 13-16,2-6 14 0,2-7 13 0,2-8 4 0,2-5-78 0</inkml:trace>
  <inkml:trace contextRef="#ctx0" brushRef="#br0" timeOffset="-157662.96">15303 14166 255 0,'13'-27'298'0,"-1"0"-44"0,2-5 4 0,-3 9-3 15,-3 8-10-15,-1 4-21 0,-2 5-20 0,-1 4-17 0,0 2-30 16,-2 2-17-16,0 1-27 0,0 3-22 0,-1 1-25 0,1 4-22 0,0 4-14 16,1 3-17-16,0 4-6 0,0 5-7 0,0 2-4 0,1 5-4 0,0 5-5 15,-1 1-12-15,1 2-16 0,-1 1-36 0,-1 1-61 0,0 3-82 16,-1 1-163-16,0 1-142 0,0 3-55 0,-1 3-95 0</inkml:trace>
  <inkml:trace contextRef="#ctx0" brushRef="#br0" timeOffset="-153380.96">8082 16833 997 0,'-17'4'177'0,"-3"0"-114"0,-4 0-35 0,4-1-10 0,2-2 2 16,2 0-7-16,2-1-1 0,-1 1-6 0,1-2 1 0,-1 0 7 0,1-1-2 15,-1 1 0-15,0 0 5 0,0 0 10 0,1 1 15 0,1 0 19 0,-2 2 8 16,1 0 8-16,-1 1-2 0,0 0-4 0,-2 0-2 0,1 2-13 16,-1-1 1-16,0 1 0 0,1 1 3 0,0-1 12 0,2 1 4 0,-1-1 16 15,2 2 3-15,0-1-3 0,2 1 2 0,1-1-3 0,0 0 2 16,1 0-2-16,2-2-4 0,2 0-12 0,2-2-8 0,1-1-9 0,3-1-12 16,-1 0-12-16,1-1-11 0,2 0-16 0,1 0-3 0,3 0-4 0,2 1 3 15,4-2 6-15,2 0-7 0,3 0-4 0,3-2 4 0,2 1 4 16,2-1 1-16,2-1-4 0,3 1-6 0,-2-1 1 0,1 1 0 0,0 0 2 15,-1 0 0-15,1 0-3 0,-2 1 3 0,2-1 0 0,-2 2-2 16,0-2 5-16,0 0-10 0,0 0-2 0,-2-2 9 0,1 1-11 0,0-1 10 16,-2-1 8-16,0 0-16 0,0 0 11 0,0 1 5 0,-1 1-13 0,1-2 12 15,-1 0-10-15,-1 1-3 0,-1 0 14 0,-1 1-7 0,0 1 0 0,-3 0-7 16,-1 0 2-16,-1 1 3 0,-2 1-11 0,-1 0-21 0,-2 0-38 16,0 0-42-16,-2 0-46 0,-2 0-52 0,0 1-64 0,-1-1-56 0,0 1-73 15,-1-1-67-15,1-1-12 0,1-2-92 0</inkml:trace>
  <inkml:trace contextRef="#ctx0" brushRef="#br0" timeOffset="-152913.96">9497 16017 1809 0,'-8'2'743'15,"0"-2"-626"-15,-2 0-80 0,2-2-23 0,4 1-10 0,1 0-29 16,1 0-20-16,1-1-17 0,0 1 0 0,1 1 13 0,0 0 20 0,1 1 9 15,1 0-6-15,1 0 0 0,0 0-3 0,1 0 6 0,0 1 11 0,1 1 8 16,2 0 2-16,-1 0 10 0,1-1 16 0,1 1 15 0,-1 0 7 16,0-1-1-16,0 0 3 0,1 0-3 0,0 0 6 0,0-1 3 15,2 0-10-15,1-1 3 0,0 1 0 0,0-1-1 0,0 0 9 0,0 1-7 0,2-1 1 16,1 0-6-16,-1 1-11 0,1-1 8 0,-2-1-12 0,1 1-13 16,1-1-1-16,-1 1-8 0,1 0 4 0,0 0 3 0,-1 0-8 0,0 1-7 15,0-1 4-15,-2 1 0 0,2-1 7 0,-2 2-11 0,0-1-2 0,-2 1 4 16,0-1-3-16,-2 0 10 0,1 1-4 0,-1-1-10 0,-1 1 6 15,0-1-5-15,-2 0 6 0,0-1 6 0,0 1-5 0,-2 0 3 0,2-1-8 16,-1 0 4-16,-1-1 0 0,0 0 0 0,-1 0 0 16,1 0-12-16,0 0 5 0,0 0-20 0,0-1-22 0,-1 1-22 0,0-1-38 0,1 0-27 15,-1-1-34-15,1 2-71 0,-1-1-78 0,1 1-114 0,-1 0-115 0,0-1-261 16</inkml:trace>
  <inkml:trace contextRef="#ctx0" brushRef="#br0" timeOffset="-152428.45">11337 15934 2920 0,'0'0'185'0,"1"0"-113"15,0 1-17-15,1-1-2 0,1 1-12 0,0-1-32 0,1 0-27 0,3 0-3 16,1 0-1-16,3 2 13 0,1-1 15 0,1 1-13 0,1 0 8 0,0-1 1 15,1 1-4-15,1 1 9 0,2-1-12 0,-1 1 12 0,3 1-3 16,2-1-6-16,-2 1 25 0,2-2-17 0,-1 1 3 0,0 0-2 0,1-1-11 16,1 1 21-16,-1-2 2 0,2 1-6 0,-1 0 2 0,-1-1-3 15,0 1 10-15,0-1 9 0,-1 1-18 0,0 0-5 0,-3 0 1 0,1-1 6 16,0 1 10-16,-1-1-2 0,-2 0-18 0,1 0 1 0,-2 1-12 16,0-1 12-16,-2 0 1 0,0 0-8 0,0 0 8 0,-2-1-18 0,-1 2 16 15,-2 0-1-15,-2-1-4 0,1 1 9 0,-1-1-9 0,-2 1-1 0,0 0 2 16,-2-1-6-16,0 0-6 0,0 0-4 0,-1-1-15 0,-1 0-3 15,0 1-17-15,-1-1-19 0,0-1-12 16,0 1-24-16,-1-2-6 0,1 1-14 0,-1-1-29 0,0-1-34 0,1 0-66 0,-1 1-77 0,0-1-72 0,1 1-49 16,0-3-18-16,2-1-85 0</inkml:trace>
  <inkml:trace contextRef="#ctx0" brushRef="#br0" timeOffset="-152029.45">13865 15637 2351 0,'2'2'850'0,"1"-1"-741"0,0 1-20 16,1-1-12-16,0 0-12 0,3 1-39 0,1-1-24 0,3 0-8 15,4 1-5-15,1 0 5 0,3 0 1 0,2-1 6 0,0 1-1 0,2 1-5 16,2 0 5-16,0 0 0 0,1 2-2 0,0 0 4 0,0 1-8 15,1 0-1-15,0 0 1 0,3 1-3 0,-1-1 2 0,3 0 1 0,-2 0 8 16,2-2 2-16,0 2-4 0,0-2-2 0,0-1-4 0,-1 0 6 0,2 0 0 16,-2-2-3-16,1 1-1 0,-1-2-3 0,0 0-6 0,1-2 5 15,0 0-12-15,0-1-13 0,0-2 0 0,-2 1-21 0,2 0-10 0,-1-1-18 16,1-2-35-16,0 0-45 0,0-2-75 0,0 0-104 0,1-2-171 16,0-4-214-16,3-2-109 0</inkml:trace>
  <inkml:trace contextRef="#ctx0" brushRef="#br0" timeOffset="-150264.63">17205 16010 1537 0,'15'5'74'0,"4"0"-57"0,9 3 0 16,3 0 6-16,7 2-10 0,7 2-2 0,10 1-5 0,7 2-5 0,6 0 1 15,6 1-2-15,4 2 3 0,6 0 1 0,6 1 2 0,5 1-6 16,5-1 4-16,5 2-2 0,5 2-2 0,4-2 2 0,4 3-10 16,5 0 6-16,3 0-2 0,5 2 4 0,5-1 0 0,2 1-3 0,4-1 9 15,2-1-9-15,2 3-1 0,3-2-8 0,2 1-20 0,2-1-4 0,1-1-3 16,1-2 7-16,0-2 21 0,0-2 5 0,-3-2 3 0,-1-2 6 0,-3-4 5 15,2-1 13-15,-1-1 10 0,2 0 13 0,1-2 16 0,1-2 25 16,1-2 25-16,2-1 17 0,0-2 2 0,2-1-1 0,0 0-6 0,2-2-3 16,1 0-14-16,-2-1-14 0,0-1-9 0,-3 0-16 0,1-1-10 0,-2-1-2 15,1-2-11-15,0-2-9 0,-5-1-1 0,-2 0-14 0,-6-2 2 16,-4-2 4-16,-2-3-11 0,-1-1 1 0,-3-5-8 0,-3-5 11 0,-2-2-4 16,-2-4-8-16,-3-2 1 0,-6 0-5 0,-4-2 6 0,-7 0 8 15,-8 0 0-15,-5 1-3 0,-8-2 3 0,-8 3 15 0,-6 1 3 0,-8 2 3 16,-7 4-1-16,-6 1-3 0,-7 4-11 0,-4 0 10 0,-6 2 9 0,-3 2-8 15,-6 1 1-15,-3 3-28 0,-5 3 15 0,-3 2 1 0,-5 1-3 16,-2 2 20-16,-3 1-20 0,0 0-4 0,-3 2 12 0,-1 2-12 0,-1 1-1 16,-2 0-1-16,1 2-11 0,-2 2 0 0,0 1-7 0,1 0-11 15,-2-1 1-15,-2 2-14 0,-2 1-4 0,-3 1-9 0,-2 0-17 0,-3 1 5 16,-3 2-21-16,-1 1-19 0,0 2-18 0,-2-2-36 0,1 2-34 0,-2 0-52 16,-1 1-49-16,0 0-64 0,-3 1-61 0,2 1-22 0,-2 0-21 15,1 4-189-15</inkml:trace>
  <inkml:trace contextRef="#ctx0" brushRef="#br0" timeOffset="-149697.63">26557 15443 2453 0,'-1'0'348'0,"0"1"-201"16,0 0-49-16,0-1-41 0,1 1-11 0,0 0-6 0,2 0-15 16,0 1-15-16,0-1-1 0,1-1 0 0,1 1 9 0,2-1-7 0,1 1-4 15,2 1-5-15,2-1-22 0,3 0 0 0,2 1-4 0,5 1-12 16,5-1 5-16,2 1-4 0,6-1-19 0,0-1-12 0,5 0-12 0,2 0-21 16,1-2-17-16,3 1-9 0,1-2-2 0,-1 0-1 0,-1-1 15 0,-1 1 7 15,-1-2 1-15,-3-1 14 0,-2 0 2 0,-1-2 5 0,-2 0-5 16,0-1-13-16,-2-1-14 0,-1 1-25 0,-3-2-19 0,1 0-11 0,-3-2-14 15,1-1-8-15,-3-1 12 0,-1-2 5 0,-3-3-26 0</inkml:trace>
  <inkml:trace contextRef="#ctx0" brushRef="#br0" timeOffset="-149563.63">27292 15014 1191 0,'-4'0'323'0,"-3"0"-70"0,-1 0-65 0,0 1-50 15,2 0-26-15,-1 1-19 0,0 0-17 0,1 0-10 0,1 1-7 0,1 0-1 16,-1 2-7-16,1 0-7 0,0 2-11 0,-1-1-12 0,2 3 0 15,-1 1-6-15,1 1-5 0,1 3 1 0,-1 2 2 0,0 2-6 0,0 6-2 16,-1 1-9-16,1 7-9 0,0 5-10 0,1 6-19 0,-2 7-34 16,1 6-46-16,0 7-62 0,0 6-64 0,0 8-64 0,0 10-112 0,-1 9-107 15,1 14-101-15</inkml:trace>
  <inkml:trace contextRef="#ctx0" brushRef="#br0" timeOffset="-147214.51">25399 15739 1215 0,'2'2'319'0,"0"1"-189"0,1 1-69 16,-2-1-39-16,0-1-19 0,-1 1-11 0,0 0-12 0,0 0-7 16,-1-1 9-16,1 1 5 0,0-1 9 0,-1 1 7 0,1 0-3 0,0 0 3 15,-1 0 0-15,1 0-1 0,-1 1 9 0,0 0-1 0,0 2 9 0,1 0 0 16,0 1-2-16,-1 0-3 0,1 1-6 0,-1 2 0 0,1 1-4 15,-1 5 4-15,0 3-5 0,-2 2-6 0,-1 1-2 0,-1 4-7 0,-1 0 11 16,-2 4 1-16,-2-1 6 0,-1 1 2 0,-2 1-7 0,-2 0 11 0,-3 1-1 16,-1 0 6-16,0-2 9 0,-2 1-6 0,-2-2 8 0,-1 1 0 15,-2-1 1-15,-1 2 5 0,-3-2 0 0,-1 0 7 0,-3-1-4 0,-2 1 6 16,-2-1 0-16,-2 0-2 0,-5 1 0 0,-2-1-5 0,-3 1 5 16,-2-2-2-16,-2 2-5 0,-3-1-2 0,-3 3-13 0,-4-2-3 0,-4 1-4 15,-1 0-6-15,-4 0 2 0,-3-1-2 0,-4 1 1 0,-3-1 2 0,0 2 1 16,-4 0 1-16,44-16-5 0,-12 5 7 0,0-1 4 0,-14 5 9 15,0 0 9-15,-13 3 10 0,0 1-2 0,-15 2 1 0,-1 1 4 0,-1-1-13 16,-3 0 2-16,-1-1-22 0,-2-1-3 0,-2-2 7 0,-2 1-18 0,-2-1 11 16,-2-2-12-16,-4-1-3 0,-3-1 8 0,-3-1 5 0,-3-1 2 15,-3-2-10-15,-1-1 3 0,-1-2-1 0,-1-1-3 0,2 0 3 0,-1-4-4 16,2 0-2-16,1-1-3 0,0-1 7 0,1 0-2 0,-1 0-4 16,0-1-1-16,-1-1-4 0,-1-1 9 0,0 1 6 0,-3-2-5 0,0 0-6 15,-2-2-2-15,-1 0 9 0,-1-1 3 0,-2-1-3 0,-1 0-6 0,0 0-2 16,-1 0 6-16,0 1 5 0,1 0 17 0,2-1-22 0,-1 0 5 15,1-1 7-15,2 0-14 0,0 0 11 0,0 0 0 0,1-2 3 0,-1 0-2 16,3-1 6-16,-1 0-6 0,0-1-1 0,0-1 3 0,1 0-12 0,2-1 10 16,-1 0-4-16,0-1 4 0,1 0 9 0,-1-1-20 0,0 0 16 15,1 1-11-15,1 0 5 0,-2 0 3 0,1-1-24 0,1-1 15 0,0 1-3 16,2 1 2-16,0 1 5 0,1 0-3 0,2 0-1 0,-1 0 9 16,2 1-3-16,0 0-2 0,2 1 9 0,1-2-12 0,0 1 1 0,-1 1 2 15,-1-1-10-15,0 0 15 0,0 0-6 0,-3-1-5 0,-1-1-2 0,-1 1 1 16,0-2 9-16,2 0-8 0,2-1 1 0,3 2-4 0,2-2 8 15,3 1 3-15,2 0 3 0,1-1 1 0,1 0-2 0,1 0-6 0,3-1-8 16,-1 0 8-16,1-1 0 0,2 0 15 0,2 0-3 0,2 0-16 0,1 1 1 16,2-1 0-16,1-1 11 0,2 1-11 0,1 1-4 0,0-2-4 15,2 0-1-15,0 1 7 0,2 0 13 0,0-1-4 0,3 2 0 0,0-1-14 16,1 1 1-16,1 1-1 0,2 1-1 0,-71-8 15 0,25 3-12 16,23 3-7-16,25 1 10 0,12 2-9 0,2-1-7 0,1-1-2 0,1-1-9 15,1-1-7-15,2-1 1 0,1-1-7 0,3-2 1 0,2 0 12 0,3-2 6 16,3 1 7-16,4-1 0 0,3 0-1 0,2-1 3 0,1-1 3 15,3-1 5-15,3 1-2 0,4-3-1 0,3-2-2 0,4 1-6 0,1-1 8 16,6 1 2-16,1-1-4 0,3 0-1 0,4 0-9 0,2-2 9 16,2-2-4-16,4-2 4 0,3 0-5 0,2-1-14 0,3 0 11 0,3-2 6 15,2-1-2-15,4 0 3 0,0-1-8 0,6 1-2 0,1 0-2 0,3 0-5 16,3-2-13-16,0 2-3 0,5 2-9 0,0 0 2 0,2 2 3 16,3 1-12-16,1 1 14 0,3 0-1 0,5 3 6 0,3-2 5 0,3 3-8 15,3 0 4-15,3 1-10 0,3 1 1 0,3-1 1 0,2 0-3 0,2 2 1 16,2-2 2-16,1 1-11 0,2 1-18 0,3 0-28 0,1 2-48 15,2 0-47-15,2 0-48 0,-1 2-42 0,4 3-3 0,-1 1-105 0</inkml:trace>
  <inkml:trace contextRef="#ctx0" brushRef="#br0" timeOffset="-143497.3">19224 2886 2522 0,'-16'-12'253'0,"1"1"-230"0,-1 0-22 0,7 5-9 0,5 5 5 0,2 1-7 16,1 0 2-16,1 1 1 0,-1-1 0 0,1 1 11 0,-1 1 4 15,-1-1 5-15,1 1 2 0,-1 1 3 0,-1 0-1 0,-1 1-1 0,-1 0 3 16,0 1-2-16,0 0 1 0,-1 1 2 0,0 0 2 0,1 0 2 16,-3 0 2-16,1 1-2 0,-1 1-4 0,0-1-2 0,0 0-3 0,-1-1 1 15,1 0-6-15,0 0 4 0,0-2 0 0,0 1-5 0,0-1 5 0,1-1-2 16,0 1-5-16,1-1 4 0,0-1-3 0,2-1-6 0,-1 0 5 16,1-1-3-16,1 1-2 0,1-2 5 0,1 1-6 0,0-1 1 0,0 0-2 15,2 0-2-15,-1 1 4 0,0-1 2 0,1 0-2 0,0 0-1 0,1 0 1 16,1-1-4-16,0 0 2 0,3 0 0 0,0-1 0 0,3-1 4 15,3 1-2-15,1-1 1 0,4 1-1 0,0 0-2 0,3 1 0 0,0 1 2 16,0 1-4-16,3 0 4 0,0 1 0 0,-1 1-2 0,3 0 3 16,-1 2-1-16,1-1 0 0,1 2-2 0,-2-1 1 0,2-1 1 0,-1 2-5 15,-1 0 3-15,0 0-2 0,-2 0-2 0,0 1 6 0,-3 1-2 0,0 0 2 16,-1 0 1-16,-2 0-1 0,-3 0 0 0,-1 1 2 0,-3 1-3 16,-2 0 8-16,-1 0 0 0,-3 1-2 0,0 1 6 0,-3-1-1 0,-2 2 3 15,-2 1 1-15,-2 0-2 0,-3 2-3 0,-4-1 2 0,-1 2 1 0,-5 0-6 16,-2 0-8-16,1-3 2 0,-4 1-2 0,0-1 1 0,-1 0 18 15,0-1-1-15,2 0-3 0,-2 0 3 0,1-1-11 0,2 0-3 0,-1-1 2 16,2-1-6-16,0 0 5 0,2 1-3 0,-1-2-2 0,3 1 2 16,-2-1-4-16,1 0 4 0,1-2 0 0,-1 2-1 0,0-2-1 0,0 0 0 15,1-1 0-15,2 0-1 0,-1 1 2 0,2-2-1 0,2 0-3 16,-1 0 1-16,2-1-7 0,0-1-2 0,1 0-6 0,1 0-10 0,0-1-10 16,0 0-26-16,1-1-25 0,0 0-32 0,1-1-40 0,1 0-43 0,0-2-47 15,1-2-43-15,2-1-39 0,1-4-29 0,1-2-36 0,2-4-7 0,3-6-144 16</inkml:trace>
  <inkml:trace contextRef="#ctx0" brushRef="#br0" timeOffset="-143344.3">19078 2851 1971 0,'1'-10'106'0,"1"0"-67"16,2-2-25-16,4 3-9 0,3 2 5 0,1 1 4 0,3 0 10 16,2 1 6-16,2 1 10 0,0 1 14 0,2 2 5 0,2 0 2 0,1-1-10 15,2 1-15-15,-1 1-11 0,3 0-12 0,1 2-8 0,-2 0-4 0,2 1-10 16,-3 1-4-16,1 0-3 0,-3 1-12 0,1 1-9 0,-2-1-22 15,-1 1-55-15,-1-1-79 0,-1 0-68 0,-2-1-85 0,0 1-70 0,-1 0-25 16,-2 0-57-16</inkml:trace>
  <inkml:trace contextRef="#ctx0" brushRef="#br0" timeOffset="-95161.75">18620 5741 2694 0,'0'2'5'0,"1"1"8"0,1 0 4 0,0 1 6 0,0-1-5 0,0 0-7 0,0 1 1 15,1 1-4-15,2-1 4 0,1 2 1 0,2 1 0 0,1 0-3 0,1 0-2 16,3 0 1-16,0 1-3 0,3 0 3 0,2-1-1 0,2-2 1 0,1 1 2 15,1 0-4-15,0-2 2 0,2 0 1 0,0-1 2 0,0-1 5 16,1 0 1-16,0-1 5 0,0-2 4 0,0-2-1 0,-3-1 3 0,1-2-1 16,0-1-1-16,0-2-5 0,1-1 3 0,-1-2-2 0,0-3-3 15,-1-1-3-15,-3 0-17 0,-1-2-3 0,-1-1-6 0,-2-1 14 0,-2-2 9 16,-1 0-3-16,-1-1 0 0,-1 0-15 0,-2-1 1 0,-1 1-1 0,-4-1 4 16,0 1-2-16,-3 1 2 0,-2 0-3 0,-2 3-1 0,-1-1 1 15,-4 2-3-15,-2 1 6 0,-2 2-1 0,-3-1-3 0,-1 2 6 0,-3 3-4 16,-2 3 0-16,-2 3 4 0,-3 3 0 0,1 2 3 0,-3 2-1 0,3 3-3 15,0 2-1-15,0 3 2 0,1 2 2 0,0 2-1 0,2 1 4 16,1-1-3-16,0 1 5 0,2 0-2 0,0 2-7 0,1 0 15 0,4 0-8 16,-1 1 2-16,0 0 3 0,1-1-13 0,1 1-5 0,3-2-8 15,-1-3-19-15,3 1-31 0,2-1-50 0,1-2-58 0,2-1-107 0,1-2-96 16,1-1-100-16,1 0-126 0,1-3-262 0</inkml:trace>
  <inkml:trace contextRef="#ctx0" brushRef="#br0" timeOffset="-94961.75">19180 4661 3372 0,'0'5'32'0,"0"5"-33"16,1 9-20-16,5 9 0 0,2 3 3 0,2 5 5 0,1-1 8 15,0 0 6-15,-2-1 10 0,-4-2 0 0,-1 1 0 0,-2 0-2 0,-2 4-16 16,-1 2 3-16,0 4 2 0,-1 4-7 0,1 3 7 0,0 4-10 0,-1 4-21 15,1 1-33-15,-1 2-52 0,2 1-69 0,0-2-92 0,1-2-100 16,1-1-89-16,0-4-78 0,2-3-42 0,1-6 39 0</inkml:trace>
  <inkml:trace contextRef="#ctx0" brushRef="#br0" timeOffset="-94477.75">19606 5640 2403 0,'0'-6'566'0,"3"-1"-551"0,2-3-32 16,4-1-15-16,4-1 0 0,4-2 1 0,2-4 18 0,4-3 10 15,2-1 3-15,-1-4 5 0,-1-2 5 0,-2-2 5 0,-3-3 3 0,0-2 4 16,-2-2-3-16,0-2-7 0,0 0-2 0,0-1-3 0,-1-1 0 0,-2 1-7 16,-1 3 5-16,-3 0 0 0,-2 1-2 0,-1 0 6 0,-2 1-11 15,-1 1 1-15,-2 2 1 0,0 2-2 0,-2 4-3 0,0 1-4 0,-1 2-8 16,-2 2 2-16,0 2 1 0,-3 3 7 0,1 2 6 0,-2 3 6 0,0 2-2 15,0 3 2-15,-1 1 0 0,1 2-1 0,0 3-4 0,0 1 1 16,0 4-2-16,0 2-3 0,0 3 4 0,1 4-3 0,-2 5 1 0,0 3-1 16,0 4-2-16,0 3 3 0,0 4-1 0,-1 1 3 0,0 5-2 15,-2 4 2-15,0 2-8 0,-1 4 6 0,0 2-3 0,2 4-2 0,-1 2 10 16,2 3-4-16,1 4-1 0,2 0 0 0,1 1 1 0,1 1-1 0,2 0-11 16,1 0 9-16,1 0-1 0,2 0 0 0,1-3 14 0,0 1-14 15,3-2-2-15,2-3-3 0,1-4 5 0,1-4-4 0,2-4 4 0,2-4 2 16,0-5-10-16,3-5-2 0,1-5 12 0,0-3 4 0,0-5 9 0,3-1 2 15,-1-4-7-15,0-4 0 0,1-2 1 0,0-4 3 0,-1-1 2 16,0-4 1-16,0-2 2 0,-2-3 8 0,-1-1-7 0,0-4 3 0,-1-2 1 16,-3-1 2-16,0-4-11 0,-3 1 2 0,-2-3 3 0,-1 0-6 15,-3-1 17-15,-1-2-11 0,-2-3-8 0,-3 1-2 0,-1-2-6 0,-3 1-4 16,-3-1-2-16,-1 1-2 0,-2 2-7 0,-3 0-1 0,-1 3-3 0,-2 1-10 16,0-1-4-16,-2 2-3 0,0 2-5 0,2-1 0 0,0 3 3 15,0 2-4-15,3 3 2 0,0 1 4 0,3 0-5 0,1 1-10 0,4 1-18 16,0 0-29-16,2 0-37 0,1 0-65 0,2 0-94 0,0 0-84 0,2-3-84 15,2-2-231-15</inkml:trace>
  <inkml:trace contextRef="#ctx0" brushRef="#br0" timeOffset="-94340.75">20286 5861 3022 0,'0'1'128'0,"3"3"-131"0,3 3-16 0,2 1-2 0,2 0 15 16,0-2 8-16,-1 0 0 0,-2-2 0 0,-2 0-15 0,-2-2-23 0,0-2-55 15,-1 0-75-15,-2-1-99 0,0-1-88 0,-2-1-127 0,0-1-75 16,-2-2-20-16,0-3 83 0</inkml:trace>
  <inkml:trace contextRef="#ctx0" brushRef="#br0" timeOffset="-94110.75">21092 5123 3271 0,'2'6'30'0,"2"3"-48"0,2 6-10 0,3 1 6 0,0 3 21 15,0-2 11-15,-2 0-4 0,-1 0-1 0,0 1-2 0,-2 0-4 16,0 2 1-16,-1 2 0 0,-1 2 0 0,0 3-4 0,0 3-5 0,-2 1-1 16,-1 2-12-16,0-2-11 0,-1 2-20 0,1 0-39 0,0 1-36 15,1-1-39-15,1-2-37 0,0-2-28 0,2-4-23 0,0-2-20 0,2-4-25 16,1-2-13-16,0-3 1 0,1-3 11 0,0-3-86 0</inkml:trace>
  <inkml:trace contextRef="#ctx0" brushRef="#br0" timeOffset="-93941.75">21243 4692 3110 0,'-2'2'60'0,"0"1"-111"0,1 4-24 0,3 3 0 15,1 2 26-15,2-1 40 0,0 1 16 0,-1-3-2 0,2 0-5 0,-1-2-2 16,1-1-6-16,-1 1-29 0,1-2-61 0,1-1-72 0,-1 0-74 16,1 0-41-16,-1 1-37 0,0 0-52 0,1 0-66 0,1 0-224 0</inkml:trace>
  <inkml:trace contextRef="#ctx0" brushRef="#br0" timeOffset="-93577.75">21579 5164 2161 0,'0'3'645'0,"3"4"-629"0,3 5-49 0,2 5-13 15,3 0 7-15,0 2 20 0,-1-2 35 0,-1-3 23 0,-1-4 5 16,-2-2 1-16,0-1-12 0,-1 0-11 0,0-2-8 0,0 0-4 0,-1-2-2 16,-1 1-3-16,0-2 2 0,1 0-5 0,0-2-1 0,0 0 3 0,0 0-1 15,0-2 2-15,1-1-1 0,0-1-3 0,-1-1 1 0,0 0 1 16,0-1 3-16,-1-1 2 0,1-1-1 0,0 2 1 0,0-2-2 0,-2 0 0 15,2 1 0-15,0 0-5 0,0 1-1 0,1 0 0 0,-1 2 0 0,1 2-3 16,-2 0-4-16,1 2 0 0,0 1 0 0,0 2 4 0,0 1-1 16,0 1-1-16,0 2 0 0,1 2 2 0,-1 2-4 0,2 3 7 15,1 0 2-15,0 3-4 0,0 1 4 0,-1 0-2 0,1 0 0 0,-1 0 0 16,2-1 0-16,-2-3 0 0,3-1 3 0,-1-1 2 0,0-1-3 0,0-2 1 16,1-2-4-16,0 0 2 0,-1-1 3 0,-2-1-3 0,1-1 1 0,-1 0-4 15,1-2-3-15,-1 0-5 0,-2-1-8 0,2-1-11 0,-2-1-13 16,0-1-18-16,1 0-13 0,-1 0-14 0,0-1-9 0,1-1-11 0,0 0-23 15,0-1-34-15,0 0-45 0,0 0-41 0,1-2-20 0,0 0 0 16,0-2 6-16,0 0 0 0,1 0 26 0,-1-1-87 0</inkml:trace>
  <inkml:trace contextRef="#ctx0" brushRef="#br0" timeOffset="-92678.75">22516 4889 2203 0,'-2'-9'53'0,"0"-1"-101"0,0-4-38 0,2 0 0 16,1 0 29-16,0-1 35 0,0 0 38 0,1 0 25 0,0-2 34 15,-1 0 35-15,0 0 18 0,-1-2 6 0,0 0-19 0,0 0-29 0,-2 0-19 16,1-1-10-16,1-1-7 0,-2 1-8 0,1-2-7 0,0 2-6 16,-1 2-11-16,1 2-19 0,0 2-1 0,-2 2-18 0,0 4 4 0,-1 0 16 15,-1 4-1-15,0 1 9 0,-1 1 1 0,0 3-6 0,1 1-3 0,-1 2-5 16,-2 3 3 0,-1 2-3-16,-1 4 3 0,-1 4 1 0,-1 5-8 0,0 3 2 0,0 6-4 0,-1 3-3 0,0 4 2 0,-1 5-1 0,1 2 1 15,0 3-3-15,-1 3-1 0,0 3 3 0,3 3-1 0,-1 1-5 16,0 3 1-16,2 2-1 0,1 0-2 0,1 2 10 0,2-1 0 0,0-2 4 15,-1-1-1-15,3-2 2 0,0-3-3 0,1-4-7 0,2-2 8 16,1-4 2-16,2-4 1 0,2-2 12 0,1-6-3 0,0-2 4 0,2-5 8 16,0-2 7-16,2-4 8 0,0-3 2 0,1-2 1 0,-1-3 2 0,1-2 4 15,-1-5 4-15,1-2 5 0,0-2-3 0,-1-5-1 0,0 0-5 0,1-5 0 16,0-3-4-16,1-2-8 0,0-4-5 0,2 0-14 0,0-5-3 16,-2-1 1-16,0-2 0 0,1-2-7 0,-1 0 2 0,-1-2-1 0,-1 1-15 15,-2 0 16-15,-2 0-6 0,-3 2-8 0,-1 0 3 0,-2 1-14 0,-1 2-8 16,-4 1-8-16,-2 4-3 0,-2 0 1 0,-1 2-4 0,-1 4 8 15,0 1-2-15,0 2-5 0,-2 1 4 0,0 1-4 0,-1 1 4 0,2 1 8 16,-1 1 4-16,0 1 2 0,1 1 7 0,1 1 0 0,1 0 3 16,1 1 0-16,3-1-6 0,2-1-8 0,2 2-6 0,3-2 0 0,0-1-2 15,2 0-7-15,1-1-9 0,0 0-8 0,2-1 9 0,1-1 8 16,1-1 14-16,1-1 16 0,3-1 2 0,2-1 8 0,0 0 4 0,2-1-2 16,-1-1 6-16,2 1 1 0,-1 0 3 0,1 2 5 0,-1-1 5 0,2 1 5 15,1 1 6-15,0 1 8 0,-1 1 7 0,-1 2 10 0,0 0-2 0,-1 2 1 16,0 1-4-16,0 1-3 0,-1 2-5 0,-1 2-9 0,-2 1-8 15,2 2-9-15,-1 1-1 0,0 2 0 0,0 0-5 0,-2 1 1 0,2 2-5 16,-2 1-1-16,1 1-2 0,0-1 6 0,0-1-6 0,-1 0-1 16,1-1 4-16,1-1-4 0,1-1 3 0,0-1 2 0,-2-1-5 0,2-1-2 15,0-1 2-15,1-2 2 0,0-1-1 0,0-2 3 0,1 0-3 0,-1-2 7 16,1-2 10-16,0 0 4 0,1-3 9 0,0-1 7 0,-1-1-2 16,-2-1 10-16,2-2-4 0,-1 0-1 0,0-2 7 0,-3 0-2 0,-1-2 12 15,-1-1 2-15,-1-2-4 0,-2 0-2 0,-1 0-4 0,-1-1-10 16,-3 0-10-16,-1-1-8 0,-2-3-13 0,-2-1-4 0,-2-1-7 0,-1-1-7 15,0 2-7-15,-1-1-10 0,-1 2-1 0,0 5 5 0,-1 1-10 0,-2 3-8 16,0 2-13-16,-1 3-23 0,1 1-13 0,-1 3-11 0,-1 3 2 16,0 1-8-16,0 3-14 0,0 2-32 0,-1 3-71 0,0 2-92 0,-1 3-91 15,0 4-95-15,-1 3-180 0</inkml:trace>
  <inkml:trace contextRef="#ctx0" brushRef="#br0" timeOffset="-92361.75">23833 4261 2921 0,'-16'4'27'0,"0"3"-72"0,-7 3-11 0,0 5 26 0,6 0 39 16,0 3 17-16,1 1 10 0,2 2-4 0,-1 3-5 0,-1 2-14 0,0 3-4 16,1 4-4-16,0 1-5 0,1 6 7 0,0 3-7 0,0 2 0 15,1 5-4-15,0 2 3 0,0 4-6 0,1 3 2 0,4 1 0 0,3 0-12 16,2 3-2-16,4-2-5 0,2 0-9 0,4-1 4 0,5-3-5 16,4 1-4-16,3-6-3 0,1-2-19 0,3-5-39 0,1-3-103 0,0 1-2 15,2-3 20-15,0-1-2 0,4-5 13 0,0-5-88 0,3-4-47 0,-1-3 6 16,2-7 38-16,0-3 77 0,2-9-71 0</inkml:trace>
  <inkml:trace contextRef="#ctx0" brushRef="#br0" timeOffset="-92094.75">24029 4092 3526 0,'2'11'50'0,"2"3"-54"0,3 5-5 0,3 7 2 0,2 0 1 16,5 3 6-16,3 0-4 0,-1 3 6 0,3-2 0 0,1 3 0 15,-1 0-2-15,2 2-15 0,1 0 4 0,-2 3-2 0,1 2-2 0,1 2 8 16,0 4-14-16,1 2-12 0,-1 5-18 0,-1 3-12 0,0 3-4 0,-1 4 4 16,-2 2 10-16,-1 2 2 0,-2 3 6 0,-1-1 9 0,-1 0 7 15,-2 2 12-15,-1-1 5 0,-2-1 2 0,-3-1-4 0,-3-1 4 0,-2-1-15 16,-5-1-9-16,-2-2-10 0,-4-2-37 0,-5-3-56 0,-4-2-87 15,-5-3-107-15,-8-1-165 0,-7-4-166 0,-10-3-32 0</inkml:trace>
  <inkml:trace contextRef="#ctx0" brushRef="#br0" timeOffset="-86774.76">23007 3584 3450 0,'-29'2'6'0,"-7"0"-41"0,-8-3-13 0,-9-2-4 0,21-3-9 16,1 0 31-16,1 1-15 0,0 0-26 0,2-2-19 0,-3-1 4 0,-2-2 29 0,-3 0 32 16,-7 0 30-16,-1 0 8 0,-4 0-1 0,-4 0 5 0,-4 0-5 0,-3 0-4 15,-3 1 0-15,0 1-4 0,-3 2-4 0,-3-1 0 0,-2 1-14 16,-3 3-3-16,-2 1-9 0,-3 3-5 0,-5 2 5 0,-4 3-7 0,-3 3-2 16,-3 3-1-16,-2 5-1 0,-2 2 0 0,-4 3-3 0,-3 4-8 0,-2 2 10 15,-4 1 9-15,1 2 15 0,1 1 14 0,-2 2 0 0,0 4 1 16,-2 3 9-16,1 3 2 0,3 5 13 0,1 3 2 0,0 4-3 0,1 4-2 15,0 7-5-15,-1 4 4 0,3 4-3 0,2 6-4 0,1 3-7 16,1 4-7-16,0 5 3 0,0 4 7 0,3 4 9 0,3 2 1 0,0 2-6 16,4 5-4-16,0 2-5 0,4 5 2 0,2-1 9 0,6-4 4 0,6-5-3 15,6-7-3-15,9-6-2 0,4-6-5 0,9-3 3 0,6-2 0 16,5-3-2-16,9-2-8 0,6-1 0 0,5 1-3 0,8-3-2 0,6 0 6 16,5 0 3-16,8-2 1 0,5 0 3 0,8 2-3 0,7 0 5 0,7 2-1 15,6-1-1-15,7-1 1 0,8 1 4 0,9-2-8 0,8-2 2 16,8-2-4-16,9-5-16 0,4-1 6 0,7-2-3 0,9-2 2 0,7-4 9 15,8-1-6-15,8-5 5 0,6-4-5 0,4-2 2 0,5-2 4 0,3-5-6 16,2-3-1-16,2-2-3 0,2-4-4 0,1-2 3 0,2-4-5 16,0-5 3-16,2-4 0 0,3-5 1 0,-1-7 6 0,0-9-7 15,-3-7 2-15,2-7 1 0,-1-9-1 0,-1-5 10 0,-2-6 3 0,-3-7 0 16,-3-5 2-16,-5-4 0 0,-2-3-2 0,-4-3 6 0,-4-3-16 0,-4-3 17 16,-1-3 7-16,-7-4 4 0,-3-4 16 0,-3-3-12 0,-4-3 0 0,-2-3-3 15,-5-4 12-15,-3-2 1 0,-6-5-1 0,-4-3 1 0,-3-2-18 16,-7-1-1-16,-3-3-1 0,-9 2-6 0,-4 0 10 0,-6-1-5 0,-6-2 0 15,-4-2 11-15,-6-4-7 0,-5-1-7 0,-6-4-4 0,-5-1-20 16,-8-1-4-16,-6-3 4 0,-5-2-8 0,-7-4 0 0,-5-5 0 0,-5-1-11 16,-7-2-1-16,-6 3-8 0,-7 3-7 0,-9 4-5 0,-6 4 11 0,-10 4 8 15,-12 2 4-15,-10 3-3 0,-10 2-13 0,-12 3-1 0,-10 6 0 16,-11 6 4-16,-13 8-14 0,-11 6-25 0,-11 8-29 0,-11 10-45 0,-12 9-41 16,-10 11-48-16,-13 16-88 0,-14 14-102 0,-13 19-277 0</inkml:trace>
  <inkml:trace contextRef="#ctx0" brushRef="#br0" timeOffset="-85442.76">25912 7527 2989 0,'-3'13'-19'0,"2"2"-47"0,1 8 14 0,4 1 26 16,4 2 4-16,2 2-3 0,4-1-1 0,0 1 6 0,2-3 12 16,0-1 7-16,-2-3 6 0,-2-5 1 0,0-3 2 0,0-3-1 0,-1-3 1 15,-1-1 0-15,-1-3 1 0,-1-1 2 0,2-3 2 0,-1-2 5 0,1-1 7 16,0-2 4-16,0-3-2 0,0-1 0 0,0-4-9 0,0-1-1 15,1-6-3-15,1-2 0 0,-1-3-4 0,0-3 0 0,0-1 6 0,0-2-4 16,-1 0 0-16,0-1-5 0,-2 2-6 0,-3-2 3 0,0 4 1 16,-1-1 0-16,-2 2 2 0,-1 0-2 0,-2 1 0 0,-2-1 4 0,-2 2-2 15,-1-1-3-15,-4 1-3 0,-1 3 3 0,-3 0 6 0,-3 3 17 0,0 1 4 16,-4 2 6-16,0 1-1 0,-1 4-9 0,-2 3-11 0,-1 3-16 16,-1 5-9-16,0 2-7 0,-1 2 3 0,1 2 4 0,1 2-3 0,-2 3-1 15,1 5-1-15,0 2-3 0,0 4 4 0,0 1-1 0,1 2 2 0,2 2-2 16,0 1-5-16,3-1-6 0,2-2-6 0,3-2-12 0,2-3-31 15,3-1-32-15,3-1-42 0,2-2-35 0,2-3-43 0,4-1-23 0,1-1-16 16,3-4-24-16,1-2-9 0,0-5-2 0,0-5 13 0,2-6 56 16,2-8-82-16</inkml:trace>
  <inkml:trace contextRef="#ctx0" brushRef="#br0" timeOffset="-85292.76">26055 6391 3044 0,'-2'5'175'0,"3"4"-209"0,3 6 3 0,3 4 45 16,1 3 11-16,3 4-6 0,2 2-7 0,1 2-3 0,0 1 7 16,-1 1 2-16,0 2-4 0,0 1-3 0,1 0-5 0,1 2-8 0,-1 0 0 15,2 0-11-15,-1 3-19 0,-1 1-53 0,-1 0-85 0,0 3-117 0,-2 2-184 16,-1 2-225-16,-3 6-380 0</inkml:trace>
  <inkml:trace contextRef="#ctx0" brushRef="#br0" timeOffset="-84875.76">26564 7264 2426 0,'8'-19'-72'0,"3"-3"-8"16,6-11 36-16,5-2 29 0,2-2 13 0,2-2 4 0,-2 0 8 0,-2-1 8 15,-2 2 3-15,-5 1 13 0,-2-1 1 0,-3 1 9 0,-3 0 8 16,-2 2 0-16,-2 1 2 0,-2-2-5 0,-1 4-11 0,-1 0-1 0,-3 4-3 15,0 2 2-15,-2 2 10 0,-1 4 1 0,-1 2 3 0,-2 2 11 0,0 4-1 16,-1 1 3-16,-1 4 2 0,-1 3-27 0,-1 3-13 0,0 4-18 16,-2 1-16-16,-1 2 5 0,0 2-6 0,-1 3-1 0,-2 5 4 0,1 4 2 15,-1 3 7-15,0 5-4 0,-1 3-1 0,1 8-3 0,0 1-1 16,1 2 6-16,3 3-6 0,2 1 1 0,0 1 3 0,2 3-16 0,1 3 10 16,2 0 4-16,1 3-4 0,1 0 16 0,1 1-10 0,2 0-4 0,1 0 3 15,3-1-3-15,1-1 4 0,3-2-1 0,1-1-6 0,2-1-5 16,2-3-4-16,0-1-4 0,2-3 5 0,2 0 4 0,0-4 4 0,-1-4 0 15,0-2 1-15,0-4 1 0,1-3-4 0,-1-3 5 0,-1-5 2 0,-1-4 4 16,0-5 4-16,-1-3 5 0,-2-2-1 0,-1-4 3 0,0-3 0 0,-1-1 4 16,0-3 5-16,-1-2 4 0,0-4-5 0,-2-4-1 0,1-3-5 15,0-3-4-15,-1-4 1 0,1 0 0 0,-2-2-3 0,1-1 0 0,1-3-3 16,0 0-3-16,1-4 0 0,1 1-12 0,1-1 14 0,1-1-2 16,2 1-7-16,1-1 3 0,-1 1-27 0,1 1-23 0,1 1-44 0,-1 0-51 15,1 0-54-15,-2-1-70 0,-1 0-92 0,0 0-70 0,-1 3 0 0,0-1 30 16,0 2-80-16</inkml:trace>
  <inkml:trace contextRef="#ctx0" brushRef="#br0" timeOffset="-84739.76">26786 7452 2471 0,'-4'12'632'0,"4"1"-741"0,3 4-13 0,6-1 39 0,2-2 62 0,2-2 28 16,-1-4 2-16,-2-3 6 0,-3-2-10 0,-1-2-30 0,-1-4-32 15,1-2-40-15,-1-2-57 0,1-4-22 0,0-5-24 0,0-4-62 0,2-4-76 16,0-7-32-16,2-5-8 0,2-7 64 0,2-4-49 0</inkml:trace>
  <inkml:trace contextRef="#ctx0" brushRef="#br0" timeOffset="-83710.76">27395 6105 3166 0,'-5'4'51'0,"1"4"-158"0,1 5 21 0,4 5 79 0,0 4 62 0,2 3 29 15,-3 0 29-15,0 2 4 0,0 1-22 0,-2 4-22 0,1 0-40 0,-1 3 5 16,1-1-23-16,1 1-6 0,0 2 8 0,2 0-19 0,0 2 2 15,1-2-3-15,1 1-1 0,0 1-4 0,0-1 3 0,0-2-3 0,-1-2 4 16,1-3-5-16,0 0-10 0,1-2-9 0,0-2-13 0,0-2-13 0,0-3-4 16,0-2-1-16,1-2 2 0,0-5-4 0,0-2 0 0,0-2 0 15,1-2-12-15,-1-2 6 0,2-1 3 0,0-3 5 0,2-1 14 0,1-3 4 16,1-1 6-16,0-2 6 0,3-1 14 0,1-2 13 0,1-2 7 0,-2-1 3 16,2-3-1-16,-1 0 4 0,0 0 6 0,-2 2 1 0,1-1 6 15,-2 1 8-15,-1 2 4 0,-1 1 11 0,-3 3 9 0,1 1 9 0,0 2 6 16,-2 2 1-16,-1 2 0 0,-1 2-8 0,-2 2-4 0,0 0-9 0,-1 1-16 15,0 2-2-15,-1 1-6 0,0 2-6 0,-1 2-8 0,-1 1-6 16,-1 1-5-16,1 2-2 0,0 2-2 0,-2 1-7 0,0-2 0 0,-1 1-3 16,0 0-2-16,2-1 1 0,0 0-9 0,0-1-8 15,1-2-6-15,1-2-10 0,0-1 3 0,2 0-4 0,0-2 6 0,1 0-3 16,1-2 4-16,1-1 0 0,1-2 3 0,0-1 6 0,-1-1 5 0,1 0 9 0,2-1 2 16,0-1 3-16,2-2 3 0,2-1 3 0,2 0-1 0,1-3 2 15,3-2 0-15,3-2 1 0,-1 0 3 0,3-3 2 0,-1 1-1 0,0-1 4 16,0-1 3-16,0-1-1 0,0-1 6 0,0 0 7 0,-1 1-5 0,1 0 23 15,-1-1 3-15,-2 1-2 0,-1-2 11 0,0 0-16 0,-1 2-2 16,-3-1 1-16,-1 0-2 0,-1 2-5 0,-2 0 4 0,-1-1-9 0,-3 1 0 16,-1 2 1-16,-2 1-4 0,0 2 7 0,-3 0 5 0,-1 1-1 15,-1 1-4-15,-2 1-4 0,0 2-5 0,0 0-8 0,-2 1-7 0,-2 2-11 16,-1 2-20-16,0 2 1 0,1 1 1 0,0 1-6 0,1 1 15 0,2 1-9 16,-1 0-13-16,1 2-3 0,1 0-5 0,-1 2-1 0,2 2 12 15,0 1-3-15,2 0 7 0,2 2 3 0,2-1 4 0,0 0 1 0,2 0 1 16,1-2 4-16,1 1 4 0,1-1 1 0,2 0 3 0,1-3 6 15,0 0 1-15,1-1 7 0,0-1 3 0,0 1 4 0,1-2 2 0,0 0 2 16,1-2-2-16,-2-1 3 0,0-2 3 0,0 1 3 0,0-2 3 0,1-1 1 16,-2-1-3-16,1-1-5 0,-1 0 1 0,-1 0-4 0,0-2-3 15,0-1 1-15,-1 0-7 0,2-1 3 0,1 0-2 0,-1 0 1 0,1 1-9 16,0 0-4-16,-2 1 18 0,2 1 1 0,-1 1 7 0,0-1 8 0,-2 2-11 16,0 0 2-16,-1 1 1 0,0 0 1 0,0 1 1 0,0 1 3 15,0 0-19-15,0-1-5 0,0 0-6 0,-1 0-1 0,1 0 12 0,0 0 1 16,1-1-2-16,0-1-8 0,1 0 17 0,-1 0 1 0,-1-2-6 0,1-1 3 15,-1 0-18-15,1-3-7 0,-2-1 7 0,0 0-5 0,-1-2-4 16,-1 0 4-16,0-1-4 0,-2 0 4 0,-2-2 0 0,-1 0-2 0,-2 0-3 16,0-1-2-16,-2 1 11 0,-1 0 3 0,-1 0 2 0,0 2 8 15,-2 0-3-15,0 4 7 0,-2 0 9 0,1 1-2 0,1 2 10 16,-1 1-3-16,1 2-14 0,-1 2-9 0,1 1-15 0,0 2-2 0,1 1 5 0,2 1-2 16,-1 0 2-16,1 2-7 0,0 1-10 0,0 1-5 0,1 1-8 15,1 0-5-15,1 1-3 0,1-2-9 0,2 2 1 0,2-2-5 0,0-1-6 16,2 0 5-16,2-2 1 0,0 0 9 0,1 0 9 0,2-2 10 0,0 0 1 15,2 0 3-15,0-2 2 0,2 0 3 0,0 0 3 0,1-1 10 16,2 0 3-16,-2-1-4 0,2 0 9 0,1 0-2 0,0-1 1 0,0 0 4 16,0-1 4-16,2 0 1 0,-1-1-1 0,1 1 4 0,1 0-8 15,-1 0 4-15,0 1 1 0,0 0 2 0,-1 1 0 0,1 0 3 0,0 0 0 16,-2 0 12-16,0 0 26 0,0 0 19 0,-1 1 14 0,-1 0 3 0,1 0-12 16,-1 1-12-16,0-1-6 0,-3 0-5 0,1 0-7 0,-1-1-5 15,-1 0-11-15,0 0 1 0,-1 0-5 0,-1-1-3 0,1 1-4 0,-1-1-7 16,0-1-1-16,0 1-3 0,1-2-2 0,1-1 2 0,1-1-8 0,1-1-2 15,-2 0-5-15,1-1 1 0,1-2-3 0,-2 0 6 0,2 0 1 16,-2 0 5-16,1 0 4 0,-1 0 4 0,0-1 4 0,-2 1 4 0,-2 1 2 16,0-1 3-16,-1 1 4 0,0 0 6 0,-3 1 9 0,0 0 5 15,-1 0-2-15,-2-1-1 0,-1 0-3 0,-1 0-15 0,-1-1 0 0,-1 0-14 16,0 0-3-16,-1-2 1 0,0 0-6 0,-1-1 6 0,0 0-6 0,0-1-1 16,-1 2 4-16,-1-2-5 0,-1 0 5 0,0 1 5 0,1 1 0 15,1 1 4-15,0 2 5 0,0 1-7 0,0 1 1 0,1 1-6 0,-2 1-12 16,0 1-1-16,0 1-8 0,-1 0-13 0,0 1-12 0,1 0-22 0,-2 1-20 15,1-1-25-15,-2 1-32 0,-1-1-39 0,0 1-58 0,0-1-98 16,-3 0-174-16,0-1-337 0</inkml:trace>
  <inkml:trace contextRef="#ctx0" brushRef="#br0" timeOffset="-83460.76">29946 6015 2737 0,'-4'9'1156'16,"1"2"-1164"-16,-1 6 2 0,4 3-1 0,1 3 3 0,2 5 2 15,1 2 4-15,-1 6-2 0,-1 1 6 0,-1 2 5 0,-1 4-1 0,-2-1-14 16,0 3-4-16,0 2-13 0,0 0-10 0,0 2 0 0,2 1-44 0,-1 2-44 15,2 1-66-15,1 1-79 0,0 0-105 0,0 0-172 0,-1 4-269 16,-2 6-219-16</inkml:trace>
  <inkml:trace contextRef="#ctx0" brushRef="#br0" timeOffset="-82910.76">27370 6053 1796 0,'-27'13'256'0,"-2"3"-558"0,-5 8 4 0,5 2 133 0,8-2 128 15,1 0 67-15,3-3 11 0,1 0-24 0,2 0-41 0,0 0-60 0,0 3-109 16,2 3-140-16,-1 3-203 0</inkml:trace>
  <inkml:trace contextRef="#ctx0" brushRef="#br0" timeOffset="-82557.92">31111 5685 1921 0,'-20'-3'1196'0,"-1"1"-1203"0,-7-2 14 0,3-1 2 0,4 1-9 0,0 0-4 16,-1 1 3-16,0 1-1 0,-1 3 19 0,-1 3 25 0,-4 1 15 0,2 4 15 15,-2 1-6-15,0 4-24 0,0 2-14 0,-3 7-19 0,1 6-2 0,-1 5 2 16,1 7-3-16,-2 7 1 0,2 4-5 0,2 6 2 0,3 4-4 15,2 4-2-15,2 1-9 0,5 1-24 0,5 4-11 0,7 0-26 0,6 1-25 16,6 2-10-16,10-1-24 0,5 1-34 0,10 2-34 0,5-3-43 16,8-3-48-16,6-5-26 0,5-4 5 0,5-5 26 0,1-7 44 0,2-7 28 15,1-6 10-15,-2-6 34 0,-2-7-122 0</inkml:trace>
  <inkml:trace contextRef="#ctx0" brushRef="#br0" timeOffset="-82306.92">31263 5292 3621 0,'32'27'-22'15,"2"5"23"-15,12 15 58 0,1 4-4 0,2 2-6 0,4 5-16 0,4 2-19 16,1 4-14-16,0 3 5 0,1 1 5 0,-2 1 2 0,-3 1 11 15,-3 3-7-15,-4 2-3 0,-4 1-3 0,-23-38-12 0,3 11 12 0,-2 1-8 16,2 8-6-16,-6 2-4 0,1 9-35 0,-6 2-23 0,-2 10-25 16,-9 0-28-16,-14 9-67 0,-25 62-75 0,-22-23-145 0,-20-21-252 0,-13-30-667 15</inkml:trace>
  <inkml:trace contextRef="#ctx0" brushRef="#br0" timeOffset="-79843.92">20504 4497 1323 0,'-16'-13'81'0,"-1"0"-84"16,-3-1-21-16,2 6-12 0,0 5-1 0,0 1 6 0,0 2 8 0,0-1 7 16,0 1 2-16,0-1 6 0,-2 0 7 0,-1-3 21 0,-3-2 16 15,-4-1 10-15,-2-3 2 0,-4-2-15 0,-1 0-6 0,-4-1-10 0,-1 0 0 16,-3 1-1-16,-3 0-2 0,-3 1-2 0,-1 2-3 0,-3 1 0 0,-4 1 2 15,-4 3 1-15,-3 1 3 0,-2 3 8 0,-3 2 1 0,-2 3 15 16,0 4 18-16,-1 2 16 0,-1 3 20 0,1 4 7 0,-2 2-3 0,2 4-10 16,1 4-2-16,0 3-3 0,2 5-3 0,1 5-2 0,3 4-15 0,-1 6-3 15,2 6-5-15,0 5-5 0,0 7-2 0,1 6-11 16,1 6 1-16,0 7-4 0,3 5-10 0,2 4 2 0,3 2-6 0,4 5-6 0,2 4-13 16,2 3 2-16,3 2-7 0,4 4-2 0,5 0 7 0,3 1-13 15,3 3 4-15,4-1 1 0,3 3 1 0,5-4 9 0,5-2-7 0,5-10 3 16,8-9-3-16,7-10 0 0,7-10 0 0,9-10 0 0,7-8 0 0,8-7 5 15,6-10 7-15,7-10-1 0,6-6 10 0,9-8 2 0,8-9 6 16,9-8-7-16,12-9 5 0,9-6-4 0,7-8-6 0,5-6 5 0,7-7-8 16,5-6-7-16,5-8-1 0,3-2 3 0,1-5-4 0,0-1-2 0,-4-2-3 15,0-3-9-15,-6 1 6 0,-6-2-8 0,-7 1-2 0,-8 1-4 16,-9-3-4-16,-5 1 4 0,-9-1 4 0,-6-2 6 0,-5 1 5 0,-5-3 4 16,-2-1 3-16,-2 0 2 0,-3-3 3 0,-1-2-4 0,-3-1 4 15,0-1 0-15,-3 1-11 0,-3-1 9 0,-2-2-1 0,-4-2-4 0,-1 1 12 16,-4-3-10-16,-6-1 9 0,-3 1-4 0,-7-3-12 0,-6 2 10 0,-7 0-9 15,-8 1-3-15,-9 1 4 0,-8 2-7 0,-9 1 2 0,-8 1 5 16,-8 1-6-16,-10 6 2 0,-5 4-9 0,-9 5-5 0,-8 6 7 0,-8 8-6 16,-13 7 9-16,-7 9 10 0,-9 10-3 0,-6 7 7 0,-7 9 2 0,-5 9-3 15,-4 7 10-15,1 5-2 0,2 5 6 0,3 6 7 0,3 3 5 16,5 6 11-16,4 5-2 0,9 4-3 0,8 2-4 0,5 5-9 0,6 3-5 16,6 3-6-16,4 4-1 0,6 0 3 0,4 3-1 0,7 0 1 15,3-1-6-15,5-3-20 0,2-1 2 0,6-4 1 0,3-3-3 0,1-2 13 16,6 0-9-16,3-4-8 0,6-3-5 0,7-3-4 0,4-4-14 0,5-6-18 15,4-3-22-15,4-5-14 0,2-2 2 0,4-4 2 0,1-3 5 16,4-2 5-16,3-3 10 0,2-2 8 0,2-4 8 0,2-2 8 0,1-3-4 16,-1-3-2-16,1-2 3 0,0-3 7 0,3-2 7 0,0-1 13 15,-1-1 10-15,1-1 3 0,-1 0 5 0,-1 0 3 0,-1 0-7 0,-1 1 4 16,0-1 2-16,-2 2-2 0,0 1 6 0,-1-1 1 0,-2 1 0 0,0 1 1 16,-1 0 1-16,-2 2-5 0,-3 1-9 0,-1 3-20 0,-2 1-17 15,-1 1-22-15,-2 1-19 0,0 3-13 0,-2 0 0 0,-1 1 4 0,-1 2 12 16,-1 1 13-16,-1 1 2 0,-2 4 1 0,-2 1-12 0,-1 3-16 0,-3 1-18 15,-1 4-4-15,-2 3-7 0,-4 2-74 0</inkml:trace>
  <inkml:trace contextRef="#ctx0" brushRef="#br0" timeOffset="-79576.92">20525 3888 1872 0,'-4'-11'157'0,"2"4"-136"15,-1 1-33-15,1 9-4 0,-1 7 5 0,-1 8 11 0,-4 9 8 16,-4 5 9-16,-6 10 10 0,-5 9 13 0,-10 9 22 0,-7 10 12 0,-10 11 15 16,-9 10 6-16,-9 11 2 0,-9 12-1 0,-9 8-14 0,-9 9-15 0,-10 8-28 15,-7 8-16-15,-7 13-3 0,-8 11-10 0,-3 12 5 0,-5 11-4 16,-2 9-20-16,0 8 16 0,0 5-14 0,1 5-5 0,3 3 2 0,2 2-20 15,3-2-11-15,4 0-16 0,4 0-29 0,3-3-53 0,3-1-45 16,2-1-54-16,2-6-74 0,1-2-54 0,-2-4-80 0,3-1-226 0</inkml:trace>
  <inkml:trace contextRef="#ctx0" brushRef="#br0" timeOffset="-78341.92">21666 6196 1780 0,'-20'4'193'0,"-2"5"-205"0,-4 5-58 0,2 3-13 0,5 3 17 0,0 4 33 15,2 0 35-15,2-2 18 0,1 0 20 0,2-3 5 0,0-4 1 16,3 1-1-16,2 0-11 0,2-1-4 0,3-1-8 0,2 1 2 0,2 0 4 16,4-2 3-16,2 0 6 0,3-1 1 0,3 0 2 0,2-1-4 0,4-2-7 15,3-1-11-15,4-2-6 0,5-2-4 0,2-1 2 0,5-2 11 16,0-1-3-16,4-2 7 0,3-1-1 0,4-3-1 0,3-1-2 0,2-1 0 16,2-1-6-16,2-2-6 0,1-2 4 0,3 0-5 0,2-4 7 0,0-1 6 15,1-2-4-15,0-3 4 0,-1-1 1 0,1-1 4 0,-2-3 2 16,1-1 3-16,-1-4-5 0,0-1 0 0,-1-2-1 0,-1 0-7 0,-3-2-2 15,1 0 1-15,-4-2-6 0,-1-2 3 0,-2 1 1 0,-5 0 1 16,-3-1 11-16,-3-1 4 0,0-1 6 0,-3 0 6 0,-2-3 1 0,-1 0-4 16,-3 0-1-16,-3-2-8 0,-3 0-1 0,-1-6 7 0,-4-1-7 0,-2-3-3 15,-3-5-11-15,-2-3-10 0,-3-4 1 0,-4-7-12 0,-3-3-13 16,-5 0-6-16,-7-2-24 0,-7 2-10 0,-10 3 6 0,-7 2-9 0,-10 6 11 16,-11 3 2-16,-12 5-12 0,-13 6 3 0,-13 6-1 0,-13 7 10 0,-11 7 22 15,-9 8 17-15,-4 6 22 0,-4 9 19 0,-1 9 1 0,3 9 10 16,1 8 0-16,3 7-4 0,4 6 3 0,3 5-15 0,4 6-1 0,5 6-4 15,2 7-2-15,6 5 10 0,4 3 17 0,2 2 7 0,6-1 2 16,1 2 8-16,3 2-19 0,1 0-1 0,3 2-1 0,4-1-2 0,1-1-4 16,5 2-21-16,5 2 12 15,4 2-9-15,7-1-10 0,7 1 10 0,5 0-19 0,7-3 3 0,5-1-1 0,4-2 0 0,5-1-15 0,7-1 11 16,4 0 4-16,7-2-2 0,5-4 13 0,7-1-15 0,6-3-3 0,8-4 1 16,4-1-4-16,5-5 7 0,5-6-3 0,6-1 0 0,5-4 4 0,7-3 2 15,4-4 2-15,4-3 1 0,2-3-1 0,0-3-4 0,3-4 0 16,0-1 0-16,-2-1 2 0,-1-2 4 0,-3 0-5 0,-2-2-12 0,0-2-2 15,-5 0 0-15,-1 0 2 0,-4-1 15 0,-2-1-3 0,-2 1-6 0,-2-2 3 16,-3 1-2-16,0-1 6 0,-6 0 2 0,-2 1-6 0,-3-1 0 16,-2 0-3-16,-2 0 21 0,-1 0-3 0,-2 0 0 0,-3-1 4 0,0 1-20 15,-2-1 8-15,-2 1 1 0,-3 1-1 0,-1 1 1 0,-2 0 0 16,1 0-6-16,-4 1 2 0,0-1-16 0,-2 1-2 0,-2-1-3 0,0 1-9 16,-1 0 17-16,-1 1-8 0,-1 1-7 0,-1 1-3 0,0 0-15 0,-2 3 4 15,-2 1-16-15,0 2-24 0,-3 1-28 0,0 2-49 0,-1 1-54 16,-2 2-45-16,0 1-36 0,-3 2-40 0,-2 0-39 0,0 1-26 15,-1 0 5-15,-2 1-66 0</inkml:trace>
  <inkml:trace contextRef="#ctx0" brushRef="#br0" timeOffset="-77076.46">21693 7750 2869 0,'9'-11'129'0,"6"-4"-122"0,9-9-31 0,12-6-9 0,13-6 8 15,13-8 10-15,10-5 13 0,8-2 9 0,1 0 13 0,2-1 21 16,-1 1 21-16,-3-3 12 0,4-2 0 0,1-3-12 0,3-4-25 0,4-5 14 16,4-5-8-16,3-4-5 0,4-2 8 0,2-6-24 0,2-3-5 0,4-3-2 15,2-3-6-15,3-5 4 0,4-4-4 0,5-8-11 0,2-5 6 16,6-4 5-16,1-6 1 0,2 1 5 0,0-2-6 0,-2 2-11 0,-2 3 12 15,-4 5 1-15,-6 6 6 0,-6 8-4 0,-6 3-7 0,-6 5-1 16,-5 6 7-16,-7 4 1 0,-5 7 2 0,-8 7 4 0,-3 5-6 0,-5 5 6 16,-6 5 2-16,-6 2 1 0,-6 5 5 0,-6 6 0 0,-4 4 0 0,-8 5-2 15,-4 5 0-15,-7 3 1 0,-4 2-2 0,-4 4-1 0,-4 3-1 16,-4 1 0-16,0 2-2 0,-2 3 2 0,-1-1-2 0,0 2-20 0,-1 2 0 16,0 0 0-16,-1 1 0 0,0 2 0 0,-1 1 0 0,0 0 0 0,0 2 0 15,-1 0 0-15,0 0 0 0,-1 2 0 0,1-1 0 0,0 1 0 16,-1-1 0-16,1 1 0 0,0 0 0 0,0 0 0 0,-1 0 0 0,1 0 0 15,-1 0 0-15,-1 0 0 0,1 0 0 0,-1 0 0 0,0 0 0 16,-1 1 0-16,0-1 0 0,-1 1 0 0,-1 0 0 0,-1 0 0 0,0 1 0 16,0-1-4-16,-2 2 0 0,0 0 2 0,-1-1-4 0,-2 1 4 0,1 1 0 15,0-1 0-15,0 0 0 0,-1 0-2 0,0 0-2 0,0 1 2 16,0-1-10-16,1 0 0 0,-2-1 0 0,1 0-2 0,1 1 12 0,0-1 0 16,0 0 0-16,3 1 6 0,-2-1-2 0,1 0-4 0,1 0 2 0,0-1 0 15,0 1-2-15,1 1 2 0,0-1 0 0,1 0 0 0,0 0 0 16,1 0 1-16,0 1 6 0,0-1-3 0,1 0 0 0,0 0 0 0,0-1-6 15,1 1 4-15,0 0 0 0,0-1 4 0,0 0 2 0,0 1 0 16,1-1-4-16,0 1 0 0,-1-1-6 0,1 0 0 0,0 0 8 0,0 0-10 16,-1 1 4-16,1 0 2 0,-1-1-2 0,0 1 0 0,1 0 0 0,-1-1-2 15,1 1 2-15,-1 0-1 0,1-1 6 0,-1 1-5 0,1-1-3 16,0 1 5-16,-1-1-2 0,0 1 6 0,1-2-2 0,-1 1-6 16,1 0 0-16,-1 0-4 0,1 1 2 0,0-1 4 0,0 0-2 0,0 0 0 15,0-1 0-15,0 1 0 0,0-1 4 0,1 1 4 0,-1-1-4 0,1 0-2 16,0 1 0-16,-1-1-2 0,1 0 2 0,0 1 2 0,0-1 2 0,0 1-2 15,0-1 2-15,-1 1-2 0,1 0-6 0,0 0 2 0,-1 1 4 16,1-1 0-16,0 1 2 0,0 0 2 0,0 0-6 0,0 0 2 0,-1 0-2 16,1 1 2-16,0 0-2 0,0 1 2 0,0 0 0 0,0 0-3 0,-1 1 5 15,1 0-6-15,0 0-2 0,-1 0 2 0,2 0-2 0,-2 0 2 16,1 0 2-16,0 1 2 0,0 0 0 0,0-1-2 0,-1 0 4 0,1 0-6 16,0 0 0-16,0 0 2 0,0 0-3 0,-1 0 3 0,1-1 0 0,0-1 0 15,0 1 0-15,0 0 2 0,-1 0 2 0,1-1 0 0,-1 0 2 16,0-1-4-16,0 0 2 0,0 0-1 0,0-1-1 0,0 0 6 0,1 0-6 15,0-1 4-15,-1 0 0 0,1 0-2 0,0 0 0 0,0 0 0 0,0 0 4 16,0 0-2-16,-1 0 0 0,1-1-2 0,0 1 3 0,0 0-1 16,0-1-4-16,0 1 2 0,0-1-2 0,0 0 2 0,0 1 2 0,0-1-4 15,0 1 0-15,-1 0-2 0,2-1 4 0,-1 1 0 0,0 0-2 16,0 0 0-16,0 0 0 0,-1 0-2 0,1 1 0 0,0-1 2 0,0 0 0 16,0 0-2-16,0 0 4 0,0 0-2 0,0 1-2 0,0-1 2 15,0 0-2-15,-1 0-2 0,1 1-1 0,0-1 3 0,0 1 0 0,-1 0 6 16,1-1-6-16,-1 2 2 0,1-1 0 0,0 0-2 0,-1 0 2 0,1 0 4 15,-1 0-6-15,0 0 2 0,1 0 2 0,0 1-8 0,-1-1 8 0,1 0-4 16,-1 1 0-16,0-1 6 0,0 0-4 0,0 0-2 0,0 1 4 16,0-1 0-16,0 1-2 0,0 0 0 0,0 0 0 0,0-1-4 0,0 1 0 15,0-1 6-15,0 0 0 0,-1 1-2 0,0-1 2 0,1 1-4 0,-1 0 0 16,1-1 4-16,-1 1-2 0,0-1-2 0,0 1 2 0,1-1 0 16,-1 0-2-16,0 0 6 0,0 0-8 0,0 0 6 0,0 0-2 0,0-1-2 15,0 1 2-15,0 0 2 0,-1-1-2 0,1 1 4 0,0-1-4 0,0 0-2 16,-1 0 4-16,0 0 0 0,0 0-4 0,1 1 6 0,0-1-6 15,-1 0 4-15,1 0-2 0,-1-1 0 0,0 1 1 0,2 0-1 0,-2 0 2 16,0 0 2-16,-1 0 0 0,2 0-4 0,-1 1 0 0,0-2-2 16,1 1 2-16,-1 0 0 0,0 0 4 0,0 0-2 0,0-1-2 0,1 1-2 15,-2 1 2-15,1-1-2 0,0 0 0 0,0 1 4 0,1-1-4 0,-1 1 2 16,1-1-2-16,-1 1 2 0,1-1-2 0,0 0 0 0,2 0 2 16,-1 0-2-16,0 1 1 0,0-1 1 0,0-1 0 0,0 1-2 0,1 0 0 15,0 0-4-15,1 0-6 0,-1 0-7 0,1 0-18 0,-2 0-15 0,1 0-19 16,0-1-14-16,0 1-16 0,0-1-14 0,0 1-24 0,0-1-20 15,-1 1-14-15,1 0-9 0,-1-1-2 0,0 0-15 0,0-1-22 0,0-1-50 16,-2 0-64-16,-1 0-45 0,-2 0-39 0,-4 0-151 0</inkml:trace>
  <inkml:trace contextRef="#ctx0" brushRef="#br0" timeOffset="-76609.38">23758 4240 1914 0,'-4'-10'365'0,"-1"2"-410"0,-2 1-89 0,1 5-2 16,2 5 32-16,2 0 53 0,-2 1 38 0,2-1 26 0,-2-1 16 15,-1-1 9-15,1-1 1 0,-2 0-3 0,-1-1-7 0,1 0-2 0,-3 0-5 16,-1 0-1-16,-1 0-1 0,-1 0-5 0,-2 1 0 0,0 0 0 16,-1 1-1-16,-2 1-1 0,0 2-1 0,1 0-2 0,-2 2 0 0,2 0 6 15,3 4-4-15,-1 1 5 0,0 3 8 0,1 3 1 0,1 1 7 16,1 4 1-16,1 4-3 0,1 1-7 0,2 5-3 0,1 1 2 0,1 2 5 15,0 2 7-15,1-1-4 0,0 2-6 0,1 0-9 0,1 3-3 0,0 2-5 16,2 1-5-16,0 1-5 0,0 1-1 0,1 4 1 0,1 1 1 16,0 1-4-16,1 1-1 0,-1 0-1 0,1-1-1 0,0 0 8 0,1 2 2 15,1-4-4-15,1 0 4 0,1-3-2 0,1-3-2 0,0-2 1 0,1-3-2 16,2 0 0-16,1-1-5 0,2-2-8 0,0 0 2 0,1-4-2 16,2 0 5-16,2-2 3 0,-1-1-6 0,3-2-7 0,0-1-12 0,0-3-6 15,2-2-16-15,2-1-8 0,1-4-19 0,2-1-26 0,-1-2-34 0,2-4-43 16,-2-2-36-16,3-5-40 0,1-6-45 0,1-5-48 0,2-6-123 15</inkml:trace>
  <inkml:trace contextRef="#ctx0" brushRef="#br0" timeOffset="-76369.79">24517 4161 3042 0,'0'-3'107'0,"1"6"-186"0,0 6-14 0,2 9 24 16,2 8 37-16,3 4 23 0,1 0 21 0,0-2 20 0,0-5 9 0,-2-5 10 15,-1-2-8-15,0 0-12 0,0 1-21 0,0 3-4 0,1 2-6 0,0 3-11 16,4 4 13-16,1 3-4 0,3 4-1 0,0 5-2 0,1 5-6 16,0 4-3-16,1 3-5 0,-1 4-6 0,-3 2-11 0,0 3-15 0,-2 3-38 15,-3 6-37-15,-3 3-53 0,-4 5-56 0,-3 7-75 0,-5 5-105 0,-6 5-94 16,-6 3-267-16</inkml:trace>
  <inkml:trace contextRef="#ctx0" brushRef="#br0" timeOffset="-73776.8">27734 7574 2039 0,'-10'32'60'0,"3"1"-82"0,2 7 14 0,7-4 6 0,4-4 14 0,5 0 8 16,4-2 3-16,5 0-6 0,4-4-5 0,5-2-7 0,6-2 0 0,4-1 12 16,-1-2 20-16,0-2 21 0,-1-2 17 0,-1-2 3 0,1-2-13 0,-1-4-23 15,2-1-9-15,2-5-12 0,2-2-7 0,2-3 7 0,1-2-2 16,-1-3 2-16,1-2-2 0,1-2-2 0,1-2-4 0,2-3-5 0,0-3-2 16,1 0-7-16,2-2 2 0,1-2 3 0,3 0-3 0,1-3 2 15,1 0-1-15,0-6-7 0,2 0 2 0,1-3 6 0,0 0-6 0,1-2 1 16,1-1-1-16,-1-1-5 0,2 0 6 0,0-1 2 0,0 0-1 0,1-1-1 15,0 0-8-15,-1 0 1 0,-1 2-3 0,-1-1-2 0,-2 1 1 16,-2 2 5-16,-2 0-11 0,-2 3 23 0,-5 1 3 0,-5 0-6 0,-5 4 15 16,-5-2-16-16,-3 4 8 0,-5-1 4 0,-3 1 6 0,-3 0 12 0,-2-2 8 15,-2-3 12-15,-3-1 3 0,-1-3-5 0,-2-1-4 0,-3-3-9 16,-2-3-6-16,-4-2 2 0,-1-1 7 0,-3 1 5 0,-3 1 3 0,-4-1 2 16,-6 2-6-16,-2 0 0 0,-5-2-1 0,-3 0-5 0,-5 0-5 15,-5-1-1-15,-8 1-12 0,-6-1 0 0,-7 1-8 0,-7 2 14 0,-6 2 7 16,-5 2 3-16,-6 6 9 0,-6 1-17 0,-5 4 1 0,-7 3-12 0,-2 4-4 15,-3 2-3-15,-5 2-12 0,-3 2 2 0,-4 2-15 0,-5 1-7 16,-3 4-3-16,-4 1-1 0,-3 6 11 0,-2 4-2 0,-3 3 8 0,-1 8 7 16,-1 6 8-16,-1 7 5 0,-2 8-5 0,1 10 4 0,2 10 5 0,2 12-13 15,4 11-13-15,0 15-38 0,5 16-37 0,5 14-21 0,6 11-48 16,11 5-72-16,10-3-161 0,14-7-217 0,12-9-184 0,14-13-89 0</inkml:trace>
  <inkml:trace contextRef="#ctx0" brushRef="#br0" timeOffset="-32991.26">15522 11438 636 0,'0'-6'116'0,"1"1"-67"0,0-2-26 0,2 1-15 0,1 1-9 0,1 1-8 16,0 0 1-16,1 0 1 0,0-1 5 0,-1 0 5 0,1 3 1 0,-1-2 4 15,-1 2-2-15,0 0 1 0,-1 0 3 0,-1 1 1 0,0 0 11 16,-1 0 11-16,0 1 10 0,0 1 4 0,-1 0 6 0,1 2-1 0,0 1 5 16,0 2-5-16,0 1 1 0,0 4-3 0,-1 2-6 0,1 4-1 0,0 2-9 15,-1 4-6-15,1 3-2 0,0 2-5 0,1 3-4 0,0 0-2 16,2 3-9-16,1-1-3 0,2 0-1 0,1 0-3 0,3-5 3 0,1-1 2 15,3-1-5-15,1-3 5 0,1-2 1 0,0-2 8 0,2-6 7 16,0-1 8-16,-1-2 12 0,0-1 4 0,-1-3 12 0,0-1 7 0,-2-2 1 16,-1-1 8-16,-2 0-7 0,-1-2 2 0,-1 0-8 0,-1-2-15 0,1 1-6 15,0-2-11-15,0 0-10 0,0-1 2 0,0-1-8 0,-2-1-7 16,2 0-1-16,0-1-1 0,0 1-1 0,1-1 1 0,0 0-4 0,-3-1 2 16,1-1-3-16,-2-2 3 0,0 0-3 0,-1 0-1 0,-1 1 10 15,0 0 1-15,-1 0 4 0,0 1 1 0,-1 0-3 0,0 1 2 0,-1 1-4 16,0 0 10-16,0 3-3 0,-1 0 3 0,-1 1 9 0,-1 1-1 0,1 2 1 15,-1 0 4-15,0 2-8 0,1 0-6 0,0 2-7 0,0 0-4 0,-1 4 3 16,0 2 3-16,0 3 5 0,1 5-1 0,0 2-1 0,0 4 1 16,1 3-4-16,0 0-5 0,0 3-1 0,1 0-11 0,-1 0 7 0,1 1 1 15,0-1 1-15,1 2 10 0,0 0-11 0,0-2 3 0,0 0 0 16,1-3-2-16,0 0-3 0,1-1 3 0,1 0-3 0,1-2 7 0,1-1-6 16,0-2-2-16,1-1-1 0,2-1-6 0,1-1 0 0,2 0-10 0,0-1-16 15,-1 0-30-15,1-1-46 0,0-1-51 0,1-1-79 0,-2-1-125 16,1-2-68-16,0 0-38 0,-1-1-123 0</inkml:trace>
  <inkml:trace contextRef="#ctx0" brushRef="#br0" timeOffset="-32675.25">16561 12012 1392 0,'2'-1'400'15,"1"3"-315"-15,2 0-41 0,3 3 1 0,3 1-1 0,3 2-12 16,2 4-11-16,3 1-8 0,1 0-12 0,1 2-2 0,0 0 1 0,1-1 0 15,1 0-3-15,1 1-3 0,3 0 2 0,0-2-3 0,1-2 10 0,-2-3 3 16,-1-3 5-16,-2-2 12 0,2-4 6 0,-2-2 21 0,-2-2 28 16,1-3 23-16,-2-1 23 0,-2-4 1 0,1-2-14 0,-2-3-12 0,-1 0-24 15,-2-3-18-15,-1 0-11 0,-2-1-34 0,0-2 7 0,-2 0-2 16,-2-2-10-16,0-2 7 0,-2 0-10 0,-1-1-4 0,-2-1 0 0,-3-1 0 16,-1 2-4-16,-3-2-1 0,-1 2-9 0,-3-3-3 0,-3 1-14 0,-3 0-25 15,-2 3-3-15,-3 2-8 0,-3 5 8 0,-2 0 18 0,-2 4 8 16,-3 1 12-16,0 5 7 0,-3 2 3 0,-3 3 1 0,-1 4-4 0,-3 4-1 15,-1 3-1-15,-1 3-1 0,-3 3 4 0,1 4-1 0,-1 1 2 0,1 2 1 16,2 1 0-16,2 1-2 0,2 2-10 0,2 1-30 0,0 1-48 16,3 0-68-16,0 1-83 0,0-1-65 0,4-2-45 0,-2 1-29 15,1-1 37-15,-1-4-49 0</inkml:trace>
  <inkml:trace contextRef="#ctx0" brushRef="#br0" timeOffset="-32258.26">15126 11405 760 0,'-15'-18'368'0,"-2"-2"-245"16,-1-6-45-16,3 3-10 0,5 1-18 0,3 1-6 0,1 1-18 16,4-1 0-16,1 2 1 0,2 0 0 0,2 0 7 0,2 0-11 0,4 0-9 15,4 0-7-15,3 0-6 0,2 0 1 0,5-1 7 0,5-1 0 0,3 1 7 16,4 1 1-16,5 0 7 0,4 0 12 0,5 2 5 0,4-1 5 16,4 0 4-16,1 2 29 0,3-2 41 0,2-2 11 0,1 2 11 0,2 1-27 15,0 0-48-15,3 3-9 0,-1 0-11 0,-1 5-2 0,0 3 3 16,0 2-12-16,-1 5-4 0,1 3-9 0,1 5-9 0,0 5-6 0,3 5-6 15,0 4-6-15,1 6-2 0,1 3-5 0,-1 5-4 0,1 1-5 0,-1 4 2 16,-2-2-3-16,-2-1 2 0,-1 1 6 0,-1-3 2 0,-1 2 3 16,-1 0 4-16,-3 1 4 0,-2 4-16 0,0 2 5 0,-4 5-1 0,-2 3-1 15,-3 4 13-15,-4 5-6 0,-1 2-1 0,0 2-4 0,-3 2 3 16,-2-1 0-16,-2-1 5 0,-3-1 3 0,-3-1 0 0,-4-1 0 0,-2 1 0 16,-5-1-2-16,-4-1-6 0,-4 0-2 0,-7 0-6 0,-5-1 0 0,-8-2 12 15,-7-1 8-15,-6-1 8 0,-9-1 13 0,-7 0 6 0,-10-2 11 16,-7 0 5-16,-6-4 8 0,-7-3-1 0,-5-4 7 0,-4-2-3 0,-7-4-7 15,-6-2-4-15,-5-1-21 0,-4-5 0 0,-5-1 20 0,-2-5-7 0,-1-3 9 16,-1-3 0-16,2-4-23 0,1-5 10 0,2-4-10 0,2-3-1 16,2-4-8-16,0-3-7 0,3-4 8 0,-1-7-12 0,3-4-14 0,1-5 11 15,0-7-7-15,2-5-6 0,1-8 5 0,2-5-29 0,3-8-10 0,2-5 7 16,5-6 0-16,4-5 11 0,5-4-12 0,7-4-3 0,5-4-11 16,7-7-9-16,7-7-9 0,6-7-39 0,8-8-92 0,6-6-157 0,8-5-267 15,9-5-276-15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4-19T12:46:57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4211 4922 1346 0,'-28'-12'159'0,"1"-1"-286"0,-7-2-4 0,9 4 46 0,5 2 56 16,0 2 19-16,0 2-56 0,-1-1-83 0,0 2-51 0,2-1-5 15,2 2 55-15,1 2 66 0,3 0 41 0,0 1 25 0,2 0 13 0,1-1 7 16,1-2 14-16,2-1 16 0,0-1 18 0,0-1 21 0,2 0 12 0,0-1 8 16,3 2 7-16,2-2-5 0,3-1-13 0,2 0-20 0,3-2-22 15,3-1-9-15,5-1-1 0,4-1 6 0,5-2 3 0,7-1-4 0,5-1-3 16,6 0-7-16,4-2-4 0,4-1 2 0,6-1-6 0,6-1 1 16,4-2 0-16,6 1-5 0,4 0-3 0,6 1 1 0,3 1-2 0,2 1 8 15,3 1 3-15,2 2 3 0,6 0 2 0,1 2-1 0,1 3 4 0,3 0-1 16,0 4-7-16,0 1-3 0,2 3-2 0,4 2-4 0,-3 3 3 15,-1 4-1-15,-1 2-3 0,-1 3-2 0,-3 3-1 0,0 2-1 0,0 4-1 16,-3 1-7-16,-1 2-2 0,-3 2 6 0,-4 1-4 0,0 4 9 0,0 1-4 16,-4 4-3-16,-2 1-2 0,-4 3 0 0,-2 3 8 0,-3 2-3 15,-3 4 2-15,-4 1-2 0,-3 0-1 0,-5 2 5 0,-4 1-5 0,-4 2 2 16,-6 1 8-16,-4 1 3 0,-6 0 14 0,-5 0 3 0,-5 2-3 16,-6-2 2-16,-5 1 2 0,-5 0 4 0,-4-2-2 0,-6 1-2 0,-6 2-12 15,-5 0 0-15,-6 1 0 0,-8-1-5 0,-6 1 9 0,-7 3-9 0,-8-1-1 16,-8 2-1-16,-6 1-10 0,-8-3-1 0,-6 0-8 0,-6 0 6 15,-4-2 2-15,-4-2 1 0,-3-2 10 0,-3-5 0 0,0-1 5 0,-1-4 13 16,2-3 7-16,-2-5 2 0,5-4 8 0,-2-6-5 0,4-3-5 0,0-4-7 16,1-2-8-16,0-4 1 0,-1-2-2 0,1-3-6 0,-1-3 0 15,2-2-10-15,1-3 1 0,2-2 4 0,1-4 5 0,3-3 3 0,2-3-5 16,2-3 2-16,3-3-5 0,1-2 0 0,4 1 7 0,1-2 1 0,5-1 4 16,3 1 9-16,3-1 5 0,5-1-2 0,1 3 3 0,4-1-10 15,4 1-3-15,5 3-3 0,3 0-3 0,4 1 0 0,1 1-10 0,3 2-3 16,3-1-5-16,3 2-5 0,5 0 3 0,2 2-3 0,2 3-8 15,3 1-6-15,3 1-20 0,2 1-24 0,2 0-22 0,0 1-31 0,3 0-29 16,1 1-34-16,2-1-41 0,4 1-22 0,1-1-41 0,3 0-29 0,4 0 19 16,3-1 58-16,2-1 48 0,3 0-50 0</inkml:trace>
  <inkml:trace contextRef="#ctx0" brushRef="#br0" timeOffset="547.99">9948 6728 3191 0,'40'-12'62'0,"7"2"-59"15,16-1-15-15,5 5 10 0,2 5-8 0,4 2 8 0,1 2-4 0,0 2-18 16,-1 1-8-16,0 1-17 0,2 2-10 0,-1 0 0 0,0 1 13 0,1-1 14 16,-3 0 15-16,-1-1 7 0,-2-2 10 0,-2-1 2 0,2-1-1 15,0-3 4-15,0 0 0 0,3-2 2 0,1-1 3 0,1-2-6 0,4-2-3 16,1-1 5-16,2-3-5 0,1 0 8 0,1-3-4 0,0-2-2 0,0-2 2 16,0-1-3-16,-2-5 5 0,-2-2-9 0,-1 0 2 0,-2-3 2 15,-2 0-4-15,-2-3 7 0,-2 0 2 0,-1-4 0 0,-3-1-4 0,0 0 8 16,-2-4-5-16,-1 0 6 0,-1-1 7 0,-3 0-5 0,-3 0 0 0,-1 1-7 15,-2 1 0-15,-2-2-5 0,-3 0-1 0,-3 0 3 0,-4 2 1 16,-1-1 0-16,-4 3 7 0,-3-2 1 0,-4-1-12 0,-3 2 15 0,-4-2-7 16,-2-1-4-16,-5 0 16 0,-5-1-7 0,-5 0 2 0,-5-1-3 15,-5-1-8-15,-5-3-3 0,-7-2-4 0,-6-1-3 0,-4 0-4 0,-8-3-9 16,-5 0 9-16,-6-2-5 0,-9-2-3 0,-5-2 10 0,-6 0-7 0,-5-1 3 16,-4 0 9-16,-2 2-5 0,-2 3 0 0,-2 1 4 0,-2 3-13 15,-3 2-3-15,-2 3-3 0,-4 0-9 0,-3 4-2 0,-4 3-2 0,-2 3-4 16,-2 6 2-16,-5 3 3 0,-3 5 8 0,-2 3 3 0,-4 3 3 15,-2 4 9-15,-3 5 1 0,-2 3 5 0,-1 5 5 0,-2 4 6 0,1 3 4 16,-3 5-2-16,3 4 2 0,1 1 2 0,0 6 9 0,3 4 11 0,3 3 3 16,5 6-3-16,4 3-12 0,5 5-1 0,2 4 8 0,6 7-5 15,2 6 4-15,3 8-13 0,3 6-14 0,4 4-6 0,1 6-9 0,6 2-8 16,5 4-10-16,4 4-16 0,4 1-34 0,4 3-70 0,2 3-97 0,2 2-125 16,2 4-182-16,2 3-6 0,3 4-103 0</inkml:trace>
  <inkml:trace contextRef="#ctx0" brushRef="#br0" timeOffset="35117.91">5519 8822 910 0,'-4'-3'460'0,"0"0"-450"0,0 1-17 0,6 3-12 16,4 0 9-16,2 1 35 0,5-1 12 0,3 1 7 0,5 0-3 0,4 1-12 15,4 1-4-15,4 2-10 0,4 0-6 0,1 2-2 0,4 0-2 0,4 1 3 16,0-2-3-16,3 2 3 0,1-1 5 0,2 1 6 0,3 2 6 16,1 0-4-16,3-1-2 0,0 1-7 0,1-3 4 0,0 0 16 0,1-1 11 15,1-1 17-15,0-1 8 0,1 0-1 0,-2-1 1 0,0-1-14 0,0 0 2 16,-2-2 0-16,-1-1 2 0,-2-1 8 0,-3-2-3 0,0-1 5 15,-2-2-5-15,-2-1-1 0,-1-2-3 0,-2-2 0 0,-3 0-9 0,-1-3-10 16,0-1-8-16,-3-1 0 0,-1-1-4 0,-1-2 8 0,0-2-4 16,-2-1-8-16,-1-2-5 0,-2-1-4 0,-3 1 6 0,0-2 3 0,-2 1 2 15,-1-2 1-15,-3 1-3 0,-2-3-1 0,-3-2 2 0,-4 0 0 0,-1-1 7 16,-2-1-4-16,-3 2 1 0,-2-4-4 0,-3 1-3 0,-3-4 2 16,-3 0-13-16,-4-1 9 0,-4-3-9 0,-4-1-10 0,-3-2 5 0,-6-2-19 15,-4 1-7-15,-5-1-6 0,-4 0-4 0,-4 1-5 0,-2-1 1 0,-4 3 9 16,-3 2 9-16,-5-1 6 0,-3 2-5 0,-3 2 14 0,-2 0-5 15,-6 4 6-15,0 0 9 0,-2 1-9 0,-1 1 0 0,-1 2 2 0,1 2 3 16,-4 0 1-16,1 2-3 0,1 0 2 0,-1 1-6 0,2 2-14 16,-2 1 1-16,-2 4 2 0,2 2 5 0,0 3 5 0,0 3-3 0,0 3-11 15,-3 5-7-15,0 5 4 0,-4 4-4 0,0 5 7 0,1 7 10 16,-5 4 6-16,0 9 1 0,-2 4 15 0,-2 7 0 0,2 4 3 0,0 5 11 16,2 5 3-16,0 7-17 0,0 6 14 0,2 8-5 0,-2 5 0 0,5 9 11 15,0 1-18-15,4 5 2 0,9-1-4 0,4 2-1 0,8-3-8 0,6 0 1 16,9-3-5-16,10-5-8 0,10-2-2 0,9-4-17 0,8-4 11 15,8-3-1-15,9-4-19 0,7-3-46 0,8-4-75 0,7-6-85 0,7-5-95 16,5-3-144-16,7-3-177 0,5-5 83 0,4-4-73 0</inkml:trace>
  <inkml:trace contextRef="#ctx0" brushRef="#br0" timeOffset="-107012.86">8006 8951 480 0,'-2'-3'191'0,"0"0"-170"0,0-2-38 0,1-1-2 0,1 0 11 16,0 0 5-16,1-1 2 0,0-1-2 0,0 2-2 0,-1 0 2 0,0 0 2 15,0 1 1-15,-2 2 1 0,1-1 6 0,-1 0 10 0,-1 1 7 0,0 1 9 16,-1 0 6-16,0 0 8 0,-1 1 9 0,1 0 13 0,-1 1 9 15,0 0 5-15,0 1-3 0,1-1 0 0,-2 1-1 0,1-1-3 0,0 1-3 16,1-1-5-16,0 0-6 0,-1 1-2 0,-1-1-2 0,0 0-2 16,0 0 0-16,0 1-9 0,1-1-3 0,-1 1-5 0,-1 0-7 0,0 0-3 15,-1-1-4-15,-1 0 1 0,-1 0 1 0,-1-1 2 0,0 1 3 0,-2-1 0 16,-1-1-6-16,-2 1-1 0,-1 0 1 0,-3-2-1 0,-1 2-2 16,0-1 2-16,-1 0-2 0,-2 0 0 0,0 0 1 0,-3 0 1 0,-1 0-3 15,-1 0 0-15,2 0-2 0,-3 0-6 0,1 0 6 0,-1-1 1 0,1 1-5 16,-2-1-2-16,0 1-6 0,-3-1-5 0,2 1 0 0,-3 0 1 15,1-1-3-15,-2 0 4 0,-2 1 1 0,0-1 4 0,-1 1 1 0,0-1 0 16,-1 1 4-16,-1 0-2 0,-1 0 1 16,-1 1 6-16,-1 0-5 0,0 0 3 0,0 1 1 0,0 0-4 0,0 0 3 0,2 1-6 0,-1 0-2 15,-2 1-2-15,1 0-1 0,-1 1-1 0,0 0-1 0,1 1 4 0,-1 0-8 16,-1 0 3-16,1 0 4 0,-2 2-8 0,0 0 7 0,1 1-9 16,-2 0-1-16,1 0 1 0,-1 0-6 0,0-1 6 0,-1 1-5 0,1-1-9 15,-1 0-1-15,1-1-4 0,2 0 6 0,1 1 10 0,-2-1 11 0,4 0-1 16,-1 0-6-16,2-2 1 0,2 1-5 0,2-2 1 0,0 0 8 15,1-1-1-15,2 0-3 0,0 1 3 0,2 0-4 16,-1 0 1-16,1 2 1 16,0 0-1-16,0 2 2 0,-1 1 0 0,1 1 6 0,-2 2-1 0,0 1 1 0,0 2-3 0,-1 0-9 15,3 3 3-15,-2 1-7 0,3 0-1 0,-1 0-4 0,0 2-3 0,2 1 1 0,0-1-8 0,1 3-2 0,4-1-4 16,0 1 0-16,3 0 4 0,-1-1 2 0,1 0 4 0,3-1 5 16,-1-1 4-16,2-1 4 0,3 1 4 0,-2-1 1 0,2 0 1 0,2 0 1 15,0-1 4-15,0-1-3 0,1 2-5 0,1 0 1 0,1 1 0 0,-1-3-4 16,2 2 8-16,1 1-4 0,0-2-1 0,1 3 4 0,1 0-8 15,2-1 2-15,0 1-5 0,1 0 1 0,1 0 3 0,2 0-7 0,1 0 6 16,1-1 0-16,2-2-2 0,1 2 6 0,2-1-2 0,1-1 2 16,3 1 0-16,1-1 1 0,2-2-1 0,1-1 3 0,1-1-1 0,2 0 4 15,3-2-2-15,1 0-1 0,3-3 2 0,1-1-2 0,1 0 5 0,2-1-1 16,1-2 1-16,2-1-2 0,1 0 2 0,1-1-4 0,2-1 6 16,2 1-4-16,0-1 1 0,1-1-1 0,1 0 1 0,-1-1-1 0,2 0-2 15,4 1-1-15,-2-1-1 0,2 1 1 0,3-1-3 0,2-1-1 0,0 2 6 16,2-2-4-16,2 1 2 0,2 0 4 0,1-1-8 0,0 1 1 15,1-1-1-15,2 1 1 0,0 1-10 0,0-1 1 0,2 1 2 0,-1 0 0 16,2 0 6-16,2-1 3 0,-1 1-1 0,1-1-1 0,1-1 3 16,0 0-1-16,0 0-7 0,2-1 0 0,1-1-1 0,-1 0 1 0,3-1 7 15,0 1 1-15,0-1 1 0,-1-1-1 0,2 1 2 0,0-1-8 0,0 0 0 16,1 1 1-16,-2-1-2 0,2 1 4 0,0 0 1 0,0 1-1 16,1 0 1-16,-1 2-4 0,1-1 0 0,2 0-1 0,-1 2 2 0,1 0 2 15,-1 0 6-15,0 1-3 0,1 0-1 0,0 1-1 0,0 0-7 0,-1 0 2 16,1 0 1-16,-2 0 3 0,0 1 1 0,0-1 4 0,-4 0-5 15,1 0 4-15,-2-2 1 0,-2 1 2 0,0-1 1 0,-1 0-4 0,-2-1 1 16,-1-1-4-16,0-2 4 0,-1 0-4 0,-2-2 7 0,0-1 2 16,-1-1 2-16,-2 0 8 0,1-1 6 0,-2 1 6 0,-1-2 3 0,-2-2 1 15,-3 0-7-15,2-1-2 0,-3 2-5 0,0-2-4 0,1-1-3 0,-4-1-6 16,-1-1 5-16,0 0-5 0,0-2 4 0,-2 1-5 0,-1-2 0 16,-1 0 1-16,-2 1-14 0,-2 0 13 0,-1-1-2 0,-3 0 3 0,-1 1 17 15,-3-2-7-15,0 0 5 0,-3-1 5 0,-1-1 5 0,-2 2-3 0,-3-1-3 16,-1-1 3-16,-2 1-5 0,-3-1 6 0,-2-1-3 0,-1 0 8 15,-3-1-2-15,-2 0 3 0,-4-1-1 0,-2 1-5 0,-4-1 1 0,-1-1-9 16,-4-1-2-16,-2 0 4 0,-5-1-6 0,-4-2 5 0,-3 2-8 16,-6-2-7-16,-2 1 0 0,-7-1-5 0,-2 1-2 0,-6-2-6 0,-4 3-2 15,-5-2-3-15,-6 3 7 0,-5-1-1 0,-4 2-2 0,-6-1 0 0,-5 2-2 16,-3-1 0-16,-6 2 1 0,-4 4 1 0,-5 1-7 0,-4 2 1 16,-6 3-15-16,-4 2-8 0,-4 2 2 0,-6 3-4 0,-2 3 19 0,-2 2 14 15,-1 4 3-15,0 4 9 0,-1 4-2 0,1 3-1 0,0 4-1 0,0 2-1 16,1 5-1-16,0 4-9 0,3 6-18 0,0 2-34 0,1 6-68 15,3 3-78-15,0 4-92 0,3 6-130 0,0 7-224 0,-1 7 136 0,2 6-36 16</inkml:trace>
  <inkml:trace contextRef="#ctx0" brushRef="#br0" timeOffset="75645.94">4830 10591 276 0,'-15'-3'4'0,"-2"-1"-23"0,-2-2-4 15,1 1-4-15,1 0-122 0</inkml:trace>
  <inkml:trace contextRef="#ctx0" brushRef="#br0" timeOffset="76513.94">4252 10227 235 0,'-2'-5'47'0,"1"-1"-15"0,0 0-14 0,1 0-8 0,0 1 0 16,2 1 1-16,0-2 0 0,1 1-1 0,1 0-5 0,0 0-2 15,1 2-3-15,0 0-3 0,1 1 2 0,0 1-1 0,1 1 5 0,0 0 3 16,-2 1 9-16,1 1 9 0,0 2 6 0,0 0 8 0,0 1-1 15,1 1-1-15,-1 0-1 0,1 1-2 0,-1 0-3 0,-1 1 1 0,-1 0-4 16,2 1 1-16,-1 1-4 0,0 0-3 0,0 0-1 0,-1 1-2 0,0-1-2 16,0 0 0-16,-1 2-2 0,0 0 1 0,-1 2-1 0,0 0 2 15,0 1 4-15,-2 2 2 0,1 2 6 0,0 2 2 0,0 2 6 0,0 1 10 16,1-1 3-16,-1 3 5 0,0 1-1 0,1 2-3 0,-1 2-2 0,1 3-4 16,-1 1-8-16,0 3-9 0,-1 0 3 0,-1 2-5 0,0 3 4 15,1 1 1-15,-3 2-8 0,0 3 2 0,0 2-5 0,0 0 3 0,1 0-1 16,-1 0-1-16,0-1 0 0,0-1 1 0,1 2-9 0,0-1-7 15,1-2 0-15,0-1-5 0,0-1 5 0,1 0-1 0,1-1 0 0,-1 0-2 16,0 0-2-16,0 1-3 0,-1-3 0 0,1-1 3 0,-1 1-5 0,0 0 0 16,1-1-2-16,-1 3 2 0,-1-3 1 0,0 1 3 0,-2 1 2 15,0 0-2-15,-1-2 1 0,0 0 1 0,1 1-1 0,0-3 0 0,0 1-1 16,1-2 1-16,-1-4 0 0,1 0 2 0,1 0 5 0,1-3-6 0,2 0-2 16,0-3 6-16,2-1-2 0,1-1 2 0,0 0 7 0,2 0-4 15,-1-3 3-15,3 1-1 0,1-3-2 0,1 1-4 0,-1 1-2 0,1-3-1 16,0 2 0-16,2 2 2 0,1-3 1 0,1 2-4 0,0-2 1 15,-1 0 2-15,0 0 0 0,0-2-3 0,1 0 0 0,0 1 4 0,0-3-6 16,2 2 6-16,-1 1-1 0,2-3 1 0,-1 2-1 0,1-1 0 0,0 0 2 16,-2-3-5-16,2 1 1 0,0-1 7 0,0-2-1 0,0 1 6 15,1 0 2-15,2-2-4 0,0 0 9 0,2-3-4 0,1 1 0 0,1-1 7 16,2-1-12-16,-1-2 6 0,1 0 5 0,3-1-3 0,-1-2 4 0,2 0-6 16,1-1-6-16,2-2 7 0,-1 0-5 0,2-1 3 0,1 0 0 15,1 0-6-15,2 0 2 0,1-2 4 0,0 1-4 0,2-2 6 0,1 0-2 16,2 2-4-16,3-2 2 0,-1 0-2 0,1 0 1 0,3 0-1 15,-1 0-3-15,4 1 0 0,0-1 4 0,1 0-1 0,1 0-2 0,3-1 0 16,0 1-9-16,2 0 2 0,4-2 0 0,-1 1 0 0,4-2-1 0,0 0 3 16,3-1-1-16,0-2 1 0,2-1 1 0,3-1-1 0,0 0-13 15,1 0 0-15,3 0 2 0,2 0 6 0,2 1 14 0,-1-2 6 0,3 1-5 16,-1-1-2-16,1 0-1 0,1-1 1 0,1 1 4 0,1 0-4 0,-1 1 6 16,3 0 9-16,1-1 2 0,3 0 6 0,1 1-1 0,0 0-9 15,-2 1 2-15,1 0-5 0,-3 0-7 0,3 1-3 0,0 0-4 0,2 1-1 16,1-1-1-16,1 2-6 0,0-1 6 0,-1-2-4 0,2 1-1 15,1 0 3-15,0 1-9 0,1-1 8 0,2 2-3 0,-1-2 1 0,-1 1-9 16,1 0 1-16,-3 0 2 0,1 2-5 0,-3 0 10 0,-1 1 1 0,0 2 0 16,-3 0-9-16,-1 0-3 0,-4 1 5 0,0 0-3 0,-3 0 11 15,0 1 4-15,0 0-2 0,-3 0-2 0,-1 1 7 0,-1-1 3 0,-3 0 2 16,0 0 18-16,-1-1-6 0,-2 0 0 0,0 0 4 0,-5 1-14 0,-1 0-2 16,-3 0-4-16,-4 2-5 0,-3 0 3 0,-3 0-4 0,-2 2 4 15,-2 0-4-15,-4 1-3 0,-4 1 6 0,-2 1-1 0,-5 0 2 0,-2 1-8 16,-1 0-4-16,-3 1-4 0,-2 0-10 0,-4-1-9 0,-4 0-8 15,-2-2-10-15,-4 1-15 0,-3-3-14 0,-2 1-22 0,-4-1-31 0,-2-2-18 16,-2 0-22-16,-3-1-31 0,-2-2-47 0,-4-4-64 0,-3-2-80 0,-7-8-35 16,-7-7 99-16,-6-5-21 0</inkml:trace>
  <inkml:trace contextRef="#ctx0" brushRef="#br0" timeOffset="77364.94">4732 10175 1962 0,'1'-2'315'0,"3"1"-271"0,4-1-68 0,6 0-20 0,4 1 16 16,2-2 15-16,3-1 7 0,2 0 5 0,2-1-4 0,5 1-11 16,2 0-14-16,5 1-8 0,4 1-3 0,3 1-1 0,1 0 10 0,-1 0 14 15,2-1 8-15,-2 0 9 0,2 1 5 0,0 1 0 0,1 0 0 16,3 1 3-16,2 0-7 0,3-1 0 0,1 2 0 0,3-2 0 0,0 0 13 15,5 0 0-15,2 0 1 0,1 0-2 0,3 0-2 0,2-1-6 0,4 0 2 16,2-1-3-16,0 1 3 0,5 0 12 0,0-2-11 0,4 1 12 16,3-1 0-16,2-1-12 0,2 0 13 0,2 0-4 0,2-1 8 0,2-1 8 15,3 0-1-15,3-2-8 0,0 1-4 0,1-1-5 0,2 1 1 0,-2-1 4 16,0-1-8-16,-1 1 0 0,-1-1-4 0,0 0-4 0,-1 1 8 16,-1 0-6-16,1 0 4 0,-4 0 0 0,-1 1-1 0,-2 0 3 0,-3 0-1 15,-1 1 7-15,0 0 1 0,-2 1 0 0,-2 0 1 0,-2 1 3 16,-3-1 5-16,0 0-3 0,-3 1 1 0,1 1 3 0,-2-1-12 0,-1 1 3 15,0 0-6-15,-3 0-5 0,-3 2 5 0,0-1 0 0,-2 1 2 0,-1 0-7 16,-3 1 0-16,-2-1-9 0,-3 1-3 0,-2 1 3 0,-3 0-2 16,-1 1 6-16,-5 1 2 0,-1 0 1 0,-2 1 1 0,-1 0-2 0,-4 0 0 15,0 2-5-15,-1-1 5 0,-2 1 0 0,3 1-5 0,-3 0 0 0,-3 2-5 16,2-1 10-16,-2 1-4 0,0-1 6 0,0 3 0 0,-2 0-11 16,0 1 4-16,-1 2-3 0,0 0 1 0,-2 1 1 0,-2 2 2 0,-1 0-7 15,-3 1-4-15,0 2 11 0,-3 2-1 0,-1 0 9 0,-2 3-1 0,-3 0-15 16,0 3 1-16,-2-1-7 0,-5 3-4 0,0 1-6 0,-2 2 2 15,-3 2 6-15,-1 2 1 0,-4 1 6 0,-1 0-2 0,-2 0 3 0,-1 1 3 16,-1 2 4-16,0 1 1 0,-2-1-7 0,2 3-1 0,-1 0 4 16,-1 0 0-16,2 2 5 0,0 0-1 0,0 4-4 0,-1-2 11 0,2 2-2 15,-1 0-1-15,-2-1 5 0,1 1-10 0,0 0 0 0,0 1-3 0,1 0 4 16,-1 2-1-16,0 1 4 0,0 1-1 0,0 1 0 0,0 0 2 16,1 0-4-16,1-1 4 0,1-2-5 0,1 1 5 0,0-2-11 0,2 1 6 15,2-1 0-15,2-1-2 0,2-2 12 0,1 0-7 0,1-1-6 16,1 2-2-16,2-3-2 0,1 1-5 0,3-2 7 0,0 0-7 0,2 2-10 15,0-1-20-15,3 1-32 0,-1 1-57 0,3 1-71 0,-1 3-88 0,1 2-149 16,1 6-125-16,0 5 102 0,2 2 71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4-19T12:47:48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5230 3220 1 0,'-2'47'44'0,"-1"-12"411"0,-2 4 475 0,1-17-519 0,0-4-395 15,0 2-17-15,2 3-2 0,1 2 0 0,-1 1-7 0,1 1 0 0,-1-2-8 16,0 0-8-16,-1-3-5 0,0-1-1 0,-2 0 12 0,0-3 9 0,-1 1 10 16,-1-1 10-16,-1-1 2 0,0-2 5 0,0 0 7 0,0 0 1 15,-1-1 11-15,1-2 2 0,-1 1 8 0,-1-1 3 0,0 0 3 0,-2 0-1 16,0-1 12-16,0 2 7 0,1 0 22 0,2 1 27 0,0-1 5 16,1 0 7-16,1-1-23 0,2 0-21 0,2 0-14 0,2 1-18 0,1 0 0 15,3 3 1-15,2 2-1 0,2 2 2 0,2 3 1 0,1 3-5 0,4 4 0 16,3 6-7-16,2 1-1 0,1 3-8 0,2 3-2 0,1 1-7 15,1 2-6-15,3 3-19 0,2 1 9 0,2 0-4 0,0 0-5 0,1-1 17 16,-1 2-19-16,2-3 2 0,0 1 1 0,2-2-4 0,-1-4-1 0,0-2 0 16,3-5 2-16,0-3 2 0,3-3 0 0,0-5 3 0,1-3-3 15,2-4 4-15,1-6-4 0,1-4 1 0,2-4 1 0,0-4-2 0,-3-4 2 16,1-5-1-16,-1-5 5 0,2-5-6 0,-2-4 2 0,0-4 3 16,-1-4 1-16,0-4 7 0,-2-3 2 0,-1-7-2 0,1-1-2 0,-2-2 4 15,-1-2 3-15,0 0-3 0,-3-2-8 0,-3 0 11 0,-3 0 3 0,-2-1 2 16,-3 3 10-16,-2 1-18 0,-3 0 3 0,-4 2-1 0,-4 0-3 15,-3-1 8-15,-5 0-5 0,-5-1 1 0,-3-1 0 0,-6-1-20 0,-5-2 12 16,-6 1-8-16,-5 1 4 0,-4 0 12 0,-5 3-10 0,-8 1 4 0,-4 1-12 16,-6 0-2-16,-5 1 0 0,-4 4 0 0,-5 5 0 0,-2 3 0 15,1 7-6-15,1 7 4 0,5 6 8 0,0 5-4 0,2 5-2 0,4 5 0 16,-2 2 0-16,3 5 0 0,2 4 0 0,-1 3 0 0,3 4-10 16,1 3-6-16,4 1-4 0,1 5 2 0,5 5 0 0,3 5 0 0,3 3 2 15,3 4-3-15,3 5-7 0,4 6-13 0,4 5-37 0,6 3-18 0,4 2-34 16,7-1-57-16,5 2-40 0,6 1-90 0,5-1-102 0,5-1-250 15,7-2-31-15,2-5 134 0,4-9 99 0</inkml:trace>
  <inkml:trace contextRef="#ctx0" brushRef="#br0" timeOffset="483.99">7168 2574 4059 0,'-13'2'36'0,"1"3"-36"0,-4 3 0 0,3 6 0 15,3 8 0-15,2 8 0 0,1 9 0 0,3 8 0 0,0 11 0 0,1 5 0 16,-1 5 0-16,-2 3 0 0,-2 1 0 0,-2 1 0 0,-1 2 0 0,-2 2-4 16,0-1-8-16,0 2 8 0,-1 0 4 0,1 1-8 0,-1 1 6 15,0-5-10-15,0 1-14 0,3-3-8 0,0-6-11 0,0-4-6 0,2-4 10 16,0-7 8-16,1-6 12 0,2-5 9 0,1-8 3 0,2-4 5 15,1-6-2-15,0-2 2 0,2-4-3 0,2-4-3 0,0-2-1 0,0-3-7 16,0-2 1-16,1-3-2 0,0-2-3 0,1-1-1 0,0-2-2 0,0-1-1 16,2-2 2-16,1-4 5 0,2-3-1 0,3-3 9 0,0-5 3 15,2-3-1-15,3-3 3 0,1-4 1 0,1-2-4 0,3-4 3 0,0-2 1 16,3-1-6-16,3 0 7 0,2 3-7 0,3 2 5 0,-1 4 3 16,0 3-5-16,0 7-4 0,0 3 1 0,0 5-4 0,0 4 1 0,-2 4 1 15,1 3 7-15,-2 4 1 0,1 3 0 0,-2 4 1 0,-1 2-3 0,-1 3 1 16,0 3 5-16,-4 3 2 0,0 3-1 0,-3 0 2 0,-2 2 4 15,-3 0 1-15,-2 2 4 0,-3 0 9 0,-3 1 3 0,-4 0 5 0,-2 2-1 16,-5-2-5-16,-4 4-3 0,-4 1-5 0,-4 3-1 0,-7 3-3 0,-4 0-14 16,-4 3 8-16,-4-1-3 0,0 1 3 0,-1 0 11 0,1-4-11 15,2-2 0-15,2-2-4 0,4-3 0 0,2-1 0 0,5-4-2 0,1-1 2 16,3-5-4-16,4-3-9 0,2-2-8 0,2-3-25 0,1-3-27 0,1-3-30 16,3-3-41-16,0 0-22 0,3-3-42 0,1-1-71 0,0-2-70 15,3-3-105-15,2 0-30 0,2-6 46 0,4-6 128 0,2-8-70 0</inkml:trace>
  <inkml:trace contextRef="#ctx0" brushRef="#br0" timeOffset="666.99">8071 3927 3567 0,'0'11'50'0,"2"5"-48"0,1 10-7 0,2 6-1 0,3 7 0 15,2 7 1-15,2 3-1 0,2 5-3 0,-2 2 5 0,-2-1-2 0,-2 2 3 16,-2 2 1-16,-1 0-4 0,-3 2 1 0,-1-1-3 0,-1 1 8 0,-2-1-4 15,-1-1 4-15,-1-3 0 0,-1-2-11 0,0-5-17 0,-1-4-29 16,1-2-39-16,-1-7-51 0,0-3-26 0,-2-4-32 0,1-3-30 0,0-6-35 16,0-5-62-16,0-5-85 0,1-7-83 0,-2-6 70 0,-1-9-92 15</inkml:trace>
  <inkml:trace contextRef="#ctx0" brushRef="#br0" timeOffset="800.99">8063 3479 3783 0,'-4'-3'46'0,"3"1"-36"0,-1 0-14 0,3 2-8 16,1 0-13-16,2 1-11 0,4 1-18 0,2 2-35 0,5 3-49 0,1 1-45 16,1 2-47-16,0-1-25 0,-1 3-36 0,-1-1-54 0,-2 1-115 15,-1-2-77-15,-2 1 81 0,1-1-115 0</inkml:trace>
  <inkml:trace contextRef="#ctx0" brushRef="#br0" timeOffset="1150.99">8364 4526 3434 0,'5'1'215'0,"4"1"-217"0,4 1-24 16,7-1-6-16,5 0 4 0,2-2-11 0,6-3-22 0,2-1-19 0,2-4-16 16,-1-2 11-16,-1-3 28 0,-2 1 40 0,-4-3 15 0,-1 0 16 15,-4-1 0-15,-1-1-7 0,-2-1 2 0,-3-2 0 0,0 1-2 0,0-3 2 16,-1 0-1-16,-3 0-1 0,0-2 2 0,-2 0-3 0,-2 1-5 0,-1-1 1 15,-1 0-7-15,-2 1 0 0,0 1-3 0,-3 2 3 0,-1 2 0 16,-1 3 1-16,-2 1 4 0,0 4-3 0,-2 2 1 0,-1 1-2 0,0 3 1 16,0 2 3-16,1 2 2 0,-2 1 1 0,1 0 4 0,-1 2-8 0,-1 1-8 15,0 2 0-15,0 2-2 0,0 4 13 0,0 4 3 0,1 3 6 16,1 3 0-16,0 3 1 0,1 2 2 0,0 1-3 0,1 2 1 0,1-1-1 16,1 2-6-16,1-1-1 0,1 1-1 0,1-1 1 0,1 1-4 15,2-2-11-15,1 1 9 0,1 0-1 0,2-1 3 0,0-1 9 0,1-2-13 16,0-2-3-16,0-2-5 0,2-1-10 0,-1-3-11 0,0-2-25 0,0 0-36 15,1-2-37-15,0-4-32 0,-1 0-29 0,-2-3-15 0,-1-3-20 16,0-2-65-16,0-3-64 0,0-4-27 0,1-3 22 0,0-4 95 0,1-7-59 16</inkml:trace>
  <inkml:trace contextRef="#ctx0" brushRef="#br0" timeOffset="1433.99">9420 4264 1467 0,'0'2'825'0,"2"2"-756"15,0 1-82-15,2 0-19 0,1 0 1 0,1 0 1 0,2 0 0 16,0-1 5-16,0-1 6 0,0-1 10 0,-3-1 23 0,-2-1 15 0,-1 0 17 16,-2-2 2-16,-1-1-11 0,-1-1 3 0,-2-1-6 0,-1-2-4 0,-2 1 1 15,-2-1-12-15,-2-1 0 0,-2 1 3 0,0 0 0 0,-2 1 7 16,-2 0-7-16,0 2 10 0,0 0-6 0,-1 2 1 0,-1 2-1 0,2 1-8 16,-1 3-3-16,0 1-5 0,2 2-7 0,2-1 2 0,0 4-3 0,1 2 4 15,1 2 4-15,2 4-1 0,3 0-1 0,1 3-2 0,2 3 4 16,3 2 0-16,1 2 5 0,2 1 7 0,3 3 5 0,2 0 5 0,1 1 4 15,5 1-11-15,2-1-6 0,2 0-8 0,2-2-10 0,2-2-8 16,4 0-13-16,1 0-26 0,2-2-17 0,1-3-12 0,1-3-17 0,0-3-13 16,0-3-31-16,-2-2-26 0,0-4-31 0,-3-3-84 0,0-3-68 15,0-4-48-15,-1-4 1 0,4-8 113 0,-2-7-87 0</inkml:trace>
  <inkml:trace contextRef="#ctx0" brushRef="#br0" timeOffset="1634.99">10271 3004 3042 0,'-2'1'628'0,"1"1"-584"0,-1 2-33 0,2 3-11 16,0 4-2-16,3 8-5 0,2 8-1 0,3 8-1 0,2 9-9 0,1 8 9 15,0 6 5-15,-2 4 4 0,-1 5 17 0,-2 7-2 0,-1 6 5 16,0 6-3-16,0 3-17 0,-2 5 0 0,0 1-6 0,0 4-2 0,-1 0 14 16,1-1-14-16,0-2-3 0,1-4-4 0,-2-4-17 0,1-7-19 0,-1-5-22 15,-1-4-21-15,0-7-14 0,-1-5-12 0,0-6-10 0,-1-7-17 16,1-5-20-16,-2-3-22 0,1-8-43 0,1-6-67 0,-1-5-271 0,0-6 11 15,-1-2 149-15,0-7 58 0</inkml:trace>
  <inkml:trace contextRef="#ctx0" brushRef="#br0" timeOffset="1783.99">9773 4227 3877 0,'-3'1'65'0,"0"1"-55"15,2 1-24-15,1-1-13 0,5 1-16 0,3 2-12 0,6 1-10 16,8 2-7-16,5 1 0 0,5 0 1 0,2-2 6 0,2-1-8 0,0-1-14 15,3-1-25-15,1-1-40 0,1 0-26 0,1-1-37 0,0-2-35 16,-1-2-54-16,2-2-112 0,-1-2-86 0,0-3 34 0,0-5-101 0</inkml:trace>
  <inkml:trace contextRef="#ctx0" brushRef="#br0" timeOffset="2400.91">9861 1750 3265 0,'-51'-26'24'0,"-2"-1"-42"0,-16-4-27 16,-15-5-22-16,-17-4-20 0,-15-1-1 0,-6 4 3 0,-5 7 10 0,-2 6 14 15,-3 8 20-15,-1 8 22 0,-4 6 12 0,-3 6 12 0,-3 8 10 0,-2 8 7 16,-5 6 10-16,-2 7-9 0,-3 7 1 0,-2 9-4 0,-2 7-18 16,-145 69-2-16,37 2-3 0,39 1-1 0,42-9 9 0,23-3 7 0,3 6-7 15,4 3 0-15,3 7-2 0,5 4 4 0,10 4 10 0,4 1 0 16,6 4 6-16,7 3 3 0,6 0-2 0,13 0-2 0,12-5-3 0,12-4-14 16,13-4-3-16,11-5-4 0,10-5-2 0,12-5 3 0,9-4-4 0,10-6-4 15,10-4-1-15,9-3-9 0,9-7 12 0,8-5 2 0,9-7-7 16,9-5 12-16,9-5-5 0,9-6 0 0,9-3 8 0,10-4-1 15,11-4-2-15,9-4-2 0,12-5 11 0,9-3 6 0,9-2-1 0,12-3 3 16,7-4-14-16,6-2-3 0,6-5-1 0,5-3-6 0,4-1 2 0,3-4-2 16,4-1 3-16,2-3-6 0,1-5 0 0,5-1 3 0,0-3 2 0,2-1 2 15,0-2 1-15,0-2 0 0,-2-1-3 0,-4-3 7 0,-3-3-4 16,-4-3 4-16,-4-4 1 0,-4-3 2 0,-2-4 14 0,-2-6 19 0,-1-3 8 16,1-2 1-16,-3-2-12 0,0-1-14 0,-1-3-9 0,-2-5-2 0,-1-2-15 15,-2-3 7-15,-3-5 3 0,-2-3 2 0,-3-5 18 0,-4-5-9 16,-4-5-4-16,-4-3 1 0,-7-4-4 0,-6-2-11 0,-5-2 14 0,-9 1-6 15,-5-2 3-15,-10 0 14 0,-5-1-9 0,-11-1 6 0,-6-2 4 16,-8 0 3-16,-8-2 4 0,-9-2-2 0,-9-2 12 0,-8-2-1 0,-10-3 5 16,-9-2 2-16,-8-6-9 0,-9-2 0 0,-8-4-8 0,-9-5 1 0,-10-5-8 15,-8-6 0-15,-10-6-4 0,-13-5-5 0,-10-5-7 0,-13-2-16 16,-12-4-1-16,-11 4-5 0,-8-2-8 0,-7 6 1 0,61 74 11 0,-19-12 5 16,-2 7 6-16,-20-11 4 0,-1 11-14 0,-20-6-1 0,-1 10 1 0,-23-2 9 15,-1 10-5-15,-4 14 6 0,-1 11-4 0,-3 11-2 0,-3 12 12 16,1 10-8-16,0 13 8 0,2 9-2 0,4 10-4 0,3 10-4 0,5 9-8 15,7 7-27-15,-115 70-46 0,50-3-52 0,46-6-81 0,40-12-111 16,23-6-182-16,2 7-187 0,5 5 27 0,1 2-70 0</inkml:trace>
  <inkml:trace contextRef="#ctx0" brushRef="#br0" timeOffset="2831.91">6993 4540 3597 0,'-25'-3'50'15,"0"0"-44"-15,-3 0-49 0,2-1-71 0,5 2-97 0,2-1-178 16,-1 0-289-16,-1-2-200 0,-2-2-116 0</inkml:trace>
  <inkml:trace contextRef="#ctx0" brushRef="#br0" timeOffset="5283.46">6338 8650 545 0,'1'-8'153'0,"3"0"-108"0,4-5 15 0,5 0 4 0,3-2 0 16,6 0-2-16,5-2-4 0,2-2-4 0,5-1-6 0,3 0-7 0,1-1-3 15,5-1-4-15,3-1-4 0,4-3-8 0,4 0-8 0,1-2-5 16,5 1-1-16,1 0 3 0,3-1 1 0,3 2 0 0,-2 0-5 0,0 3-1 15,-1 1-2-15,-1 2 0 0,0 5-2 0,-4 1-2 0,0 5-2 0,-3 3 1 16,-3 5 0-16,-1 5-3 0,-3 4-2 0,-3 5 0 0,-4 6-5 16,-4 6-5-16,-2 7-6 0,-4 7-10 0,-2 6-7 0,-4 7-2 0,-1 5-20 15,-3 7-10-15,-4 6-16 0,0 5-9 0,-3 5 14 0,-2 1 17 0,-3-2 22 16,-1-6 20-16,-2-8 15 0,-2-13 12 0,-1-9 16 0,-3-7 20 16,-1-6 25-16,-3 0 23 0,-5 1 21 0,-4 3 8 0,-3 2-3 0,-7 1-3 15,-4 1-7-15,-2 0-7 0,-4 0-10 0,-2 3-10 0,-1-3-16 0,-2 2-3 16,0-3-6-16,-4-2-13 0,-2 2 0 0,0-3-14 0,-2-1-8 15,-2-3-5-15,1-1-2 0,-2-1 0 0,-2 1 4 0,0-4-1 0,-3-2 0 16,-1-3 0-16,-1-4-6 0,-1-1 3 0,-1-2-7 0,-2-3 4 16,0-2 0-16,-1-2 3 0,0-2 8 0,0-2 8 0,1-3 8 0,0-3 12 15,2-1 3-15,2-6 6 0,1-3 4 0,0-3-6 0,3-4-1 0,2-5-8 16,3-3-12-16,3-3 0 0,1-1-6 0,2-2-7 0,2-1 7 16,3-1-7-16,2-2-14 0,2 0 7 0,1-2-12 0,3-1 2 0,1 0 12 15,4 1-4-15,1 2 3 0,2 2-3 0,3 1 0 0,0 2-2 0,1-1-6 16,3 4 5-16,2 0-4 0,1 4 4 0,0 3-2 0,4 3-7 15,0 5 2-15,2 2-2 0,2 1-1 0,2 3-4 0,3 1-7 0,3 1-15 16,3 1-13-16,3 1-38 0,3 1-62 0,6 2-78 0,3 0-105 16,4 2-103-16,3 0-32 0,3 0 67 0,3-1-139 0</inkml:trace>
  <inkml:trace contextRef="#ctx0" brushRef="#br0" timeOffset="5967.46">6090 10952 477 0,'-22'-11'133'0,"3"0"-84"0,-5-4 30 0,6 1 6 0,8 3 2 0,0-2-19 16,3-1-11-16,1-1-11 0,2 1-18 0,4 0-9 0,3-1-8 0,3-1-3 16,3 0 6-16,3-4 2 0,3-2 0 0,4 0 8 0,4-3 2 15,3-2 1-15,4 1-3 0,3-2-9 0,3 2 5 0,2-2-10 0,3 0 6 16,0-1-4-16,2 2-4 0,1 1 3 0,1 3 1 0,2 3-4 16,-2 1 3-16,0 3-3 0,0 3-1 0,-1 1 5 0,1 2-3 0,-1 4-4 15,0 2 1-15,-1 2 1 0,-1 3-5 0,2 2 5 0,-2 1 1 0,1 3 1 16,-1 1 4-16,2 1-1 0,-2 1-2 0,-1 2 0 0,1 0 1 15,-2 3-1-15,1 0-3 0,2 2-3 0,-2 3-3 0,1 2 3 0,1 1 1 16,0 3 1-16,-2 2 0 0,0 1-5 0,0 2 4 0,-1 6-1 16,-1 3 1-16,-2 4 1 0,-4 5-3 0,-4 2 7 0,-2 3-2 0,-2 1 3 15,-4 3 2-15,-3 2-9 0,-4-3 5 0,-2-1-1 0,-3-3 0 0,-3-3 2 16,-2-1 0-16,-3-3-1 0,-3-3-2 0,-3-2 12 0,-5-2-1 0,-4-1 3 16,-3-1 8-16,-4-2-2 0,-4-2 4 0,-2-2-3 0,-6-2 8 15,-2-3 3-15,-6-3 3 0,-2-3 6 0,-3-3-6 0,-2-3-3 0,-2-2-1 16,-2-3-7-16,-3-2 7 0,-1-1 4 0,-2-3-1 0,0-2 0 15,0-2-3-15,-3-2 7 0,1-2 1 0,0-1 9 0,0-3 0 0,3-2-9 16,1-2 3-16,1-2-7 0,3 0-4 0,-1-3-5 0,4-1-5 0,3 0-4 16,0 2-4-16,2-2-10 0,1 1 2 0,3 1-7 0,1 1 2 15,4 0 1-15,2 1-4 0,3 3-3 0,3-1-1 0,3 2-3 0,4 1 6 16,4 1-8-16,2 1-7 0,2 3-11 0,6 0-41 0,1 1-72 0,3 1-98 16,3 1-92-16,1 0-61 0,4 1-48 0,2 0 20 0,2 2 97 15,2 2-144-15</inkml:trace>
  <inkml:trace contextRef="#ctx0" brushRef="#br0" timeOffset="6450.46">6250 12273 1065 0,'-23'-16'184'0,"0"0"-102"0,-1-6 20 0,9 2 5 0,6 1-23 15,5-1-33-15,4-2-25 0,4 1-20 0,6-1 1 0,4 0 1 0,2 1-5 16,7-2 2-16,4-1-4 0,4 1-2 0,4-2 4 0,7 2-1 0,2-1-3 16,3 0-3-16,4 2 4 0,2-1-4 0,2 1 5 0,3 1-2 15,3-1-12-15,0 2 7 0,3 2-3 0,-2 0 2 0,1 3 3 0,2 2-5 16,-3 2 6-16,1 3-4 0,-2 2 3 0,-2 3-1 0,-1 4-2 0,0 2 0 15,-3 3 0-15,-1 4 3 0,-3 0 1 0,-1 5 2 0,0 1 1 16,-3 2-1-16,-1 1 5 0,-4 1 2 0,-2 2-5 0,-2-1 2 0,-3 2-1 16,0 2 3-16,-2 1 3 0,-3 2 2 0,-3 2 0 0,-2 3 7 15,-3 0-9-15,-4 2 12 0,-3 2 4 0,-4 0-7 0,-4 5 12 0,-5 1-8 16,-4 3 3-16,-5 3 0 0,-5 3 2 0,-5 5 4 0,-4-2-1 0,-6 2 7 16,-3 0 6-16,-6-1 12 0,-2 0 21 0,-3-3-1 0,-1-2 2 15,0-1-12-15,-3 1-12 0,-3-2 2 0,-1-2 2 0,-2-3 4 0,-1-3-2 16,-1-6-3-16,-2-1-3 0,-1-4-6 0,-3-1 0 0,0-4 5 0,-1 0-9 15,0-4-1-15,-1-2-17 0,-2-2 13 0,0-2 3 0,1-3 6 16,-1-1-4-16,2-3-21 0,0-2-4 0,3-4-4 0,1-2 1 0,4-3 0 16,3-3-8-16,2-2-8 0,2-1-11 0,4-1 10 0,5-2-2 15,3-2-4-15,3-1 3 0,3-3-20 0,6-2-15 0,3-3-35 0,3-2-51 16,6-3-59-16,2-2-59 0,5-5-69 0,3-1-148 0,4-7-65 0,3-1 67 16,1-4-130-16</inkml:trace>
  <inkml:trace contextRef="#ctx0" brushRef="#br0" timeOffset="6884.46">6082 14088 1983 0,'-23'5'87'0,"1"-2"48"0,-2 0 0 15,11-2-17-15,6-2-43 0,4-1-37 0,3-1-27 0,4-2-11 16,2-2-8-16,3-2 3 0,5-3 5 0,3 0-1 0,4-2 1 0,3-1-2 16,4 1-4-16,2-2-5 0,2-1 4 0,1 1-4 0,3 3 5 15,1-1-3-15,1 2-8 0,3 1 6 0,0 1 3 0,0 1-1 0,3 0 4 16,-2 2-3-16,0 2-1 0,1 3 6 0,-2 1-2 0,3 1 0 0,-2 2 2 16,1 2-1-16,-1 2 4 0,-1 2-3 0,2 1 0 0,-2 2 0 15,0 0-2-15,1 2 3 0,-2 3 4 0,0 0-4 0,-1 3 1 0,-4 1-2 16,1-1 3-16,-4 2 0 0,1 1 1 0,-3 0 1 0,0 3-4 0,-4-1 5 15,0 0 5-15,-4 3-2 0,-1 1 0 0,-3 1-1 0,-4 0 0 16,-3 1 7-16,-3 0-1 0,-2 1 0 0,-3 0 1 0,-3 1 1 0,-3-1 2 16,-4 2 4-16,-3-1-5 0,-2 1 2 0,-5-1-6 0,-4 1-1 0,-4 1-2 15,-5-1-6-15,-2 1 6 0,-3-2-1 0,-2 0 5 0,-3-3-1 16,2 1-1-16,-3-2-1 0,-1-2 0 0,0-2 4 0,1-4-3 0,0-2 4 16,2-2-3-16,2-1 1 0,-1-4 1 0,2 2-6 0,1-1-2 15,1 0-3-15,2-1-1 0,1-1 2 0,2-1 3 0,1 1-9 0,2-1-5 16,4-1-4-16,1 0-15 0,2-1-22 0,3-2-56 0,1 1-75 0,1-1-92 15,3-2-96-15,2 0-87 0,2-1 20 0,0 0-43 0</inkml:trace>
  <inkml:trace contextRef="#ctx0" brushRef="#br0" timeOffset="7484.46">6086 15989 1678 0,'-19'9'110'0,"2"-2"16"0,-2 1 3 0,9-5-18 0,7-2-56 15,1-1-34-15,3-2-26 0,4 0-8 0,2-2 6 0,4-2 1 16,4-3 4-16,2-2-2 0,7-3 2 0,0-1 2 0,3-4-1 0,3-2-5 16,1-1 2-16,5-3 1 0,1 2 1 0,1-1 4 0,3-2-7 0,0 3 3 15,2-3-3-15,0 3 4 0,0-1 1 0,-1 2-3 0,2 1 4 16,-2 2-2-16,2 1-1 0,-2 1 2 0,1 2-1 0,-2 0 2 0,0 2-1 15,1 1 3-15,-2 4-4 0,1 0-1 0,0 1 1 0,-1 3-1 16,-1 1 2-16,0 4 0 0,-2 1 0 0,1 2-1 0,-1 3 1 0,0 1 1 16,0 2 1-16,-2 2-1 0,0 3-2 0,-1 1-1 0,-2 0 4 0,3 3 2 15,-2 1 6-15,-1 1-1 0,-1 3-3 0,0 1 4 0,0 1 1 16,1 1-6-16,-5-1 9 0,1 1-2 0,-5-1-2 0,-2 1 11 0,0 1-3 16,-3 0 3-16,-2 0 0 0,-1-1 0 0,-1 4-3 0,-3-1 6 0,-3 1 7 15,-1 4 2-15,-3 1 2 0,-2 0 1 0,-3 2 1 0,-1 1 2 16,-2-1-3-16,-3 2-6 0,0 2-10 0,-5-2 4 0,-2-1 2 0,-2 1-3 15,-1-3-2-15,-3 1-6 0,-3-4-5 0,-1 1 5 0,-5-1-7 16,-1-2 1-16,-3 1 4 0,0-1-8 0,0-2 10 0,-2-2-5 0,-1-2 2 16,-1-3 3-16,-2 0-1 0,-2-1 1 0,0-2 5 0,-3 1 4 0,-1-1 4 15,0-2 1-15,24-9-2 0,-7 2 8 0,-1-2-2 0,-3 2 11 16,0-2 0-16,-6 1-1 0,2-2 6 0,-7 2-19 0,3-2-13 0,1-1-5 16,0-1 8-16,2-1 2 0,1-2-2 0,0 0-7 0,2-1-15 0,0 0 10 15,2-1-1-15,1-2-3 0,2 0-8 0,1 0 2 0,2-2-2 16,0-1 1-16,2-1-6 0,2 0-10 0,0-2 5 0,3 0-8 0,0-1 14 15,-1-4 18-15,-11-7-7 0,8 0 1 0,6-1-8 0,7 6-19 16,1-1-1-16,-2-1-10 0,1 1-11 0,2 0-10 0,1 0 4 0,1 0 7 16,0 1 7-16,1 1-3 0,1 1-4 0,-1 0 3 0,2 2 0 0,-1 1 13 15,1 2-1-15,1 1 7 0,-1 2 2 0,2 2 1 0,-2 0 0 16,1 1-2-16,0 0-5 0,0 2-7 0,0 0-15 0,1 0-19 0,0 2-20 16,1 0-14-16,1 1 0 0,3 3-7 0,0 0 11 0,2 2-10 0,0 0-30 15,2 0-40-15,2 0-71 0,0-2-54 0,0-3 0 0,3 0 37 16,0-4 64-16,-1-1-87 0</inkml:trace>
  <inkml:trace contextRef="#ctx0" brushRef="#br0" timeOffset="10517.3">21258 3229 1 0,'4'65'28'0,"-4"-32"541"0,-4-22 698 16,-3-11-180-16,-3-5-1233 0,1 2-129 0,2 2 12 0,2 1 71 0,2 1 114 15,0 0 87-15,-2-1 17 0,-1-1-6 0,-3-1 0 0,-4 1 0 16,-4-4 3-16,-3 0 4 0,-2 0 0 0,-1-1-7 0,-3 0 3 0,0-1-6 15,-2 0-4-15,1-1 3 0,-3 1-7 0,2 0-4 0,-1 0-2 0,-2 1 1 16,-1 1-8-16,0 1 7 0,-3 1 0 0,0 0-5 0,-1 2 7 16,-3 0-4-16,0 3 1 0,-2 0-8 0,2 3 6 0,0 1 6 0,-1 2 6 15,1 2 24-15,0 4 14 0,0 3 10 0,2 3 11 0,2 0-8 16,2 6-2-16,2 1-12 0,1 4-7 0,1 3-1 0,3 6-8 0,2 3-2 16,3 1 1-16,1 4-3 0,4-1-7 0,2 1-5 0,4 3-4 0,3 1-3 15,4 2-3-15,3 0 5 0,4-1 0 0,4 0 0 0,2-1 2 16,4 1-7-16,3-1-4 0,4 0 2 0,4 0 2 0,4-2 0 0,5 0-4 15,4-1-3-15,1-1-8 0,5-1-1 0,1-3 1 0,3-2 2 0,1-3 3 16,0-2 3-16,1-3-2 0,2-2 1 0,1-3 1 0,3-2 0 16,0-4-6-16,0-2 3 0,0-3 0 0,1-3-6 0,0-4 6 0,0-2 1 15,-1-3 0-15,0-3 2 0,-2-3 4 0,1-3-1 0,2-2-5 0,-1-4 1 16,0-3-1-16,-1-4-5 0,-3-2 7 0,0-3 5 0,-2-4 2 16,-3-2 5-16,-1-2 2 0,-5-1 3 0,0-2-2 0,-2-3 4 0,-1 0-1 15,-3-3 11-15,0-3 5 0,-4-1 1 0,-3-2 0 0,-2-3-17 16,-4-2-4-16,-3-1 0 0,-3-2 4 0,-4-3-3 0,-3-1-3 0,-3-1-5 15,-4 0-7-15,-5-1 0 0,-3 0 4 0,-5-3 0 0,-3 1 3 0,-4-1-4 16,-4 1 1-16,-3 2-4 0,-3 1-5 0,-4 1-3 0,-3 1-6 16,-3 2 1-16,-3 3 4 0,-4 1 8 0,0 1 19 0,-4 5 3 0,-2 2 3 15,-3 4 8-15,-3 5-15 0,-2 3-5 0,-1 5-4 0,-1 4-12 0,-2 4 0 16,-2 5-3-16,-1 4 2 0,-1 5 1 0,-2 4-1 0,1 6-3 16,-1 4-3-16,0 6 2 0,1 6 2 0,0 5 2 0,-1 9-6 0,2 4-20 15,2 4-12-15,2 3-10 0,4 3-18 0,5-2-11 0,6 0-27 16,8-3-26-16,7 0-26 0,6 0-23 0,6-2-30 0,7 0-61 0,5 1-92 15,6 2-101-15,6 2 32 0,6 3 132 0,4 2-48 0</inkml:trace>
  <inkml:trace contextRef="#ctx0" brushRef="#br0" timeOffset="10918.3">22268 3354 3200 0,'1'2'-7'0,"1"3"-95"0,2 5-3 0,4 5 28 0,1 4 56 0,4 4 36 15,-1 2 8-15,-2 2 10 0,1 4 8 0,-3 1 0 0,-1 1 5 0,1 3 0 16,-1-2-15-16,-1 2-8 0,1 0-10 0,-1 2-8 0,1 2-3 16,1-2-2-16,0 1-2 0,0-4-2 0,1-1 3 0,1-1-1 0,1-3 0 15,-1-2-3-15,0-2-1 0,0-4 1 0,2 0 0 0,-1-4-9 16,1-1 3-16,-1-1-1 0,0-2-2 0,1-2 5 0,-1-4-5 0,0-2 9 15,0-2 0-15,-1-1-5 0,0-2-4 0,2 0-9 0,0-3-4 0,1-1-1 16,0-2 4-16,-1-1 6 0,0 0 9 0,1-3 9 0,-1 0 4 16,-1-2 6-16,0 0 3 0,1 0 10 0,0-1-1 0,1-2 7 0,-1-1 0 15,-1 0-3-15,2 1 1 0,1 2-3 0,1 0-1 0,0 2 0 0,0 2 2 16,1 1-2-16,0 2 2 0,0 2-6 0,1 2 10 0,-1 3 0 16,-1 3 3-16,-2 1-1 0,0 4-3 0,0 1-4 0,0 2-8 0,-1 3-3 15,0 3 2-15,-1 3-13 0,0 4-2 0,0 4-4 0,0 4-3 0,-2 3-4 16,-1 0 1-16,0 2 3 0,-1 1-10 0,0-1 1 0,0 0-17 15,0-2-3-15,-1-3-8 0,1-1-11 0,0-3-2 0,-1-1-17 0,1-4-13 16,-1-2-17-16,-1-3-20 0,0-3-28 0,-2-3-52 0,0-2-84 16,-2-3-123-16,0-4-118 0,0-4 28 0,-2-6 96 0,-1-9 104 0</inkml:trace>
  <inkml:trace contextRef="#ctx0" brushRef="#br0" timeOffset="11267.3">23374 4067 3352 0,'2'4'-159'0,"6"3"-108"0,5 5 24 0,6 4 91 0,5-1 152 15,0 0 69-15,3-1 3 0,-1-1-12 0,1-1-9 0,-1-2 3 0,-2 0 0 16,1-2-10-16,-3-2-12 0,1-1-18 0,1-1-6 0,-1-3 4 16,0 0 0-16,0-2-5 0,-2-2 3 0,0-1-4 0,-2-1-8 0,0-2 2 15,-1-3-12-15,-2-1-7 0,-3-2-2 0,-1-2-8 0,-2 0 7 0,-3 0-11 16,-1-1-4-16,-3-1-5 0,-2-1-9 0,-1 1 13 0,-3-1 2 15,-2 0 7-15,-1 0 18 0,-3 3 6 0,-3 1 7 0,0 2 14 0,-1 1-3 16,-1 2 3-16,-2 2 7 0,-2 1-4 0,1 3-1 0,-1 1 1 0,0 2-6 16,0 2 3-16,-1 1-3 0,0 2 6 0,1 2 2 0,0 1 3 15,0 2 8-15,2 2 0 0,2 2-7 0,0 4 6 0,2 0-5 0,0 5-7 16,2 2-2-16,2 3-3 0,-1 3 2 0,1 3 3 0,3 0 0 16,1 3-3-16,4-4-4 0,3 3-7 0,3-2-5 0,2 1-5 0,2 0-5 15,1-3-6-15,3-1-17 0,3-3-7 0,1 0-5 0,1-3-13 0,3-3-3 16,1-1-13-16,1-3-31 0,2-4-33 0,0-1-58 0,1-4-54 15,0-4-46-15,1-5-48 0,-1-5-44 0,1-7 18 0,-1-6 86 0,0-7-93 16</inkml:trace>
  <inkml:trace contextRef="#ctx0" brushRef="#br0" timeOffset="11468.3">24504 4227 3091 0,'13'6'3'0,"6"4"-209"0,8 4 11 0,6 5 68 16,0 0 113-16,2-2 49 0,-2 0-3 0,-1 0-19 0,-2-2-7 15,0-1-4-15,-3 0 1 0,1-1-5 0,-3-1-9 0,0-1-7 0,-3-3-4 16,1-1-3-16,-1-1-9 0,-3-1-26 0,1-3-51 0,-2-1-87 16,-2-3-89-16,0-2-79 0,1-4-61 0,-1-4 26 0,0-4 113 0,-2-10-49 15</inkml:trace>
  <inkml:trace contextRef="#ctx0" brushRef="#br0" timeOffset="12134.3">25265 3340 3489 0,'-3'4'128'0,"0"4"-273"0,1 5-19 0,4 7 38 0,3 4 75 0,2 7 49 15,1 1 16-15,1 6 9 0,-1 0 12 0,0 0 13 0,1 1 4 16,-1-1-5-16,2 1-23 0,0 4-14 0,3 2-10 0,1 2-10 16,1 1 4-16,1 0-1 0,0-2 0 0,1-3 7 0,-1-2 0 0,-1-2-2 15,-2-4 0-15,-1-2-2 0,0-4 1 0,-1-2-3 0,-1-5 5 0,-1-2-5 16,-1-3 3-16,0-3 4 0,-1-4-6 0,0 0 1 0,-1-2-6 0,1-1 1 16,-1-2-4-16,-1-2 2 0,2 0-1 0,-1-1-2 0,1-2 6 15,0-2 5-15,1-1 6 0,-1 0 3 0,0-1-3 0,1 0 10 0,-1-2-3 16,1-1 5-16,1-2-3 0,1 1-4 0,1-4 1 0,1 0-4 15,0-3 0-15,2 1 3 0,0 1-3 0,1 1 0 0,-2 1 1 0,0 2 5 16,0 2 1-16,0 2 3 0,-1 2 7 0,-2 2-4 0,-1 2-1 0,0 1-6 16,-2 2 0-16,0 1-6 0,-1 2-5 0,0 3 0 0,-1 1-7 15,1 1-2-15,-2 2-1 0,1 3-2 0,0 1-3 0,0 2-5 0,0 2-9 16,0 2-4-16,0-1-3 0,0 1-7 0,-1-1-3 0,1-2-9 0,-1-1-20 16,1-2-4-16,0-3-4 0,0-1-8 0,-1-2 12 0,2-1-4 15,1-1-5-15,0-3-6 0,0-2-20 0,1-1-41 0,1-3-12 0,0-2-6 16,-1-3 10-16,2-1 36 0,3-2 29 0,1-3 24 0,2-2 25 0,1-1 17 15,2-4 6-15,0-1 9 0,-1-2 6 0,2-3 3 0,-1 2 9 16,0-1 4-16,1 0 9 0,0 2 12 0,0-1 9 0,0 2 13 0,1 3 7 16,-2 1 8-16,1 3 13 0,0 2 3 0,-2 3 12 0,0 4 3 15,0 2 10-15,-2 2 10 0,-1 1 4 0,0 4-2 0,1 1-19 0,-2 1-21 16,0 3-21-16,1 1-6 0,1 2-8 0,-1 1 0 0,-2 3-11 0,2 3-13 16,-2-1-9-16,3 1-2 0,-1 1-7 0,1-1 1 0,2 0-10 15,0-1 7-15,0-1-7 0,2-1-2 0,0-1 6 0,0-2-13 0,1-2-1 16,1-1-4-16,-2-2 7 0,1-2 1 0,0-3 3 0,-1-1 8 0,-1-2 0 15,0-2 2-15,-2-1 6 0,-1-2 1 0,0-2 0 0,-1-2 1 16,-2-1-3-16,-1-1 7 0,0-2 4 0,-2-1 1 0,-1 0 6 0,-1-3-4 16,-2 1-5-16,-2-1 13 0,0 0-1 0,-3-2 6 0,-1-2 12 15,-3 0-9-15,-3-3-1 0,-1-1-4 0,-3-1-12 0,-2-1-3 0,-3 0-4 16,-1-1 3-16,-2 0-1 0,-2 1-3 0,0-2-1 0,-2 3-6 0,0 0 4 16,-1 4-3-16,-1 4 3 0,0 2-4 0,2 3-4 0,-1 3-2 15,0 2-5-15,2 2-5 0,-2 3-21 0,2 1-17 0,3 3-20 0,-1 1-22 16,2 1-16-16,1 2-15 0,0 1-23 0,2 1-55 0,1 0-81 0,0 1-88 15,1 0-58-15,2 1 59 0,0-1 104 0,4-1-17 0</inkml:trace>
  <inkml:trace contextRef="#ctx0" brushRef="#br0" timeOffset="12351.29">27522 3097 3572 0,'6'0'-120'0,"0"3"-24"0,6 2 44 0,3 4 93 15,3 4 50-15,2 4 12 0,2 2 5 0,0 5 9 0,-1 1 10 16,-1 3-2-16,0 2-14 0,-2 4-21 0,0 3-13 0,-1 5-14 0,-2 5-9 16,-2 6 1-16,0 4 1 0,-1 4-2 0,-2 3 3 0,-3 2-5 0,-1 2-6 15,-2 3-7-15,-2-1-7 0,-1 1 1 0,-1 0 4 0,-1-2-7 16,0-2-12-16,-3-3-27 0,-2-4-30 0,0-1-31 0,-2-2-34 0,-1-3-50 16,0-2-53-16,-2-2-69 0,0-2-108 0,-1-3-93 0,-1-2 13 15,0-3 109-15,-1-4 158 0,2-7-56 0</inkml:trace>
  <inkml:trace contextRef="#ctx0" brushRef="#br0" timeOffset="12517.3">27250 4121 3621 0,'2'0'-191'0,"2"1"-27"16,5 2 40-16,5 4 81 0,5 3 69 0,8 5 25 0,5 1-2 15,6 0 12-15,1 0 1 0,3-1-1 0,4-1-5 0,3-3-14 0,5 0-7 16,3-2-14-16,4-2-17 0,5-2-31 0,4-2-46 0,0-1-64 0,0-2-76 15,0-3-115-15,-1-2-106 0,2-5 9 0,1-7-42 0</inkml:trace>
  <inkml:trace contextRef="#ctx0" brushRef="#br0" timeOffset="15184.3">18597 11328 1465 0,'-14'-7'705'0,"1"-3"-607"0,-5-5-95 0,0 0-15 16,3 0-20-16,0 0-31 0,0 0-8 0,3 1 6 0,1 1 23 0,2 3 32 15,3-2 17-15,1 1 6 0,0 1-8 0,-1 1-2 0,1 1-11 16,2 1-12-16,1-2-6 0,0 1-9 0,3-1-1 0,0-1 1 0,2 0 4 16,1-1 10-16,3 0 7 0,1-3 14 0,2-2 8 0,5-1 7 0,3 0 2 15,4-4 2-15,4-2-4 0,4-2-2 0,4-3-2 0,5-2-3 16,6-3-1-16,5 0 4 0,4-2 2 0,4 0 5 0,4 2 8 0,1 1 1 16,3 2 5-16,2 3 3 0,0 2 2 0,0 3-1 0,1 1-8 0,1 2-4 15,0 3-8-15,0 1-5 0,-1 1-3 0,1 4-2 0,-3 1 2 16,-1 3-7-16,0 3-2 0,-3 1-1 0,-1 3-4 0,1 2 9 0,-4 0 0 15,0 2-6-15,-3 3 0 0,-1 1-3 0,-2 2 4 0,-3 1-1 16,-1 2-2-16,-3 1 2 0,-1 3-4 0,-4 2-3 0,-1 0-1 0,-3 4-3 16,-5 1 4-16,-2 1 3 0,-4 3-8 0,-4 0-8 0,-5 4-5 0,-5 1-8 15,-4 2 4-15,-6 4 8 0,-5-1 2 0,-7 3 9 0,-3-1 9 16,-8 2 11-16,-5-1 1 0,-2 0 2 0,-3-4 8 0,-2-1-1 0,-4-4 4 16,0-3 4-16,-2-1 1 0,-5-1 0 0,-1-5-5 0,-3-1 1 0,-2-3-9 15,-2-5 10-15,-2-2 2 0,1-3 21 0,-1-1 18 0,1-4 7 16,2-3 22-16,3-3-21 0,1-3-13 0,2-1-16 0,0-2-14 0,0-1-6 15,0-3-7-15,2 1-5 0,2-3-19 0,1-3-3 0,5 1-17 16,2-1-7-16,2-2-7 0,4-1-7 0,3-1-20 0,3-1-18 0,4-1-47 16,4 1-61-16,3-3-67 0,4 0-101 0,5-5-54 0,6-2 29 0,6-4 104 15,7 0 127-15,6-1-34 0</inkml:trace>
  <inkml:trace contextRef="#ctx0" brushRef="#br0" timeOffset="15701.3">23412 11000 1996 0,'-7'-8'1045'0,"-2"-4"-958"0,-2-4-56 0,-1 0-29 0,2-1-6 16,2-1-11-16,1 1-13 0,4-2-11 0,-1 0 3 0,2 0 7 16,2 1 5-16,0 0-3 0,2 0-4 0,2 4 1 0,2 0 3 0,0 0 8 15,2 2 6-15,1 0 0 0,3 0-2 0,1 0 2 0,3-1-4 16,4 0-1-16,4 0-5 0,7 0 2 0,6 0 1 0,8 0-6 0,7 0 4 16,5 0-2-16,7 0 5 0,5 0-2 0,4 0 3 0,6 0 4 0,1 1 1 15,3 0 9-15,3 0 4 0,1 0 3 0,0 2 2 0,1-1 1 16,-2 1-1-16,1-2 6 0,-1 0 3 0,-1 2 2 0,-2 0 16 0,-4 4 3 15,-4 1 11-15,-3 2 4 0,-2 3-8 0,-3 2-13 0,-4 3-10 0,0 2-11 16,-2 4 4-16,-2 3-11 0,-1 3-1 0,-3 2-1 0,-2 5-9 16,-2 2-4-16,-4 3-9 0,-1 5-5 0,-4 0-3 0,-5 4 1 0,-3 1-7 15,-6 1 1-15,-3 2-9 0,-4 0 2 0,-6-1 8 0,-3-2 5 16,-5-1 9-16,-4-4 8 0,-5-1 13 0,-4-2 10 0,-5-2 13 0,-4-4 21 16,-3-2 15-16,-5-3 8 0,-4-2 2 0,-6 0 1 0,-3-1-13 0,-7-1-8 15,-2-1-12-15,-7-1-18 0,-5 0-4 0,-4-1-1 0,-4-2 2 16,-4-1-8-16,-2-1 1 0,-2-1-1 0,-1-2-4 0,1 0 1 0,0-3 2 15,1 0 3-15,4-1-3 0,1-2 4 0,2-1-3 0,4 0-1 0,2-1-5 16,3 0 3-16,7-1-5 0,3 0-1 0,6-1-10 0,4 1-24 16,7-1-16-16,3 1-33 0,4 1-25 0,6 0-27 0,3 1-50 0,4 0-55 15,6 1-48-15,3 1-48 0,4-1 11 0,4 1 25 0,6 2 46 16,7 2 65-16,11 3 43 0,8 0 37 0,9 1 29 0,9 0 28 0,8 0-95 16</inkml:trace>
  <inkml:trace contextRef="#ctx0" brushRef="#br0" timeOffset="16234.3">28716 10230 3578 0,'4'-6'9'0,"2"1"-100"0,4-3-30 0,4 2 11 16,3 1 46-16,5 0 33 0,4 1-11 0,3 2-44 0,3 1-48 0,7 3-42 15,5 4-31-15,6 4-17 0,4 4 9 0,4 2 40 0,5 4 62 16,1 1 54-16,4-2 42 0,2 0 17 0,3-3 9 0,3 0-1 0,3-1 1 15,5 1 2-15,6 2-6 0,5 1 3 0,3 5-3 0,6 0 4 0,1 1 5 16,0 0 8-16,1-1 9 0,-1 1 5 0,-4 0 5 0,-2 0 9 16,-2 2-1-16,-7-1 2 0,-3 2 5 0,-5 0-21 0,-6 2 0 0,-4 2-2 15,-2 3-8-15,-7 1 21 0,-5 1-4 0,-6-1-2 0,-7 0-9 16,-3 1-18-16,-7 0-5 0,-5 2 9 0,-6-2 7 0,-6 0 0 0,-2-1-5 16,-6-2-8-16,-5-1-3 0,-3-3-3 0,-6-1 14 0,-5-3-8 0,-4-1 11 15,-5-2 30-15,-3-2 14 0,-7 0 20 0,-6-1-5 0,-6-1-18 16,-7-1-29-16,-5 0 0 0,-9-2 2 0,-7 0-1 0,-10 0 5 0,-6-2-7 15,-6 0-12-15,-8-1-8 0,-5 1-8 0,-2-1-5 0,-4-1-2 0,2-1 4 16,0 0 2-16,3-2-4 0,2-1-6 0,1 0-1 0,4 0 2 16,4-2 1-16,4-1 3 0,4-2 6 0,6-1-7 0,5-2 6 0,5 0-2 15,5-2-1-15,7-1 10 0,4-2-11 0,4 1-2 0,3-3-5 16,4 1-5-16,3-2-6 0,4 1-5 0,4-1-12 0,2 0-10 0,4 1 0 16,0 1-4-16,5-1-5 0,0 0-19 0,3 0-24 0,1 0-40 0,2 1-58 15,1-1-82-15,2-1-98 0,0 0-160 0,1-3 24 0,1-6-63 16</inkml:trace>
  <inkml:trace contextRef="#ctx0" brushRef="#br0" timeOffset="24101.9">7261 8267 808 0,'20'-12'-44'0,"6"-1"37"0,10-1 16 15,3 6 2-15,0 2-10 0,4 3-1 0,3 1 0 0,3 1-4 16,1 3 4-16,3 0-2 0,2 4-5 0,2 2 1 0,0 2-1 0,-1 4-3 16,-1 3 1-16,-2 2-3 0,-1 4-5 0,-5 2-6 0,-1 4-6 0,-6 3-14 15,-5 3 1-15,-3 3 1 0,-6 4 10 0,-3 3 11 0,-5 2 8 16,-6 2 4-16,-2 1 0 0,-5 3 0 0,-4 0-1 0,-3-1 1 0,-3 1-1 15,-2-2 3-15,-2-1 0 0,-2-1-3 0,-2-1 1 0,-1-2-3 16,-2-1 3-16,-1-2 0 0,-3-5 2 0,-1-2 3 0,1-1 0 0,-2-5 5 16,0-2 6-16,1-4 7 0,0-4 12 0,0-3 9 0,1-5 8 0,1-3 11 15,0-5 4-15,2 0 2 0,-1-3-4 0,1 0-7 0,0-3-7 16,0 0-5-16,0-1-5 0,1 0 1 0,2-2-5 0,-1-1-4 0,0-1-2 16,1 0-7-16,1-1-1 0,0 0 1 0,0 0 0 0,1 1-4 0,1 2 1 15,2-1-2-15,-2 1-5 0,1 1 5 0,0 0-5 0,1 1 1 16,1 1-5-16,1 1-3 0,2-1-2 0,-1 2-3 0,1 0 4 0,1 0-4 15,0 1 2-15,0-1 1 0,0 2-3 0,2-2 2 0,-1 1-2 16,1 0-1-16,0-1 3 0,1 1-3 0,1 0-3 0,0-2-2 0,0 1-4 16,1-1 1-16,0 1 3 0,-1 0 2 0,1 0 6 0,0-1 3 0,0 1 0 15,1-1 1-15,-1 0 1 0,1 1-3 0,1-1 3 0,-1-1 0 16,0 1-2-16,0 0 0 0,0 1 0 0,0 0-4 0,0 1 1 0,0 0-5 16,1 0-34-16,2 0-61 0,0 0-33 0,2 0-21 0,3 1 17 15,4 0 53-15,3-1-149 0</inkml:trace>
  <inkml:trace contextRef="#ctx0" brushRef="#br0" timeOffset="25053.9">18719 6975 1614 0,'-27'-32'214'0,"-1"-1"-169"0,-5-6-24 0,5 10-15 0,7 7 1 16,3 4-10-16,1 1-10 0,1 1-5 0,1 1-17 0,1 2-6 15,-2-2-10-15,2 0-14 0,-1-1 3 0,1 0 4 0,0-3 20 0,-1-3 19 16,0 0 10-16,2-2 9 0,-1-2 2 0,-2 0 1 0,0-1 4 16,2-1 8-16,0-2 7 0,1 1 2 0,2-2 2 0,1 0-4 0,0 0 5 15,4-1 3-15,0 0 0 0,2 0 0 0,2-2-11 0,3 1-8 0,1 0-6 16,3 0-4-16,2 1-1 0,4-2-4 0,3-1-2 0,4-1-3 16,3 1-2-16,4-1-1 0,4 2 6 0,1 0-4 0,5 0 2 0,3 1 0 15,2 1 3-15,3 3 4 0,1-1 3 0,2 2-2 0,4 0 0 0,4 1-2 16,3 4-4-16,3 0 5 0,2 4-3 0,2 2 7 0,3 2-1 15,1 3 1-15,1 2 3 0,3 4-7 0,-1 0-3 0,3 2-2 0,3 1-3 16,2 2 3-16,3 1 4 0,1 1 2 0,2 1-1 16,0 2 0-16,0 1-3 0,0 2-1 0,0 2 1 0,0 1 0 0,1 1 5 0,-1 2 1 15,-1 3-1-15,-2 0-1 0,0 3-1 0,0 2 3 0,-3 0 0 0,0 3 0 16,0 1-3-16,-3 4-2 0,1 0 6 0,-2 3-1 0,-4 3 3 16,-1 2 2-16,-3 2-8 0,-3 1 2 0,-3 5 3 0,-3 0-7 0,-3 2 4 15,-5 1 1-15,-1 2-4 0,-5 1 4 0,-1 0-4 0,-4 2 2 0,-4 1 2 16,-2 2 4-16,-2 0 4 0,-3 3 2 0,-4 1 2 0,-1 0 0 15,-3 1 3-15,-3 0 0 0,-4 0 3 0,-1-1 4 0,-3 2 16 0,-3 1 6 16,-4-2 6-16,-4 1 1 0,-5-1-14 0,-5-1-2 0,-6 0-4 16,-4-2 3-16,-5-2-2 0,-5-2 7 0,-5-2 7 0,-4-1 18 0,-3-2 17 15,-4-2 7-15,-4-1 8 0,-2-3-11 0,-5-1-17 0,-4 1-9 0,-4-3-8 16,-4-1-12-16,-2 0-4 0,-5-3-8 0,0 0-8 0,-1-2-11 16,-2-2-3-16,0 0-4 0,1-5-11 0,-2 0 2 0,3-2 1 0,3-5 10 15,3-1 7-15,4-4-1 0,2-4 1 0,2-2-7 0,2-3 5 0,0-3 2 16,2-3 1-16,0-2-1 0,1-2 2 0,2-4-4 0,2-1 4 15,4-3-2-15,3-3 1 0,1-1 15 0,4-1-5 0,2-4-2 0,2-1 4 16,3-2-18-16,3-2 0 0,1-2 0 0,2-2-5 0,-1-1 5 0,3-3-7 16,1-1 2-16,2-3 0 0,4 0-4 0,1-2 4 0,3-2 0 15,1 1 8-15,2 0-10 0,3 0-10 0,3 0 1 0,2 2 0 0,2-1 5 16,1 2 8-16,3 0-3 0,1 1-15 0,1 2 0 0,2 0-2 16,1 3-7-16,1 1 0 0,1 2-9 0,2-1-1 0,0 4-7 0,1-1-17 15,0 4-11-15,1 4-18 0,-1-1-19 0,3 4-5 0,-2 1-22 0,0 1-10 16,1 2-4-16,1 0-9 0,-1 1 16 0,1 4 6 0,1-2 11 15,-1 2 15-15,1 0 5 0,0 1 5 0,2 0-1 0,0 1 1 0,2 0 5 16,1 1 2-16,2 1 6 0,1 1 5 0,0 0 0 0,2 2 3 0,2 0 0 16,2 1-1-16,2 2 4 0,1 2 3 0,2 3 10 0,-1 1 5 15,2 4 10-15,2 4 14 0,-1 1 8 0,4 5 7 0,-1 1-90 0</inkml:trace>
  <inkml:trace contextRef="#ctx0" brushRef="#br0" timeOffset="25267.9">21514 9355 110 0,'9'39'5'0,"3"11"-11"15,5 21-2-15,2 8-68 0</inkml:trace>
  <inkml:trace contextRef="#ctx0" brushRef="#br0" timeOffset="26951.9">5631 12867 2318 0,'-19'-4'167'0,"0"0"-98"16,-2-2-65-16,6 0-18 0,5 0-16 0,2 1-12 0,4 1-12 0,1-1-10 16,2 1-16-16,1 0-22 0,3-1-11 0,1 1-3 0,4 0 11 0,2-1 27 15,3-1 25-15,0 2 22 0,2-2 21 0,1 2 4 0,-1 0 8 16,-1 0 2-16,2 0 3 0,0-2 0 0,0 0-2 0,0 0 4 0,2-2-8 15,1-1 7-15,1 0-4 0,2-3 2 0,2 0 2 0,1-1-2 16,3-1 6-16,-1-1-1 0,1-2 2 0,1-2 4 0,1 0-5 0,2-1 0 16,2-1 1-16,1 0-2 0,4-2 1 0,-2 1-3 0,3 1-1 15,2-2-1-15,1 1 0 0,2-1 2 0,3-1-4 0,1 1 4 0,3-2-7 16,1 1 0-16,2 2 3 0,2-1-5 0,2 1 1 0,2 2-6 0,1 0-2 16,1 0-2-16,3 2 2 0,1 0 0 0,2 2-2 0,1 1 1 0,1 1-6 15,-1 2 6-15,0 2-4 0,1 1-2 0,-1 2 0 0,-1 2 1 16,0 3 8-16,0 0 4 0,-3 2-5 0,2 1 4 0,-3 0-6 0,0 3 0 15,-1 2 8-15,-3 3-5 0,-1 3 6 0,-2 2-2 0,-2 3-3 16,-2 2-1-16,-1 2 1 0,-3 2-2 0,-2 3 0 0,-4 1 7 0,-1 1-3 16,-2 3 2-16,-4 2 2 0,-2 3 3 0,-3 1-3 0,-3-1 0 0,-4 1 2 15,0 1-2-15,-5 0 5 0,-1 4 3 0,-4-1-1 0,-5-1 9 16,-3 2 5-16,-3-2 3 0,-4 0 9 0,-2 0-1 0,-4-2 4 0,-4 1 4 16,-3-2-5-16,-5 1 3 0,-1 1 3 0,-6-1 7 0,-2-1-4 0,-6 1-6 15,-4-2-7-15,-5 2-5 0,-3-2-2 0,-4-2 10 0,-1-1 5 16,-2-3 8-16,-3-1 23 0,-1-3 2 0,0-1 17 0,1-3-2 0,-1-4 0 15,1-1-8-15,-1-3-13 0,0-2-6 0,-1-2-15 0,-1-2-5 16,0-1-12-16,-2-2-3 0,0-1 3 0,1-3-7 0,1-1-3 0,0-1-8 16,3-3 6-16,0-1 0 0,4-1 9 15,3 0 1-15,2-2-16 0,2-2 3 0,4 0-13 0,3-1-4 0,0-2-7 0,5 1-20 0,1-2-22 16,6 0-30-16,3 0-37 0,4 0-58 0,2 2-81 0,3-1-137 0,2-1-232 16,3 0-54-16,6-3-93 0</inkml:trace>
  <inkml:trace contextRef="#ctx0" brushRef="#br0" timeOffset="27486.9">22713 6850 2209 0,'-4'-31'104'0,"0"-1"-289"0,-2-6-196 0,1 6-142 0,3 7 27 15,2 2 167-15,4 1 104 0,3 2 59 0</inkml:trace>
  <inkml:trace contextRef="#ctx0" brushRef="#br0" timeOffset="28386.9">22850 6526 213 0,'19'-12'113'0,"5"-1"8"0,5-5-18 0,0 0-28 0,-2 1-29 16,1 0-24-16,2 0-11 0,5-1-6 0,2 2 2 0,3-3 3 16,4 1 10-16,2 0 15 0,2-1 10 0,3-1 14 0,0-1 3 0,1 0 0 15,3-1-9-15,1 0-11 0,2-1-7 0,3 0-13 0,0 1-3 16,4 0-6-16,3-1-1 0,3 1 7 0,1 0 2 0,3-2 7 0,2 3 7 16,0-1 6-16,0 1 7 0,1 3 0 0,0 1 0 0,0 1-7 15,2 3-10-15,1 1-9 0,1 2-7 0,-2 2-6 0,3 1-1 0,-2 2 1 16,1 3-6-16,0 1 1 0,-2 2-4 0,1 2-4 0,-1 2 4 0,-2 2-1 15,-2 1 1-15,0 3 1 0,-1 0-1 0,1 2-1 0,-2 2 1 16,0 2-4-16,-1 1-1 0,-3 4 0 0,1 2-5 0,-2 1-1 0,-1 2 1 16,2 2-2-16,-1 1-2 0,-1 3-5 0,-2 2-4 0,-2 0-1 0,-4 4-4 15,-3 0 1-15,-2 0 7 0,-3 4 7 0,-4-1 5 0,-1 1 12 16,-6 0-4-16,-3 4 5 0,-3 1-1 0,-4 1-2 0,-3 2-2 0,-6-1-2 16,-4 3 4-16,-4 0-2 0,-6 0 1 0,-4 1 7 0,-5 1-4 0,-4-1 2 15,-5 2 4-15,-4 2-4 0,-3 1 3 16,-5 0 3-16,-2 0-3 0,-2 0 1 0,-5 1-2 0,0 0-4 0,-5 0 0 0,-1 1 0 0,-3-2 4 15,-4 0 9-15,-1 1-2 0,-3 0 3 0,-3-1 1 0,-1-1-2 0,-4-2 3 16,-1-1-10-16,0 0 2 0,-3-3-2 0,-1-2 1 0,-1-1 7 16,-2-3-4-16,1-3 2 0,-2-1-6 0,1 0 3 0,-2-4 0 0,0-3 2 15,0-3 0-15,-1-3-5 0,0-4 2 0,-2-2 4 0,2-3 6 0,-3-3 11 16,-1-3 0-16,3-3 6 0,-2-3 2 0,1-3 4 0,1-4 2 16,0-3-6-16,1-2 0 0,1-5-8 0,2-2-3 0,-1-4-2 15,1-3-7-15,0-3-6 0,1-2-3 0,-1-2 0 0,1-5-6 0,0-1 3 16,1-6-3-16,1-2-5 0,2-3-1 0,1-3 2 0,2 0-2 0,2-2-2 15,3 0 7-15,4-4-1 0,3 0-1 0,0-1 3 0,4-2 2 0,1-1-5 16,3-1-2-16,3-2-4 0,1 0-3 0,2-2 3 0,3 2-3 16,4-1 0-16,2 1 11 0,5 1-11 0,4 1 12 0,1 2 3 0,2 1-11 15,3 2 11-15,3 1-1 0,1 1 0 0,2 1 2 0,2 5-1 0,2 3 1 16,0 2-1-16,2 5-5 0,0 1-11 0,0 6 2 0,-1 2-6 16,2 4-1-16,-1 2 2 0,1 2-9 0,0 3-2 0,0 1 2 0,-1 4-2 15,0 2-2-15,0 1 1 0,0 2 1 0,0 0 5 0,2 2 0 0,0 1 9 16,0 0-5-16,1 1 0 0,-1 2 1 0,0 0-2 0,0 1 5 15,0 1 0-15,-1 0 5 0,0 1 0 0,-1 0 6 0,0 1-5 0,0 0 5 16,-2-1-1-16,0 1-5 0,-1 0 6 0,-1-1-2 0,0 0 2 16,-1 0 1-16,-1-2-1 0,0 1-1 0,-1-1 1 0,0 1 2 0,-1-1 4 15,1 0 3-15,0 1-1 0,0 0 3 0,0-1-4 0,-1 0-4 0,1 0 4 16,0 0-3-16,1 0 1 0,-1 0 3 0,1-2-2 0,0 1-3 16,0 1 0-16,0 0-1 0,0 0-2 0,-1 1 1 0,2 0-2 0,-1-1 1 15,1 1 1-15,0 0-5 0,0 0 4 0,0-1 1 0,0 1 1 16,0-1-1-16,0 1 1 0,1 0-1 0,0 1-1 0,0 0 0 0,0 0 5 15,0-1-8-15,-1 1 7 0,2 0-2 0,-1-1-2 0,1 1 1 0,-1-1-1 16,1-1 2-16,0 1 1 0,-1-1 0 0,2 0 2 0,-1 0-2 16,1-1 3-16,0 0-5 0,-1 0 5 0,1 0-1 0,-1 0 1 0,0 0-2 15,1-1-1-15,1 0-2 0,-1 0-4 0,0 1 10 0,0-1-6 0,0 0 4 16,0 1-3-16,1-2-4 0,-1 0 1 0,0 1 4 0,0 0-1 16,0 0-1-16,1 0-1 0,-1-1 0 0,0 0 1 0,0 1-1 0,-1-1 1 15,0 1-1-15,0-1 1 0,-1-1-1 0,1 0 0 0,0 1 1 0,-1-1 3 16,1 1-3-16,-1-1 0 0,0 0-3 0,0 1 4 0,-1-1 1 15,0 0 0-15,1 0 1 0,-1 0-1 0,-1 0-4 0,1 0 2 0,0 1 1 16,-1-1 0-16,0-1 4 0,0 1-2 0,0 0 1 0,1-1-2 16,-1 1 1-16,0 0 2 0,0 0-4 0,0 0 0 0,0 1 1 0,0-1-1 15,0-1 0-15,0 1 0 0,0 0-1 0,0 0-2 0,0 0-4 0,0 0 4 16,0 0-4-16,0 0 9 0,0 0-7 0,-1 0 1 0,1 0-1 16,0 0-4-16,0 0 4 15,-1 0-4-15,1 0 3 0,0 0-4 0,-1-1 2 0,1 1-2 0,0 0-1 0,0 0-6 0,0 0-7 0,-1-1-3 0,1 2-13 16,0-1-24-16,0-1-40 0,-1 2-46 0,-1-1-43 0,0 1-35 15,-1 0-28-15,-1 2-38 0,-2 1-32 0,-2 1 8 0,-5 2 65 0,-3 3 87 16,-6 1-61-16</inkml:trace>
  <inkml:trace contextRef="#ctx0" brushRef="#br0" timeOffset="29119.37">5752 16220 928 0,'-17'0'343'0,"0"-1"-196"0,-5 1-48 0,4-2-19 15,3 1-20-15,1 0-13 0,3 0-16 0,0-1-18 0,2 1-6 16,1-1-16-16,1 0-14 0,2 0-24 0,1 1-43 0,1-1-44 0,1 1-65 16,0 1-35-16,2 0 0 0,0 1 31 0,2 1 54 0,0 2 46 0,3-1 40 15,0 2-153-15</inkml:trace>
  <inkml:trace contextRef="#ctx0" brushRef="#br0" timeOffset="29468.37">7148 14072 1279 0,'-10'-4'674'0,"2"-2"-557"0,-1-1-110 0,5 1-48 16,6 1-23-16,4-1-5 0,6-1 19 0,7-2 11 0,5-1 21 0,8-3 4 15,6-2 1-15,6 0-4 0,8 1 5 0,5 2 1 0,5-1 0 16,5 1 6-16,3 1-4 0,4 2 0 0,1 3 0 0,2 3 0 0,0 1 0 16,-1 3-4-16,1 2 2 0,-2 2 2 0,-2 5 0 0,0 2 0 0,-1 3-1 15,-3 3 2-15,-2 4 0 0,-4 4 4 0,-3 3-7 0,-2 5-2 16,-4 2-2-16,-3 4-2 0,-4 8-5 0,-1 4-8 0,-4 7-39 0,-3 8-78 16,-1 7-43-16,-3 8-51 0,-4 9-7 0,-6 8 59 0,-2 10 46 0,-5 10-80 15</inkml:trace>
  <inkml:trace contextRef="#ctx0" brushRef="#br0" timeOffset="30853.37">29133 6284 1046 0,'-6'-14'418'0,"-2"-1"-359"0,-3-4-94 0,1 0-16 0,1 2 13 15,0 1 21-15,1-1 14 0,-1 1 1 0,2 1-21 0,0 0-31 16,2 1-41-16,1 1-24 0,2 1 9 0,2 2 36 0,0 0 52 0,1 1 50 16,1 0 36-16,-1 1 15 0,2-1 1 0,-1-1-9 0,2 0-18 0,1-2-14 15,0 0-9-15,3-1-5 0,-1 1-6 0,1 1-2 0,1-1-4 16,2-1-7-16,1 1 0 0,1-2-6 0,4 1 1 0,4-3 2 0,4-1-4 16,5 0-1-16,5-2-6 0,6 0-3 0,7 0-1 0,7 0 2 15,7 0 3-15,8-2-1 0,6 3 1 0,7-1 0 0,7 0-4 0,4 3 1 16,4-2-3-16,4 3 3 0,0 2 1 0,0 2-1 0,2 4 8 15,-3 0-1-15,-2 3 9 0,0 2 11 0,-2 2 2 0,-1 2 10 0,2 1 5 16,0 2 5-16,-4 4 0 0,-1 1-3 0,-3 5-3 0,-1 4-6 0,-2 0-11 16,-1 6-7-16,0 3-4 0,1 2-8 0,0 6 4 0,-41-18 5 0,10 7 0 15,-2 2-1-15,11 8-5 0,0 1-7 0,10 8-8 0,-3 3-2 16,10 7-4-16,-3 1-5 0,-41-26 29 0,3 4-3 0,-2 0-2 0,3 5 0 16,-3 0-37-16,4 4 2 0,-6 2-3 0,3 3 6 0,-2 1 2 15,0 4 11-15,-3 1 4 0,-1 5 2 0,-2 0 0 0,0 4-3 0,-5 1 1 16,-1 4-5-16,-3 0-4 0,-6 0 1 0,-3 0-5 0,-5-1 19 0,-5-1 15 15,-4-1 15-15,-4-1 18 0,-6-2-3 0,-4-2 9 0,-5-1 1 16,-28 50 5-16,-11-11-45 0,-8-14-3 0,-7-9 2 0,-2-10 0 0,-2-7 45 16,1-7 1-16,2-6-9 0,0-4-3 0,-2 0-4 0,-71 35-31 15,12-11 2-15,18-12-9 0,16-11-5 0,9-5 20 0,-4-2-6 0,-3 0-3 16,0-2-10-16,-5 0 0 0,-1-4-2 0,-1-1-2 0,-2-3 13 0,-2 0 0 16,3-3 0-16,3-3 4 0,2-3-3 0,1-3 4 0,4-2 10 15,2-4 1-15,4-3 10 0,3-3 9 0,5-3 8 0,2-4 5 0,2-1 5 16,4-4 0-16,0-2-9 0,3-2-3 0,3-4-4 0,2-3-9 0,4-1-4 15,1-5-5-15,5 0-3 0,4-7-5 0,2 0-5 0,2-5-4 16,0 0-9-16,3-1-3 0,1-1-4 0,2-3-9 0,1 2 6 0,3 0-1 16,5 0-2-16,1 2 1 0,5 3-3 0,2 1-1 0,4 5 4 0,4 3 5 15,1 4 0-15,4 2 0 0,0 2-10 0,3 2-17 0,-1 0-21 16,1 3-25-16,0 0-23 0,2 2-26 0,0 0-16 0,0 2-16 0,1-1-9 16,-1 1 7-16,1 1 13 0,0 0 30 0,0 1 31 0,2 0 31 0,-1 1 28 15,1 2 16-15,1 1 11 0,1 0 5 0,1 2-15 0,0 0-113 16</inkml:trace>
  <inkml:trace contextRef="#ctx0" brushRef="#br0" timeOffset="44186.16">10082 8761 1009 0,'-1'1'546'15,"1"-1"-512"-15,3 3-58 0,6 0 23 0,0 0 16 0,4-1 8 0,2-1 5 16,0 0 5-16,3-2-1 0,2-1 2 0,3-2-8 0,2-1-4 16,4-1 2-16,1-4-4 0,3-2 3 0,0-2 2 0,5-3 0 0,0-2 1 15,4-5 2-15,4-2-7 0,2-5 11 0,3-3 9 0,3-4 7 0,2-2 18 16,5-3 5-16,2-4-6 0,3-1-8 0,3-2 4 0,3-2 3 16,1-1 8-16,5 0 7 0,1-3-10 0,1 1-11 0,1-1-7 0,0 3-5 15,-2 1-2-15,-1 2 3 0,-3 3-5 0,-1 1-12 0,-1 3 11 16,-3 3-3-16,-1-1 4 0,-2 4 12 0,-2 1-20 0,-3 2 1 0,-2 3-8 15,-2 3-7-15,-2 1 2 0,-3 1-12 0,0 2-1 0,-5 2-3 0,-2 2-4 16,-3 1-1-16,-1 3 1 0,-4 2 2 0,-2 1-6 0,-2 2-2 16,-5 2-5-16,-4 2-9 0,-2 0-9 0,-4 1-14 0,-1-1-23 0,-1 1-36 15,-3-1-47-15,-1-1-60 0,-2-2-98 0,0-2-176 0,-1-6-182 0,-2-6 86 16,0-7-17-16</inkml:trace>
  <inkml:trace contextRef="#ctx0" brushRef="#br0" timeOffset="44570.16">14028 6014 2680 0,'1'0'335'0,"4"0"-349"0,5 2-18 0,3 3-4 0,5 1 9 16,2-1 17-16,0 0 8 0,-3-1 6 0,0-1 1 0,-3-1-4 0,-3 0 3 15,-3-2 6-15,-2 0-2 0,-2-1 8 0,-2 0 2 0,-1 0 6 0,-2-1 0 16,-3-3 0-16,-2-2-7 0,-4-3-13 0,-5-2-9 0,-5-1-7 16,-4-2 0-16,-6 0 6 0,-1 2 8 0,-4 0 7 0,-1 1 4 0,-1 2 0 15,-2 2-7-15,1 1-2 0,-2 2-6 0,0 3-8 0,1 3 3 0,-3 3 2 16,3 4 0-16,0 2 13 0,1 4 3 0,5 3 4 0,1 1 11 16,5 6-5-16,4 2-3 0,2 6-6 0,6 2-12 0,3 4 2 0,2 1-4 15,5 3-2-15,5 2 4 0,5 1-1 0,5-4-10 0,4 0 16 16,4-3 2-16,3-4 6 0,5-1 11 0,3-2-8 0,4-3 2 0,5-2 1 15,5-2-3-15,2-1-1 0,5-2-8 0,0 0-2 0,0-1 2 0,1-3-5 16,-2-1 3-16,1-1 4 0,-3-3 0 0,-3 0-5 0,-4-2 1 16,-3-1-6-16,-5-1-1 0,-3-2-4 0,-2-1-4 0,-4-1-14 0,-1-1-24 15,-5-2-24-15,-1-1-38 0,-3-2-30 0,-3-1-31 0,-1-3-48 0,-2-4-45 16,-1-2-90-16,0-4-119 0,-1-9-48 0,-3-8 129 0,0-9-44 16</inkml:trace>
  <inkml:trace contextRef="#ctx0" brushRef="#br0" timeOffset="45703.16">14541 4789 3468 0,'-6'7'28'15,"2"8"-37"-15,3 10-15 0,5 10 2 0,4 9 7 0,2 11 4 16,1 5-9-16,1 6 11 0,-1 4 0 0,-1 4-2 0,-1 5 15 0,-3 2-6 15,0-2-3-15,-2 1 8 0,-1-2-17 0,0-1-3 0,0-1-2 0,-1-2-30 16,1 0 1-16,-1-5-17 0,0-5-2 0,0-7 16 0,0-8 18 16,1-8 14-16,1-5 11 0,1-7 6 0,0-3-2 0,1-6-4 0,-1-3-1 15,2-3 4-15,1-4 5 0,-1-3 12 0,0-4 2 0,0-1 1 0,0-2-1 16,0-2-5-16,-1-3-4 0,1-3 12 0,0-2 0 0,1-5 4 16,1-4 3-16,-1-4-12 0,0-5 1 0,0-3-1 0,-1-2 2 0,-2-2-2 15,1-2-1-15,-1-1-6 0,1-1-3 0,0 1-1 0,0 2 1 16,1 5-4-16,2 5 1 0,1 4-8 0,-1 7 2 0,1 2 7 0,-1 4-4 15,1 4-3-15,-1 2 0 0,0 3-3 0,0 2 5 0,1 3 1 0,0 2 8 16,1 2-1-16,1 0 1 0,0 3-4 0,0 2 3 0,1 0 1 16,2 2-1-16,0-1 2 0,0 0-1 0,1-1-6 0,1-1 4 0,0-3 1 15,-1-1-4-15,2-2 6 0,1-1-2 0,-1-3 1 0,0-3 1 0,-2-2 0 16,1-3 8-16,-2-2-1 0,0-2 6 0,-1 0 7 0,-2-2-4 16,-2-1 6-16,0 0 2 0,-1-2 0 0,-1 1 0 0,-3-1-2 0,-1-1 2 15,-2 0-7-15,-4-1 2 0,-2-2 0 0,-1 0-2 0,-3 1-3 16,-1 0-4-16,-1 0-8 0,0 0-1 0,-2 1-8 0,-1 1 0 0,-1 1 8 15,0 2-4-15,0 1 3 0,-1 3-6 0,-1-1-16 0,0 2-2 0,-4 1-3 16,0 2 3-16,0 2 1 0,-2 0-1 0,0 3 3 0,2 2 3 16,-1 2-4-16,2 3-1 0,2 1-2 0,0 1-23 0,1 1 1 0,2 3 1 15,2 1 0-15,2 2 13 0,1 3 7 0,3 1-4 0,1 0 2 0,2 1 6 16,3-1 8-16,1-2 2 0,3 0 0 0,2-3 4 0,2-1 1 16,2-2 2-16,2 0 4 0,2-1-3 0,2-1 6 0,1-2 7 0,1-1-3 15,2-2 8-15,1 0-3 0,2-1-8 0,1-2 8 0,0 0-4 16,3-2-1-16,-2-1 1 0,0 0 1 0,2-2-2 0,-3-1 1 0,3-1-1 15,-1-1-6-15,1-1-1 0,-1-1-1 0,-2-1 2 0,-2-2-1 0,-1 0 0 16,-1-2-3-16,0-1 3 0,-1 0 1 0,-1-2 3 0,0-1-3 16,-1-2 0-16,-1 1-3 0,1-3 0 0,-1-1 5 0,0 0-3 0,-1-2-1 15,0 0 6-15,-1 0 8 0,-1-2-1 0,-1 1 4 0,0-1-4 0,1 1-8 16,-2-2-5-16,0 1 3 0,-2 2 3 0,-2 0-2 0,-1 1 8 16,-1 2-4-16,-2 1 0 0,-2 2 2 0,0 2 0 0,-2 2 0 0,0 1 5 15,-1 2 3-15,-1 1 1 0,-1 2 3 0,-1 3-1 0,0 0 0 16,-1 1-3-16,-1 1-9 0,0 1-12 0,1 2-14 0,-1 0-12 0,1 1 5 15,0 0-3-15,2 1-4 0,0 1-4 0,2-1-1 0,1 2 3 0,0 1 14 16,2 1 6-16,2 1-1 0,0 2 8 0,2 0-5 0,1 1 5 16,2-1 3-16,1 2-4 0,0 2 6 0,1 0-8 0,-1-1 5 0,2 2 4 15,0 1-3-15,1 1 6 0,0-1 1 0,0 2-7 0,2 0 0 0,-1 0 2 16,-1 1-11-16,0-1 11 0,-1 1-13 0,0-2-2 0,-1 1 11 16,-1 0-3-16,-1-1 10 0,-2 2-1 0,-2-1-1 0,-1 0-1 0,-3-1 7 15,-1 1 2-15,-1 0-3 0,-2-2 1 0,-1 1-6 0,-2-2 7 16,-1 0-7-16,-1-2 8 0,0 0 0 0,0-2 8 0,0 0-4 0,-2-2-4 15,0-1-2-15,-1-1-9 0,-1-1 9 0,2 0 1 0,-1-1-3 0,2-2-1 16,0 0-3-16,2-3-1 0,1 0 2 0,2-1 0 0,2-1-4 16,0-1-4-16,3-2-5 0,0-1-14 0,1 0-1 0,1-2 0 0,1-1 2 15,2-3 7-15,2-2 4 0,3-4 2 0,1-1 0 0,4-5 0 0,0-2-2 16,4-2 0-16,0-4-2 0,1-1 4 0,1-2 5 0,2-3 3 16,1 0 6-16,1 0 2 0,1-2-5 0,-1 2 2 0,1 1-4 0,-4 2 3 15,0 0 1-15,-1 0 2 0,-2 2-1 0,0 0 2 0,-2 4-1 0,-2 1 3 16,-2 3 2-16,-2 1-2 0,-2 1 2 0,-2 4 0 0,-2 1 0 15,-3 2 4-15,-1 1 0 0,-2 1-2 0,-3 0 3 0,-1 3-2 0,-1 2 12 16,-2 2-2-16,-1 1-1 0,-2 2-1 0,1-1-24 16,-1 0 6-16,-1 1-2 0,1 0 2 0,1 2 5 0,2 0-7 0,1 2-8 0,2 0-3 15,1 1-8-15,2 1-9 0,2 0-8 0,0 1 6 0,2 1 6 0,0 1 10 16,2 2 1-16,0 1-5 0,2 2 8 0,2 2 7 0,0 2 10 16,2 1 4-16,0 0-4 0,0 2 2 0,0 0 0 0,0 0 2 0,1 1-2 15,0 2 1-15,1-1 6 0,0 0-8 0,-1 1-3 0,1 0 3 0,0 0-9 16,1 2 7-16,-1 0 1 0,-1 0-1 0,1 0-2 0,-1-1 1 15,-1 0-1-15,-1 1-6 0,-2-2 5 0,-2 2-3 0,-3 0-2 0,0-2 2 16,-2 2 0-16,-2 1 2 0,-1-2-4 0,-3 2 0 0,-1-1-11 0,-3 0-3 16,-2 1 5-16,-2-1-1 0,0 1 14 0,-4 0-6 0,-1-2-9 15,-2 1-4-15,-2-1-19 0,-1-4-7 0,-1 1-27 0,-2-3-31 0,0-3-26 16,-3-1-28-16,-1-3-34 0,-4-3-55 0,-1-6-84 0,-3-5-141 16,-2-7-183-16,-3-8 133 0,-2-9-56 0</inkml:trace>
  <inkml:trace contextRef="#ctx0" brushRef="#br0" timeOffset="46154.16">14054 5115 999 0,'-63'-2'277'0,"-4"1"-209"15,-14-1-37-15,12 2-7 0,13 0 7 0,3 0 8 0,3-1 17 0,4-1 5 16,1 0-1-16,4-2 11 0,3 1 13 0,3 0 6 0,6-1 8 0,4 0 0 16,6-1-10-16,5 1 2 0,3-1-10 0,4 0 4 0,4-2-5 15,3 1-8-15,4-1 10 0,3-2-1 0,4 0 2 0,5-4 7 0,6-2-12 16,7-2-5-16,7-2-3 0,5-3-14 0,6-1-7 0,5-1-15 15,5-2-8-15,6-2 4 0,5-4-5 0,5-1-6 0,4-3-2 0,5 1-7 16,1-1-3-16,5-2 3 0,3 0-7 0,4-1-1 16,4 1 5-16,4 2-3 0,3 0 7 0,1 4-1 0,3 2 2 0,2 5-2 0,1 2-4 15,5 4 3-15,-3 5-6 0,1 3-1 0,1 4 7 0,-2 4-1 0,2 3-5 16,-2 6 5-16,-2 5-8 0,-2 3-5 0,-3 8-1 0,-5 5-3 16,-2 5 1-16,-2 4-13 0,-6 7 2 0,-3 2-5 0,-5 4 1 0,-4 1 8 15,-4 4 1-15,-5 1 3 0,-6 0 3 0,-3-2 1 0,-5 0-1 0,-6-4 2 16,-6 0 4-16,-6-1-10 0,-5-2-1 0,-7 0-2 0,-4-2-4 15,-6 4 10-15,-6-2-1 0,-5 3 0 0,-8 3 2 0,-6 2-3 0,-7 4 3 16,-10 3 2-16,-8 4 2 0,-7 2-4 0,-10 2 2 0,-9 3 4 0,-8 1-2 16,-9 1 12-16,-7 3 5 0,-10 1 2 0,-10 2 5 0,-8-1-12 15,-9 4 4-15,-6-1 3 0,-9-1-5 0,-6 2 16 0,-7-2-6 0,-4 0-4 16,-6-1 1-16,-2-3-11 0,-1-3 11 0,-3-1 2 0,2-5 8 0,0-2 12 16,2-5 4-16,3-6 4 0,2-6 9 0,5-6-10 0,0-10-5 15,4-7-4-15,2-9-4 0,5-9 6 0,9-9 2 0,6-8 8 0,8-10-7 16,5-11-10-16,5-8-4 0,8-12-21 0,8-9-17 0,6-9-9 15,10-8-17-15,10-4-11 0,13-1-4 0,13-1-2 0,12 2-6 0,11 2-2 16,10-1-37-16,8 1-50 0,8-3-80 0,7 2-131 0,8-4-236 0,4-1-241 16,6-5 187-16,3-5 75 0</inkml:trace>
  <inkml:trace contextRef="#ctx0" brushRef="#br0" timeOffset="128991.21">13433 2630 1937 0,'-6'7'98'0,"2"4"-97"0,2 3-6 16,6 3-4-16,5 1 9 0,3 1 6 0,2 2 2 0,3 2 4 0,2 1-5 15,-1 4 0-15,4 0-2 0,0 4 3 0,1 0-4 0,0 2 3 16,1-2 3-16,-1 2 1 0,1-1 12 0,-1 1 3 0,2-1-2 0,-1 0 2 15,-2-2-10-15,2-3-7 0,-3-3 6 0,1-3 6 0,-1-2 10 0,-3-3 13 16,0-2 1-16,-3-2-3 0,-2-3 0 0,-3-3 1 0,-1-3 3 16,-2-2 10-16,-1-2 9 0,-2-2 12 0,-1-1 11 0,-1-3-8 0,0-2-6 15,-2-3-16-15,1-4-15 0,-2-4-11 0,1-2 3 0,0-3-7 0,0-1-7 16,0-4 4-16,0-1-14 0,0-2-2 0,0 0 3 0,-1-1-5 16,1 1-3-16,1-2 0 0,0 1-8 0,0-1 6 0,1 3 5 0,2 2-5 15,0 6 1-15,2 3-3 0,0 4-1 0,1 5 8 0,-1 1-4 16,1 5 8-16,1 1 0 0,0 4-4 0,1 3 8 0,-1 2-6 0,1 6 0 15,0 3 2-15,1 6-4 0,1 6-2 0,1 5-1 0,-1 3 0 0,1 5-1 16,-1-1 1-16,2 2 0 0,1-1-1 0,1 0-5 0,0 2 2 16,1-3-16-16,1-2 1 0,0 0 1 0,-1-4-8 0,1-1 4 0,-1-2-11 15,-1-1-1-15,-2-4-15 0,-1-2-11 0,-2-4-14 0,-2-2-18 16,-3-3-6-16,-1-2 0 0,-1-2-14 0,-1-4-27 0,-2-1-26 0,0-3-24 16,-2-2-10-16,-1-2 1 0,0-3-15 0,-3-3 1 0,0-4-1 0,0-2 15 15,0-7 20-15,0-4 11 0,1-5 20 0,1-4 15 0,1-3 39 16,1 1-166-16</inkml:trace>
  <inkml:trace contextRef="#ctx0" brushRef="#br0" timeOffset="129375.21">14407 2599 3413 0,'-12'11'67'0,"2"6"-88"0,0 8-23 0,5 4-3 0,4 1 11 16,5 0 18-16,1 2 9 0,1-1 0 0,1 4-4 0,0 1 6 0,0 0 0 15,0 1 3-15,1-2 1 0,0 0-1 0,1-2 4 0,0-1 0 0,0 0 0 16,1-1-2-16,1-1-3 0,3-2-16 0,2-2-1 0,1 0-8 16,3-4-3-16,0 0 7 0,2-3-7 0,1-4 2 0,2 0 8 0,0-5 9 15,-2-2 14-15,0-5 4 0,-1-3 3 0,-3-3-2 0,1-3 5 0,-1-1 4 16,-2-3-2-16,2-3 0 0,-1-2-1 0,-2-5-4 0,0-3-4 16,0-2 9-16,-1-4-8 0,-2-3-6 0,0-3-3 0,-1-2-21 0,-1 0-7 15,-1-2-2-15,-2 0-2 0,-1-1 4 0,-1-1 5 0,-2 1 6 0,0 0 12 16,-1 2 0-16,-1 3 6 0,0 2 6 0,0 4 0 0,0 3 6 15,1 5 0-15,-1 4-6 16,0 5 5-16,0 3-6 0,0 4-2 0,0 3 4 0,1 3 2 0,-1 3 2 0,1 4 15 0,1 2 7 0,2 5-4 16,-1 3-4-16,2 5-11 0,1 4-5 0,1 4-3 0,2 2 0 0,0 3-4 15,0 3-1-15,-1 3-2 0,2 0-4 0,-1 0-1 0,2-1-2 0,-1-1-4 16,-2-3-11-16,2-1-10 0,0-5-17 0,-1-2-35 0,0-6-41 16,0-1-64-16,1-1-11 0,1-1 4 15,-1 0 17-15,0-2 35 0,-2-4 5 0,1-2 1 0,-1-2-11 0,-2-3-16 0,0-1-7 0,-3-2-4 16,-1-2 19-16,-1-3 23 0,-1-2 44 0,-1-4 33 0,-3-4-162 0</inkml:trace>
  <inkml:trace contextRef="#ctx0" brushRef="#br0" timeOffset="129943.21">15245 2695 3721 0,'-7'3'14'0,"1"3"-109"0,3 3-29 16,7 2 3-16,4 3 31 0,3 3 50 0,1 3 12 0,1 0-20 16,0 6-6-16,1 0 1 0,-1 2 12 0,-1 2 22 0,-3 1 10 0,0-2 6 15,0 1 6-15,0-3-4 0,0 0 2 0,1 0 1 0,-1-2-2 0,0 0 0 16,1-2 2-16,1-2 1 0,-1-1 2 0,0-4 2 0,0-1-3 16,-1-4-6-16,1-2 2 0,-1-2 3 0,-1-2 9 0,-1-1 13 0,0-2-1 15,-1-1 2-15,0-2 4 0,0-2 1 0,-2-2 14 0,2-1-4 0,-1-4-7 16,1-1-4-16,-1-4-17 0,1 0 2 0,0-3-3 0,-2-2-3 15,1 1 0-15,-1-3-3 0,-1 1-1 0,1 2 3 0,-1-1 4 0,-2 0 3 16,1 2-4-16,-1-1-2 0,0 0-5 0,1 1 0 0,0 3-3 16,0 0-2-16,1 3 2 0,1 4-2 0,1 2-1 0,0 3 2 0,0 2 0 15,0 2 9-15,-1 3 2 0,2 1 0 0,-1 3-2 0,2 2-7 0,0 3 0 16,2 1-2-16,0 2-2 0,1 3-3 0,1 2-3 0,-1 1 5 16,0 2-1-16,-1 0 4 0,0 1 2 0,0-1-4 0,0-1 2 0,0-2-4 15,-1-1 2-15,-1-3-5 0,2-2-11 0,-1-2-4 0,0-2 5 16,1-3 4-16,-2-1 10 0,1-3 3 0,-1 1-6 0,0-3-1 0,0 0 7 15,0-3 4-15,-1-1-4 0,0-2 0 0,0-1-4 0,-1-2-7 0,-1-2 13 16,1-1 1-16,-1-3-3 0,-1-1 8 0,0-2-16 0,0-3-6 0,0 0 1 16,-1 1 4-16,0-3-3 0,-1 1 4 0,0 0 3 0,-1-1-4 15,1 2 5-15,1 0 1 0,-1 0-3 0,2 1 5 0,0 2-3 0,1 4-3 16,1 0-2-16,0 3-2 0,0 2-1 0,1 2-8 0,0 3 4 16,0 2-2-16,-1 2 4 0,0 2 9 0,1 2 5 0,-1 2 3 15,1 2 3-15,1 1-1 0,0 3-5 0,0 2 2 0,1 2-2 0,-2-1-4 0,3 3 6 16,-1 1-4-16,-1 0 4 0,1 2-2 0,0 0-3 0,-1-2 1 15,0 1-4-15,0-2 5 0,-2-2-1 0,2-1-17 0,1-1 6 0,-1-3 1 16,1-2-2-16,0-1 14 0,-1-1-9 0,0-2-8 0,-1-1-7 0,-1 0 1 16,2 0 1-16,-2 0 8 0,0-3 4 0,0-2-13 0,-2-1-24 15,-1 0-57-15,-1 0-60 0,-1-2-74 0,-1-2-91 0,-1-1-53 0,-3-1-54 16,-1-4 12-16,-3-4 113 0,-1-3-122 0</inkml:trace>
  <inkml:trace contextRef="#ctx0" brushRef="#br0" timeOffset="130891.21">15697 2508 1643 0,'-12'-1'738'0,"0"1"-664"0,-2 1-57 0,6 1-46 0,5 1-30 0,2 3 8 16,3 2 15-16,2 3 7 0,2 5 5 0,3 1 1 0,1 2-8 15,1-1-13-15,2 0-33 0,-2 1-39 0,2-1-76 0,1 0-77 0,-1 0-32 16,0-2 13-16,1-3 59 0,-1-2 74 0,-2-1 55 0,-1-3 42 0,-3-1 26 16,-2 0 19-16,0-1 13 0,0-1 10 0,0-2 8 0,0 1 3 15,1-1 3-15,0 2-6 0,1 1-11 0,2 2-6 0,0 3-8 0,1 2-5 16,1 1-2-16,0 0 0 0,2 1 3 0,1-1 6 0,-3-2 9 0,1-3 14 15,-2-4 24-15,-3-2 34 0,1-2 40 0,-1-2 26 0,0 0 6 16,-1 0-22-16,2-1-45 0,-1 1-34 0,0 1-28 0,0 2-17 0,1 2-4 16,0 3-4-16,1 1-2 0,0 3-5 0,2 3-4 0,1 1-1 15,2 1 2-15,0 0 0 0,1 0 8 0,1-1 5 0,1-1 7 0,1-1 9 16,-1 0 12-16,2-1 21 0,1-2 18 0,0 0 16 0,1-2 2 0,0-2-4 16,-2-1-10-16,0-2-10 0,-3 0-1 0,-1 0 5 0,0-2 7 15,-1-2 8-15,0 0 13 0,-3-1 9 0,-3-1 12 0,0-2 16 0,-3-1-3 16,0-2-7-16,-2-1-9 0,-1 0-6 0,-1-3-10 0,-2 1-7 15,-1-3-7-15,-2-1-19 0,-2-1-11 0,-1-1-13 0,-2 0-5 0,-2 2-6 16,-1 1-1-16,-1 0 4 0,1 2-6 0,0 1-1 0,-1 2-6 0,-1 2-10 16,-2 1-6-16,0 2-2 0,0 1-12 0,0 1-7 0,-1 3-5 15,1 1-16-15,0 1 0 0,-2 2-3 0,3 1-2 0,2 2 1 0,2 0 3 16,1 1 1-16,3 3 7 0,1 0 5 0,0 2 1 0,3 1 3 0,0 1 0 16,2 3 5-16,2 1 7 0,0-1-2 0,2 1 3 0,0-1 1 15,3 0-4-15,1 2-3 0,1-1-1 0,2 0 1 0,0 2 4 0,1-2 4 16,2 0 4-16,1 0 1 0,0 1 0 0,0 0 0 0,0 2 5 0,1 1-3 15,0 0 0-15,0 3 3 0,2 1-4 0,-1 0 6 0,1 2-1 16,-2 1 4-16,2 0-2 0,0-1 0 0,-1 1 1 0,-1-1 1 0,-1 1-2 16,1-1 3-16,-1-1-3 0,-3-1-1 0,3-1 4 0,-1-2 0 15,-1-1 0-15,1 1 0 0,-2-4 2 0,1 1-2 0,0-3 6 0,-2-1-3 16,0-4 4-16,-1 1 7 0,-1-4-3 0,1-2 2 0,0-3-1 0,0-2-4 16,0-1 3-16,-1-3 7 0,-1-2 6 0,-1-2-2 0,1-2 5 15,-2-4-2-15,0-3-5 0,-1-1 2 0,-1-5-5 0,-2-2-9 0,-2-2-2 16,0-4-8-16,-2-1 1 0,0-3-2 0,-1-3 0 0,-1-3 0 0,0-1 0 15,0-1 2-15,-2 0-1 0,2 2-1 0,1 0-1 0,0 4 1 16,2 4-2-16,2 2 9 0,-1 4-2 0,0 4-2 0,1 1 5 0,-2 1-6 16,1 2 3-16,0 1-3 0,0 1-2 0,1 2 0 0,-1 0 0 15,2 2-2-15,0 0-1 0,0 1-2 0,0 2-2 0,0 1 0 0,-1 2 2 16,1 0-1-16,1 1-3 0,-1 1 1 0,1 0-2 0,1 0 0 16,0 0 0-16,0 1-3 0,1 0-2 0,-1 0 1 0,1 0 4 0,0 0-2 15,3 0-2-15,-1-1 2 0,2 0-4 0,0-1 5 0,1-2 3 0,0 1 3 16,1-2 3-16,-2 0 2 0,2-1 3 0,-2-1 4 0,1 0-2 15,-1 0 3-15,0 0 2 0,0-1-1 0,-2 0 4 0,1-1 2 0,0 1 0 16,0 0 3-16,-1 1-2 0,0 0 1 0,-1 2-2 0,-1 0-6 0,0 3-2 16,0 0 0-16,-1 2 1 0,0 2-1 0,-1 2-1 0,0 1 3 15,0 1-1-15,0 2 4 0,1 1-4 0,0 4-3 0,0 2-6 0,1 2-3 16,1 2 1-16,-1 2-4 0,0 1 6 0,0 0-1 0,0 0-2 0,1 0 3 16,0-2 1-16,1-1-5 0,-1-1 0 0,1-2-2 0,2-3-1 15,-2-1 1-15,2-1 0 0,-1-2 4 0,0-3 0 0,1-1 3 0,-1-2 3 16,-1-2 4-16,1-2 6 0,1-2 4 0,1-4 1 0,0-2 1 0,1-3-2 15,1-1-4-15,0-3-4 0,0-2 1 0,0 0-5 0,-1-3 3 16,0 1 1-16,0 1-1 0,-2-1 6 0,1 0 0 0,-2 0 0 0,-1-2 4 16,-1-1 1-16,-1-1-3 0,0-1 0 0,-1-1-6 0,0 0-1 0,0 1-4 15,2-1-1-15,1 2-3 0,0 6-1 0,2 2 7 0,1 5 9 16,-1 4 5-16,1 2 6 0,-2 5-1 0,0 2 1 0,-1 4-4 0,-1 3 6 16,2 5-6-16,0 3-3 0,0 5-8 0,2 6-8 0,-1 3-2 15,0 6-9-15,0 3-2 0,-2 3-8 0,1-1-10 0,0-1-8 0,-2 0-24 16,-1-4-38-16,1-1-49 0,-1-1-63 0,-1-4-66 0,1-2-78 15,-1-4-63-15,0-4 1 0,-1-5 27 0,-1-2 62 0,-1-4-65 0</inkml:trace>
  <inkml:trace contextRef="#ctx0" brushRef="#br0" timeOffset="131908.21">5479 9683 1367 0,'-8'-18'171'0,"0"-4"-139"0,1-6-53 16,2-1-16-16,2 0 0 0,2 2 6 0,2-3 5 0,2 2 5 0,3 1-7 15,0-1-7-15,3 1 5 0,1 0 3 0,1 0 8 0,1 2 2 0,1-2 3 16,-2 1 1-16,2 0 0 0,1-2 7 0,2-1-1 0,1-1 4 15,3 0-3-15,4 0-1 0,2 0 5 0,4-3 4 0,4 0 2 0,3-3-3 16,4 2 3-16,3-1 3 0,4 0-1 0,5 2 4 0,0-3-8 16,4 2-4-16,1 0-7 0,2 2 0 0,2 1-2 0,-1 1-3 0,1-2-1 15,3 2-1-15,-1 0 0 0,1 3-1 0,-1 3 7 0,0 4 0 0,1-1 6 16,1 3 0-16,1 1 4 0,0 3 0 0,1 1 3 0,2 3 0 16,-2 2-1-16,3 3 1 0,-2 3-2 0,1 3-4 0,-1 5 2 0,-1 4 5 15,-2 5 1-15,-1 3 3 0,-2 5 2 0,0 4 2 0,-3 5-1 16,-2 6 5-16,-2 5 0 0,-4 5 0 0,-1 5-3 0,-3 3-2 0,-3 5-9 15,-2 6 1-15,-2 4 1 0,-3 4-5 0,-2 4 8 0,-4 2-2 0,-1 2-1 16,-2 0 2-16,-5 0-4 0,-1 1 7 0,-5 2 9 0,-6-1 5 16,-2 1 9-16,-5 0 2 0,-5 0 4 0,-5-1 4 0,-6-2 10 0,-2-1-3 15,-7-3-2-15,-5 0-2 0,-2-2-1 0,-4-5-1 0,-2-1-2 0,-2-4 0 16,-3-5-14-16,-1-3 7 0,-5-4-5 0,-1-2-1 0,-3-4 6 16,-5-3-11-16,-2-3-1 0,-4-1 2 0,-5-4 1 0,-4-2-1 0,-3-1 0 15,-4-5 5-15,-2-3 8 0,-2-4 5 0,-2 0 6 0,-1-4 1 16,-1-2-10-16,0-1 12 0,1-1-3 0,-2-2 3 0,2-1 3 0,0-4-9 15,2 0-2-15,1-1 0 0,2-2 7 0,5-1 11 0,2 1 10 0,3-1-2 16,4 1-3-16,2 0-6 0,3-1-10 0,3 2-4 0,2-1-13 16,2 0-17-16,3 2-4 0,3-2-5 0,1 2 4 0,2-2 3 0,5-1-2 15,3-2-3-15,3-1 0 0,4-2 4 0,1-2-1 0,4-3-1 0,3-1 11 16,2-3-8-16,0-1-1 0,2-3-8 0,3-2-9 0,1-2 13 16,3-1 4-16,0-2 0 0,4-1-2 0,0 0-11 0,1-1 2 0,2 0 1 15,0 1 5-15,2-1-3 0,1 2-3 0,2-2 3 0,0-1-7 0,0 3-1 16,2-1-3-16,0 2-1 0,1 2 2 0,1 0-1 0,-1 1-3 15,2 2-9-15,-1 3-9 0,2-1-15 0,-1 1-16 0,0 0-46 0,-1 2-62 16,-1 2-85-16,2 0-141 0,-1 0-180 0,1 1-109 0,-1-1-128 16</inkml:trace>
  <inkml:trace contextRef="#ctx0" brushRef="#br0" timeOffset="132675.21">17980 1560 1010 0,'-6'5'193'15,"-1"2"-248"-15,0 5-16 0,1 5 17 0,-2 5 28 0,-1 8 22 0,2 6 9 16,1 8 2-16,0 5 6 0,2 15 2 0,-2 51 15 0,2-3 12 16,4-7 2-16,3-23 4 0,3 3-13 0,3 2-12 0,4 2-9 0,4 3-5 15,3 2-5-15,5 0 2 0,4-3 1 0,7-8 3 0,5-9 16 16,4-10 8-16,6-10 19 0,3-7 14 0,3-5 2 0,1-8-4 0,1-1-8 15,-1-5-19-15,-2-2-14 0,-3-4-11 0,-5-2-1 0,-3-3-11 0,-5-4-14 16,-5-3-72-16,-5-4-150 0,-7-2-140 0,-6-5-19 0,-7-6-132 16</inkml:trace>
  <inkml:trace contextRef="#ctx0" brushRef="#br0" timeOffset="133510.21">18939 2386 3126 0,'-3'-1'-120'0,"2"0"-125"0,1 0 0 0,2 2 44 16,5 0 99-16,3 0 85 0,2 1 7 0,2-1-15 0,-1 0-3 0,-3-2 5 15,0 0 6-15,-1-2 14 0,-1-1 9 0,0-2 0 0,0-2 1 0,0-3 4 16,0 0 1-16,1-3 7 0,-1-2 1 0,0-1 3 0,-1 0 7 16,-1 0 10-16,-1 1 9 0,-1 1 9 0,-1 4 11 0,-2 0 0 0,-1 2 7 15,-1 1-1-15,0 2-5 0,-2 0-6 0,0 1-9 0,-2 2-16 16,0 0-9-16,-1 2-11 0,0 0-11 0,-2 1-10 0,0 0-6 0,0 1-7 15,1 2-6-15,0 0 1 0,2 1-3 0,0 1-7 0,2 0 8 0,0 2 4 16,2 1 7-16,0 1 7 0,1 1-1 0,1 0 4 0,0 1-1 16,2 3 5-16,0 1-1 0,2 1 3 0,1 2-2 0,1 0 2 0,2 0-2 15,1 0 2-15,2 2 2 0,1 1-2 0,0 0-2 0,1 2 1 16,1 1-4-16,1 1 3 0,1 0 2 0,-2-1 1 0,2 1-7 0,1-1-4 16,0 0 2-16,-1 1 3 0,2-3 11 0,-1 2 6 0,1-3 1 0,0-2-1 15,0 0-2-15,-2-1-7 0,0-3 1 0,-1-1 1 0,-2-1-3 16,-2-2 5-16,-2-1-2 0,-2-1 0 0,-3-3 3 0,-2-1 3 0,-1-1 3 15,-2 0 0-15,-2-1 6 0,-2-1 13 0,-2 1 13 0,-2-1 5 0,-2 0 1 16,-2 0-14-16,-4-2-7 0,-2 1-14 0,-3-1-6 0,-2-1 0 16,-1 1-7-16,1-1 2 0,-1 1-2 0,1 0-3 0,1 1-1 0,1 1-3 15,3 0 0-15,1 0-4 0,2 2-1 0,2 0-5 0,2 0-6 0,3 1-15 16,2 0-13-16,2-2-7 0,2 2-2 0,2-1 12 0,2 1 11 16,2-1 5-16,2 1 7 0,2-1-1 0,3 0-6 0,3 0-5 0,2-2-11 15,3-2-19-15,3-2-15 0,2-2-19 0,2-4-14 0,3-2-22 16,0-3-17-16,2-3-29 0,-1-2-27 0,0-2-17 0,1-1-20 0,-2-2-10 15,0-1-14-15,1-1-7 0,-2-4 23 0,2 0 65 0,-2-5-126 0</inkml:trace>
  <inkml:trace contextRef="#ctx0" brushRef="#br0" timeOffset="133642.21">20155 2165 2240 0,'2'10'67'0,"4"7"-79"0,6 12-4 0,4 7 34 0,2 7 33 16,2 5 21-16,3 5-1 0,0 6-21 0,0 7-28 0,1 9-14 0,-2 8-6 15,-1 10-12-15,-3 8-6 0,-5 9-64 0,-3 10-213 0,-4 11-316 0,-6 13-308 16</inkml:trace>
  <inkml:trace contextRef="#ctx0" brushRef="#br0" timeOffset="134164.19">6480 13553 705 0,'-14'-6'112'0,"2"0"-131"0,-3-1-52 0,6 0-34 0,3 1-26 16,3-2 4-16,2 0-168 0</inkml:trace>
  <inkml:trace contextRef="#ctx0" brushRef="#br0" timeOffset="135341.26">20060 2205 1183 0,'-2'-6'465'16,"1"0"-494"-16,2-1-99 0,3 1-15 0,2 1 23 0,3-1 52 0,2 0 44 15,1-1 11-15,2-2 2 0,0 0 1 0,0 0-5 0,0-1-4 16,2 1-9-16,0 0-10 0,1-2-8 0,-1-1 3 0,0-1 10 0,-1 1 12 16,-2-1 15-16,-3-1 7 0,-2 0 11 0,-1 0 10 0,-3 0 8 15,-2 9 22-15,-1-4 11 0,-1 1 5 0,-1-2 5 0,-1 1-11 0,0-2-11 16,-1 1-12-16,0-3-12 0,-2 0-15 0,1 0-6 0,0 0 1 0,-1-1-2 15,0-1-1-15,1-2 3 0,1 0-2 0,-1-1-5 0,2-2 7 16,-1-1-5-16,2 0 0 0,-1-2 3 0,1 0-3 0,0 1-1 0,1-3 1 16,-1 3-2-16,1-1-3 0,0 2-1 0,0 2 3 0,1 0 0 15,-1 3 2-15,0 1 8 0,-1 4 2 0,1 1 6 0,-1 2 11 0,0 1 6 16,-1 3 2-16,0 0-3 0,-1 2-13 0,0 1-11 0,0 1-7 0,0 0-4 16,0 2-1-16,0 0-3 0,1 0-4 0,0 1-4 0,-1 1 1 15,1 0 2-15,0 0-2 0,1 2 7 0,0-1 5 0,1 1 0 0,0-1 10 16,0-1 3-16,1 1 4 0,-1-1 8 0,1 0 1 0,0-1 4 0,0-1 3 15,0 0 1-15,0 0-6 0,-1-1-2 0,1 1-8 0,0-1-7 16,1 0-2-16,-1 0-5 0,0 1 0 0,0-1 2 0,2 1 2 0,-1 0-2 16,1 0 2-16,0-1-1 0,0 1 1 0,0 0 2 0,1 0-1 0,-1-1 2 15,0 0-3-15,0 1 2 0,-1-1-1 0,1 1 0 0,0-1 2 16,-1 1-5-16,1 1 4 0,0-2-3 0,1 3 5 0,-1 0 2 0,1 1-1 16,-1 1 5-16,3 0 3 0,0 2 3 0,0 0 6 0,2 2 2 15,0 0-5-15,2 3-5 0,1 2 0 0,1 0-8 0,3 2 3 0,1 1-5 16,1 3-3-16,1 2 1 0,3 0-9 0,2 3 0 0,-1 0 0 0,3 2-3 15,22 26-16-15,-3-6 4 0,-5-7 3 0,-8-7 1 0,-3-6 16 16,-1-1 1-16,0-3-1 0,-3-1 0 0,0 0 3 0,-1-2 2 0,-1-2 5 16,-1 1 7-16,0-1 7 0,-2-1 1 0,-1-1 5 0,0-1-2 0,-4-3-3 15,1-1-1-15,-2-1-4 0,-2 1-5 0,-1-3-4 0,-3 0-1 16,-2-2-2-16,-2-2-4 0,-2 1 0 0,-2-1 1 0,-2 1 7 0,-2-1 2 16,-3 0 7-16,-1-1 2 0,-3 0 0 0,-2-1 1 0,-2 0-3 15,-2 0 6-15,-1-2-2 0,-2 0 1 0,1-1 0 0,-2-2-4 0,1 0 3 16,-1 0-3-16,2-2-3 0,2 0 3 0,0 0 0 0,3-1 4 0,2 1 4 15,2-2-9-15,4 1 1 0,0-1-7 0,3 1-10 0,1 0-12 16,2-1-19-16,1 0-7 0,2 0-8 0,1-1 0 0,2 1 7 0,2-1 2 16,0 0 5-16,2 1 1 0,3 1-1 0,2-1-1 0,0 1-9 0,0-1-1 15,3 2-7-15,1-1-12 0,1 1-16 0,1 0-36 0,-1 0-38 16,0 0-47-16,-1-1-57 0,0 1-41 0,0-2-37 0,0 1-8 0,1-2 27 16,2 1 63-16,-1-1 88 0,1 0-113 0</inkml:trace>
  <inkml:trace contextRef="#ctx0" brushRef="#br0" timeOffset="135508.26">21522 2104 2095 0,'2'2'113'0,"1"2"-172"0,4 4-8 0,2 4 16 15,2 3 20-15,2 3 24 0,2 1 11 0,2 3 2 0,-1 2-4 16,1-1 3-16,-1 4-7 0,1-2 4 0,-2 2-2 0,0 1-7 0,0 2-5 16,-1 3-15-16,-1 1-15 0,-2-2-12 0,-2-1-32 0,-1-4-43 0,-2-2-29 15,-1-4-14-15,-2-3 13 0,-2-2 41 0,-1-3 26 0,0-2 18 16,-2-4-3-16,0-1-17 0,0-2-6 0,-1-2-1 0,1-2 4 0,1-1 17 15,0-3 22-15,1-1 11 0,-1-1-141 0</inkml:trace>
  <inkml:trace contextRef="#ctx0" brushRef="#br0" timeOffset="136441.25">22416 1883 2418 0,'0'-4'110'0,"0"-1"-226"0,0-1-65 16,1 0 3-16,0-4 40 0,1-1 61 0,2-2 44 0,0-1 14 0,1 0 13 15,0-3 12-15,0-1 13 0,-1-1 5 0,0 0 5 0,-2-3 0 0,-1 1-2 16,-1 0 10-16,-1-2 6 0,-1 1 12 0,0-1 5 0,-1 2 2 16,-1 1 0-16,0 1-9 0,0 1-3 0,-2 2-15 0,0 4-5 0,0 0-7 15,0 1 2-15,-2 2 1 0,0 0-6 0,0 1-2 0,0 0-14 0,-1 0 1 16,1 1-3-16,-1-1 4 0,2 0 2 0,-2 1-4 0,1-1 4 16,0 1-3-16,1 1 3 0,0 0 0 0,0 0-5 0,2 0-1 0,1 2-4 15,0 0-3-15,1 1-6 0,0 1-5 0,1 1-15 0,0 1-5 16,1 0-7-16,0 2-3 0,1 2 12 0,-1 1 15 0,2 2 11 0,-1 3 10 15,2 2 7-15,0 4-8 0,2 3 4 0,2 2 1 0,0 5-3 0,3 3 1 16,2 2-4-16,3 3 0 0,1 2-1 0,3 1-1 0,3 2 1 16,2 0-2-16,1 0 7 0,3 0-14 0,1-2 7 0,5 3-9 0,23 24-2 15,-8-13 14-15,-9-13 2 0,-13-15 13 0,-2-2 3 0,-2-3-2 0,-1 0 4 16,-3-4-3-16,-2-1 2 0,-2-2-4 0,-2 0-3 0,-2-1 4 16,-3-1-2-16,-1-1-2 0,-3-2 1 0,0 0-2 0,0-2 1 0,-2 0-4 15,-1 0 6-15,0-1 2 0,-1 0-2 0,-1 0 13 0,0-2-6 16,1 0-2-16,0 1 4 0,-1 0-10 0,1 1-3 0,-2 0-2 0,1-2-5 15,-1 1-3-15,1 0 3 0,0 0-3 0,-1 1-10 0,1 0 6 0,-1 0-8 16,0 1-4-16,0 1 0 0,0-1-6 0,0 1-2 0,0-1-7 16,1 0-14-16,-1-1-38 0,0 0-43 0,-1-1-53 0,-1-1-46 0,0-2-37 15,-1-2-43-15,-1-3-34 0,-1-6 2 0,-4-6-22 0,-2-9 81 0</inkml:trace>
  <inkml:trace contextRef="#ctx0" brushRef="#br0" timeOffset="136691.81">21730 884 3496 0,'0'0'-4'0,"2"0"-115"0,0 0 2 0,4 1 52 16,1 2 40-16,6 1 29 0,4 2 17 0,4 1 7 0,5 2-3 16,5 1-5-16,5 3-19 0,6 1-1 0,6 4 2 0,5 2 7 0,65 24-48 15,11 6-9-15,4 4 1 0,0 1-4 0,-7 2 51 0,-9-2 0 16,-11-2-7-16,-14-2 2 0,-9 0-7 0,-4 0-4 0,-4 3 4 0,-5 2-3 15,-3 2-13-15,1 9-4 0,39 50 1 0,-26-15-1 0,-21-14 14 0,-26-26 7 16,-3 0 3-16,-4-5 1 0,-4-4 6 0,-3-4-4 0,-4-6-4 16,-1-3-7-16,-5-1-4 0,-3-6-23 0,-2-3-13 0,-3-6-18 0,-2-3-26 15,-3-2-26-15,-2-1-267 0,-5 5-41 0,-6 5-2 0,-5 2 43 0,-7 2 179 16,-6-5 59-16,-3-8-45 0,-3-8 31 0</inkml:trace>
  <inkml:trace contextRef="#ctx0" brushRef="#br0" timeOffset="136925.81">24354 1819 4095 0,'0'1'0'0,"2"0"0"16,3 2-237-16,2 1 36 0,7 3 103 0,5 2 72 0,6 2-31 0,7 2-4 15,39 17-10-15,-1-1 17 0,-10-6 42 0,-15-5-10 0,-6-4-17 0,1-1-17 16,-2-1-4-16,-2-1 17 0,-1-3 27 0,-7-2 22 0,0-2 6 15,-4-2-4-15,-1 0-6 0,-1-1-5 0,0-1-9 0,1 0-4 0,-1-2-5 16,-2-1 4-16,-1-1-3 0,-2-1-21 0,-2-1-30 0,-1-2-38 16,-2 1-35-16,0-1-40 0,-3 0-36 0,-2 2-67 0,-3-3-46 0,-3 1-27 15,-2 0 3-15,-5 2 64 0,-3 0 96 0,2 2-112 0</inkml:trace>
  <inkml:trace contextRef="#ctx0" brushRef="#br0" timeOffset="137107.81">24439 2659 3108 0,'3'-1'134'0,"1"0"-359"0,3 0-55 0,4 0 42 16,6-1 79-16,4 0 80 0,7-3 4 0,1-1-29 0,4-2-10 16,1-1 8-16,-1-2 24 0,1-2-41 0,2 0-79 0,1-5-62 0,2-3 1 15,1-4 66-15,-2-4 74 0,-2-1 50 0,0-4 4 0,-3-1-15 16,0-5-25-16,0-4-119 0</inkml:trace>
  <inkml:trace contextRef="#ctx0" brushRef="#br0" timeOffset="137407.81">25522 1281 792 0,'3'0'523'0,"1"0"-456"0,2 2-57 16,1 0 9-16,3 1 32 0,3 1 21 0,1 3 11 0,1 1 4 0,3 1-1 15,2 2 5-15,1 1 4 0,2 2 1 0,2 0-10 0,0 1-14 0,3 1-14 16,-1 1-19-16,3 1-6 0,0-1-7 0,1 2 1 0,-1 1 3 15,1 0-7-15,-1 1 2 0,-1 0-8 0,-1-2-1 0,0 1-1 0,-3 0 0 16,-1-1 0-16,-2-1 4 0,-2-1-3 0,-2-2 0 0,-2 0 2 0,-2-1-2 16,-2-1 0-16,-1-1-3 0,1-1-6 0,-2-1-1 0,1 1-3 15,0-1-3-15,0-1-3 0,2 0-10 0,1-1-1 0,1-1-3 0,0 0 0 16,3-1 2-16,2-1 3 0,0-1-4 0,2 0 8 0,2-1 4 16,1-1 1-16,2 1 6 0,0-1 1 0,2 0 0 0,-2 2 4 0,2 0 2 15,0 2 0-15,-1-1-1 0,-2 3-7 0,-2 3-2 0,17 13-8 0,-13 4 6 16,-11 3 12-16,-9 3 4 0,-9 3 12 0,-6 5-13 0,-6 7-7 15,-8 7-9-15,-9 6-10 0,-8 6-3 0,-9 4-2 0,-7 3-14 0,-9 3-7 16,-11 7-26-16,-9 1-74 0,-11 4-76 0,-9 2-164 0,-10 2-186 0,-11 3 51 16,-10 2-48-16</inkml:trace>
  <inkml:trace contextRef="#ctx0" brushRef="#br0" timeOffset="139658.37">6445 9212 1056 0,'-37'13'-9'16,"-8"3"42"-16,-6 0 16 0,-5 3 12 0,37-13 16 0,7-2-55 15,6-1-24-15,4 0-16 0,6 0-10 0,2 0 3 0,6 1-2 0,3 0-2 16,5 0-16-16,4-2-22 0,1 2-26 0,3-2-29 0,2 1-16 15,5-2-4-15,1 1 24 0,2-2-212 0</inkml:trace>
  <inkml:trace contextRef="#ctx0" brushRef="#br0" timeOffset="139874.37">6943 11063 1 0,'3'13'78'0,"-10"4"362"16,-9 4 442-16,-5 2-890 0,-9-11 132 0,8-2-20 0,4 0-56 0,2 0-13 15,4-1-25-15,3-2-7 0,2 0-7 0,2-3-20 0,3 3-15 16,2 1-26-16,4 1-44 0,3 2-62 0,1 1-46 0,4-1-33 0,1-3 12 15,2 0 44-15,1-2-133 0</inkml:trace>
  <inkml:trace contextRef="#ctx0" brushRef="#br0" timeOffset="140158.17">7420 12781 1024 0,'-14'23'35'0,"-8"9"31"0,-6 5 26 16,-3 6 16-16,9-18-25 0,6-3-29 0,2-4-19 0,3-2-16 0,3-5-12 15,3-3-8-15,2-2-15 0,3-2-4 0,3-1-7 0,3 0-4 0,3-1 0 16,1 0-11-16,2-2-21 0,0 0-34 0,2 0-42 0,0 0-36 0,3 0-12 16,-2 0 17-16,3 0-122 0</inkml:trace>
  <inkml:trace contextRef="#ctx0" brushRef="#br0" timeOffset="140425.16">7198 14448 1486 0,'-41'30'72'0,"-11"13"39"0,-9 13 36 0,-9 10 23 15,33-19-69-15,4-2-40 0,3-4-28 0,5-3-23 0,2 0-4 0,4-4-6 16,4-4-4-16,1-5-2 0,4-3-11 0,1-3-12 0,3-4-23 16,3-1-18-16,2-3-38 0,4-3-44 0,3-2-37 0,4-1-32 0,2-1-4 15,3-2 0-15,3-1 14 0,4-3 39 0,3-2-215 0</inkml:trace>
  <inkml:trace contextRef="#ctx0" brushRef="#br0" timeOffset="140642.19">7523 16242 1884 0,'-2'45'-47'0,"-4"16"56"0,-5 14 22 15,-5 13 14-15,-1-35 55 0,2-6-56 0,3-8-17 0,2-5-14 16,1-8-6-16,2-4-8 0,2-6-8 0,3-5-22 0,3-5-27 0,2-1-47 15,4-3-78-15,2-2-64 0,5-3-48 0,2-5-8 0,2-4 46 0,2-8-206 16</inkml:trace>
  <inkml:trace contextRef="#ctx0" brushRef="#br0" timeOffset="191211.57">7586 8849 834 0,'-22'60'-17'0,"-1"26"-2"0,1 30 1 0,3 34 3 0,24-25 18 0,6 12 4 0,4 10 3 0,-1 3 1 0,4 3 5 16,-1 1 8-16,-2 3 6 0,2 3 10 0,-1 5 6 0,1 7 1 0,0 7 7 15,1 5 1-15,1 5 6 0,-1 5 10 0,1 0 1 0,-1 1 8 0,-2 1 8 16,-1 0-8-16,0 4 8 0,0 6-9 0,1 3-4 0,-2 5 0 16,0 3-4-16,-1 5-4 0,0 2-9 0,-1 5-12 0,-1 4-16 0,0 4-8 15,0 4-7-15,0 3-12 0,0 2 1 0,2 1-7 0,1 0 4 0,4 2 1 16,2-3-6-16,1-3 2 0,4-6-13 0,-10-123-6 0,3 25-27 16,4-3-72-16,-7-55-127 0,2 10-199 0,4 0-59 0,5 9-106 0</inkml:trace>
  <inkml:trace contextRef="#ctx0" brushRef="#br0" timeOffset="191844.57">6967 5978 2884 0,'-29'5'-27'0,"-16"0"-158"16,-15 2-10-16,-11 5 13 0,21-1 35 0,10 5 147 0,7 4 16 0,5 1-9 16,2 4-7-16,3 5-13 0,4 6-7 0,1 10-9 0,3 12-4 0,2 13 7 15,2 12 2-15,1 11 8 0,3 10 2 0,3 5 2 0,1 4-3 16,1 4 10-16,3 2 0 0,0 5 3 0,3 4 7 0,0 2-17 0,3 6 5 16,2 4 3-16,0 4-2 0,0 5 10 0,2 3-9 0,-1-1-3 15,0 3 5-15,0-2 0 0,0 1 6 0,-3 0 1 0,0 3 3 0,-1 0-2 16,-3 5 6-16,-1 5 2 0,-2 4-5 0,-3 4 6 0,-2 3 3 0,-2 5 4 15,-2 5 4-15,-1 4 9 0,-4 9 6 0,-3 5 5 0,-3 8 1 16,-2 11 1-16,-3 3-4 0,0 5-1 0,-1 5 4 0,1 3-9 0,0 4 3 16,0 5-4-16,4 2-5 0,2 7-1 0,7 3-16 0,5 4 2 0,6 2-14 15,8-4-5-15,6-4-2 0,7-8-8 0,6-9 2 0,7-11-13 16,5-14-9-16,6-10-15 0,7-10-33 0,8-9-40 0,8-9-80 0,11-6-68 16,10-9-91-16,-40-89-78 0,16 15 75 0,5-8-133 0</inkml:trace>
  <inkml:trace contextRef="#ctx0" brushRef="#br0" timeOffset="192911.57">6964 4872 352 0,'-28'1'4'0,"3"0"-5"0,-7 1 11 0,10 2 4 16,4 1-5-16,2 1-1 0,1 2-1 0,2 2-3 0,1 1 0 0,0 2-2 15,1 3-1-15,0 4 1 0,1 2-1 0,2 5 1 0,0 1 1 16,1 4 4-16,-1 0-3 0,2 3 3 0,2 3-2 0,0 2-2 0,1 6 2 16,1 2 1-16,1 6 0 0,2 4 1 0,1 5 0 0,0 6-2 0,0 6-3 15,0 4-1-15,2 8 0 0,0 3-2 0,2 3 2 0,1 2-1 16,2 4-2-16,2 2-1 0,0 5 0 0,2 6-2 0,1 5 2 0,1 6-1 16,-1 5-1-16,2 6 3 0,1 9 0 0,0 6 0 0,0 4-1 15,1 7 0-15,0 6 0 0,0 3 1 0,1 4 1 0,-1 5-2 0,-1 4-2 16,-2 2-1-16,0 5 2 0,-1 5 0 0,-2 2-2 0,-1 7 6 0,-1 8-2 15,-1 1-1-15,0 10 4 0,-2 4-6 0,0 4 2 0,0 7-2 16,1 1-7-16,0 2-5 0,2 1-13 0,1-3-15 0,3-2 1 0,1-2-18 16,2-4-104-16</inkml:trace>
  <inkml:trace contextRef="#ctx0" brushRef="#br0" timeOffset="194511.3">18979 6464 120 0,'-37'33'59'0,"-1"5"-68"0,-9 15 9 0,5 5 0 16,8 0 1-16,2 3 1 0,1 2 0 0,4 0 0 0,3 1-4 0,4 3 1 15,4 0 0-15,2-2 1 0,5 2 1 0,4-2 1 0,6-2-2 16,4-1 1-16,4 0-2 0,3-2 0 0,1-3 0 0,2-1 0 0,2-3 2 15,0-1 1-15,-1-1 0 0,2-2 1 0,-1 2 1 0,0-2 0 0,1 0-1 16,2-2-1-16,2-4-1 0,4 0 0 0,3-2 0 0,5-3-2 16,3-1 2-16,6-3-1 0,4-2 2 0,6-4 2 0,4-2 2 0,5-3 0 15,5-5-1-15,4-3-3 0,5-4-2 0,3-5 0 0,5-4 1 16,2-6 1-16,2-6-1 0,2-6 1 0,-2-4-2 0,2-7-1 0,-1-6 1 16,2-5 1-16,-4-5 1 0,-1-4 1 0,-3-5 0 0,-4-3-1 0,-3-3 2 15,-2-1 0-15,-4-2 2 0,-5-3 4 0,0-1 4 0,-5 0 9 16,-3-1 8-16,-5 0 7 0,-4-1 4 0,-3-2 3 0,-2 0 1 0,-1-2 2 15,-4 0 1-15,-1-2 1 0,-3 1 1 0,-3-2-3 0,0-1-2 0,-4 1-2 16,-1 0-5-16,-3 0-5 0,-5 3-4 0,-2-1-5 0,-3 4-7 16,-4 0 7-16,-4 1-1 0,-4 2 4 0,-5 2 1 0,-5 2-3 0,-7 2-4 15,-5 2-5-15,-8 2-2 0,-6 2-7 0,-10 3-12 0,-7 5-8 16,-7 3-9-16,-10 6-4 0,-6 6-4 0,-7 3 2 0,-8 5 4 0,-6 5 3 16,-7 4 6-16,-4 5 1 0,-3 5-3 0,-2 4 1 0,-3 6-1 0,1 4 5 15,-1 2 5-15,2 4 2 0,6 2 8 0,3 3 2 0,6 1-1 16,7 2 2-16,7-1-4 0,11 2-11 0,8-2-13 0,9 2-24 0,7 1-25 15,12 1-23-15,6 5-31 0,8 4-14 0,7 3 25 0,5 6-161 0</inkml:trace>
  <inkml:trace contextRef="#ctx0" brushRef="#br0" timeOffset="199060.95">9354 6525 1 0,'-126'-33'9'0,"-24"-11"164"0,-28-8 203 0,40 6-404 15,28 10 31-15,3-1 15 0,2 3-2 0,3 0 0 0,2 2-1 16,3 1-1-16,4-1-5 0,3-4-2 0,4 2-1 0,-1-2-3 0,4 0-2 15,0 1 0-15,3 0-3 0,3 0-1 0,0-1 1 0,2 0 2 0,2 1 7 16,1-1 0-16,0 3 0 0,-1-1-2 0,-1 2-3 0,2 1-1 16,1 4-3-16,0 1-7 0,0 5-3 0,-3 3 1 0,-2 5-4 0,-1 4 4 15,-3 6 1-15,-3 5 1 0,0 6 2 0,-3 5 1 0,-1 5 4 16,-1 4 0-16,-2 6 1 0,0 3 1 0,-2 6 1 0,4 5 1 0,-1 2-2 16,5 4 2-16,0 5 3 0,2 1 0 0,6 5 7 0,0 3-3 0,7 4 3 15,3 3 0-15,4 1-1 0,6 1-6 0,4 1 1 0,7 1-1 16,5 0 2-16,6 2 2 0,4 1-3 0,7 0-1 0,6 0-5 0,6-1 0 15,7-2-5-15,7-1 3 0,9-3-2 0,6-3 0 0,6-2 4 0,6-2-7 16,2-2 2-16,7 0-1 0,5 0 0 0,4-1 2 0,5-1-8 16,2 1 2-16,4-1-1 0,3-1 1 0,3 0 5 0,4-2-1 0,0 2 1 15,3-3-1-15,0 0 3 0,1-4-5 0,2-5 1 0,3-1-1 0,0-3 0 16,2-5 3-16,1-4 0 0,0-5 2 0,-1-4 2 0,1-3 0 16,0-5 1-16,-1-4 0 0,1-5 2 0,-1-5 1 0,-1-5 2 0,-1-5-2 15,-1-6-1-15,-4-3 3 0,-2-6 0 0,1-6 5 0,-2-6 1 0,0-5 3 16,-2-9-3-16,-2-7 1 0,-2-6-2 0,-2-7 0 0,-1-7-3 15,-2-5-3-15,-4-3 3 0,-2-6-1 0,-4-1 2 0,-4-5 2 0,-2-1-3 16,-6-2-4-16,-3-2 2 0,-4 1 2 0,-6-2 2 0,-6 0 0 16,-5 2-6-16,-5 4-6 0,-6 4-11 0,-5 6-6 0,-6 6-3 0,-6 3-9 15,-5 3-30-15,-6-1-8 0,-4 3-272 0</inkml:trace>
  <inkml:trace contextRef="#ctx0" brushRef="#br0" timeOffset="200962.95">601 9038 398 0,'-1'0'149'0,"1"0"-24"16,-1-1-40-16,0 1-23 0,0-1-8 0,0 0-7 0,0 1-8 15,-1-1-15-15,1 0-10 0,0 1-6 0,0-1-4 0,0 0-1 0,0 0 1 16,-1 0 0-16,2 1 1 0,0-1 0 0,-1 1-2 0,1-1-3 16,0 1 0-16,0 0 0 0,-1-1 2 0,1 1 4 0,0 0 4 0,0-1 6 15,0 0 6-15,0 0 0 0,0 0 3 0,0-1-3 0,0-1 0 0,0 1 2 16,0-2-2-16,-1 1 0 0,1-1 1 0,0-1-3 0,-1-1-1 15,1 0 2-15,0-1 0 0,0 0 0 0,0-2 10 0,0 1 3 0,0-2 11 16,-1 2 9-16,1-2 6 0,0 0 9 0,-1 0 4 0,1 0 2 0,0 0 0 16,-1 1 1-16,1-1 2 0,0 1 2 0,0 0 6 0,-1 0-3 15,-1 1-3-15,1 0-2 0,0 2-8 0,0-1-6 0,-1 2-8 0,1 0-8 16,0 0-6-16,0 1-6 0,0 1-9 0,0 0-6 0,-1 1-11 16,2 0-2-16,-1 1-1 0,0 1-2 0,0 1-5 0,0 0 5 0,1 2-5 15,0 1-2-15,-1 0 4 0,1 2-9 0,0 0 4 0,-1 1 6 0,1 1 2 16,0 0 7-16,1 2 1 0,-1 0-6 0,0 2-2 0,1-1 0 15,-1 1-5-15,2 1 4 0,-2 1-3 0,1-1 3 0,0 1-1 0,0-2 4 16,1 2-2-16,-1 0-5 0,1-1 5 0,0 0-3 0,-1 0-1 0,0 1 3 16,1-1-4-16,-1 0 5 0,1 0-5 0,-2 0 5 0,1 0 0 15,0-1-3-15,0 0 1 0,0-1 2 0,0 0-7 0,0 0 6 0,0-1-1 16,-1 0-5-16,1-1 4 0,-1 0-2 0,1-1-3 0,0 0 6 16,-1 0-5-16,1-1 1 0,0 0 1 0,0 0 3 0,0-1-5 0,0 0 9 15,0-1-3-15,0 1-4 0,0 0 0 0,0 0-4 0,0 0 6 0,0 0-2 16,0-1 2-16,0 1-2 0,0-1 0 0,-1 1 0 0,1-2 0 15,-1 1 1-15,1-1 1 0,-2 1 1 0,1-1 3 0,1 0-1 0,-1 0-2 16,-1-1 2-16,1 0 0 0,-1 0 1 0,1 0 6 0,-1-1-2 0,1 0 4 16,-1 0-1-16,1-1 3 0,0 0 1 0,-1 0-1 0,1 0 3 15,0-1-1-15,-1 0-6 0,1 0 0 0,-1 0 2 0,0 0-2 0,0-1 3 16,1 0-7-16,-2 0-6 0,1 0-2 0,-1 0-3 0,1 0-1 16,-1 0 6-16,0 1-6 0,1-1 11 0,-1 0-10 0,0 0-2 0,0 0-4 15,1 1-4-15,-1 0 6 0,1-1 0 0,-1 2 4 0,1-1-4 0,0 1 5 16,0 0-1-16,1 0-3 0,-1 0 3 0,1 1-1 0,0 0 4 15,1 0 0-15,-1 1-1 0,1-1-5 0,0 1-2 0,1 0-1 0,-1 0-2 16,1 0 3-16,-1 1-4 0,1-1-6 0,0 1 3 0,0 0-6 0,0 0-3 16,0 1-3-16,0-1-9 0,0 0-8 0,0 1-10 0,-1-1-12 15,1 0-25-15,-1 1-33 0,0-1-47 0,0 0-49 0,0 0-50 0,-1 0-30 16,1 0-15-16,-1 0 12 0,1-1 31 0,0 0 48 0,0 0 57 0,1-1 65 16,1-2-85-16</inkml:trace>
  <inkml:trace contextRef="#ctx0" brushRef="#br0" timeOffset="203211.94">583 10695 254 0,'0'-1'244'0,"-1"0"-101"0,1 1-43 0,-1-1-34 15,1-1-9-15,-1 1 4 0,1 0 2 0,-1 0-6 0,1-1-8 0,0 1-3 16,-1 0-3-16,0-1 5 0,0 1 4 0,0 0-2 0,1 0 1 16,-1 0-8-16,0 0-8 0,1 0-3 0,-1 1-4 0,0 0-2 0,0-1 6 15,1 1 7-15,-2 0 11 0,0 0 14 0,1 0 74 0,-1-1-1 16,1 1 6-16,-2-1 4 0,0 0-77 0,0 0 2 0,1-1-10 0,-2 0-10 15,0 0-8-15,0-1-6 0,0 0-7 0,0-1-4 0,-1 1-2 0,1-2-4 16,0 0 0-16,1 0 1 0,-1-1 3 0,0-1 8 0,0 1 7 16,1-1 10-16,1 0 1 0,-1-1 4 0,1 2-5 0,1-2-1 0,0 1-8 15,1-1-4-15,0 0 0 0,2 0-7 0,0 0 1 0,1 1-8 0,1-1 5 16,2 0-90-16,0 0-2 0,2 0 2 0,1 1-10 0,3-1 84 16,1 1 8-16,2 0-8 0,0 1 5 0,3 0-6 0,2 0-2 0,0 0 1 15,1 1-4-15,1 1 2 0,0 0-4 0,2 1 1 0,-1 1 2 16,0 0 1-16,1 2 0 0,-1 0 0 0,0 0-1 0,-1 2-2 0,-1 0 2 15,1 2-3-15,-2-1 3 0,-3 2 0 0,16 5-2 0,-4 2 3 16,-4 0 2-16,-5 1-6 0,-6 0-4 0,-2 1 7 0,-4-1-82 0,-3 1 6 16,-3 0 71-16,-2 1-4 0,-2 2 80 0,0-8-3 0,-1 3-71 0,-2 0-6 15,0 2 0-15,-3 0 0 0,-1 4 4 0,-3 1-4 0,-2 2-3 0,-1 0 3 16,-3 4 0-16,-2 0 6 0,-2 3 7 0,-1 1 1 0,-3 2 8 16,-2 0-2-16,0 3 3 0,-2-1-5 0,2 1-9 0,-2-1-1 0,2 0-3 15,0-1 1-15,2-1 85 0,1-2-2 0,1-1-7 0,3-3 4 16,1-1-76-16,2-1 17 0,3-4 13 0,1-1 5 0,3-2 2 0,2-3 0 15,1-1 7-15,2-2 4 0,1-1-52 0,1-2-4 0,1-1 0 0,2-2 0 16,0-1 0-16,2-1 0 0,0 0 0 0,2-2 0 0,1 1 0 16,1-2 0-16,-1 1 0 0,3-2 0 0,0 1 0 0,2-1 0 0,0 0 0 15,2 0 0-15,1-1 0 0,0 1 0 0,1-1 0 0,2-1 0 0,0 1 0 16,-1 0 0-16,1-1 0 0,1 1 0 0,-1-1 0 0,0 0 0 16,1 1 0-16,-1-1 0 0,0 1 0 0,-2-1 0 0,1 2 0 0,-1-1 0 15,-1 0 0-15,0 0 0 0,-2 0 0 0,0 1 0 0,0 0 0 16,-1 0 0-16,0 1 0 0,-2-1 0 0,-1 1 0 0,0 0 0 0,-1 0 0 15,0 1 0-15,-1 0 0 0,0 0 0 0,-1 0 0 0,0 0 0 0,0 1 0 16,-2-1 0-16,1 1 0 0,-1-1 0 0,0 1 0 0,-1 0 0 16,1 0 0-16,0 0 0 0,-1 0 0 0,1 1 0 0,-1-1 0 0,0 0 0 15,0 1 0-15,1-1 0 0,-1 0 0 0,1 1-10 0,0 0-236 0,0-1-65 16,1 1-75-16,0 0-89 0,2-1-209 0,1 0-98 0,1 0 202 16,1-2 57-16</inkml:trace>
  <inkml:trace contextRef="#ctx0" brushRef="#br0" timeOffset="203961.94">399 12906 2028 0,'-3'-2'623'16,"0"-1"-339"-16,0 0-180 0,-1-1-68 0,-1-1-25 0,0 0-1 16,0 0 2-16,0-1-5 0,-1-1 0 0,0 1-5 0,0-1-7 0,0 0 0 15,-1-1-2-15,1 1-7 0,0-1-2 0,1 1-5 0,1 0-5 0,1 1 1 16,0 1-4-16,1 0 5 0,2 1 3 0,-1-1 11 0,2 1 17 16,0-1 7-16,3 0 8 0,0 1 2 0,2-1 1 0,1 0 4 0,1 0 8 15,3 0-2-15,2 0 8 0,1-1 0 0,2 1 3 0,0 0-82 16,2-1 1-16,3 1-4 0,-1-1-1 0,3 2 77 0,1-1-6 0,-1 2-2 15,3 0-1-15,-1 0-5 0,1 2-5 0,0 1 3 0,-1 0-3 0,1 2-2 16,-2 1 1-16,0 0-5 0,0 2-1 0,-2 1 0 0,0 0-4 16,-2 2 0-16,0 0-3 0,-2 1 3 0,-1 1-1 0,-2 2-1 15,-2 0-3-15,-1 2-5 0,-2-1 3 0,-2 3-4 0,-3 0 2 0,-2 2-2 0,-2-1-3 16,-1 3 0-16,-2 0-4 0,-4 0 4 0,-2 3-4 0,-2 0 0 16,-2-1 4-16,-3 2-6 0,0-1 8 0,-3 2 1 0,-1-1-7 0,0-1 8 15,-1 0-10-15,0-2 13 0,0 0 11 0,3-1-11 0,-2-1 5 16,2-2-15-16,2-1 6 0,1-1 8 0,1-2-6 0,2-3 5 0,2 0-3 15,3-1-1-15,2-2 4 0,1-1 4 0,2-1 8 0,2-1 5 0,2-1 5 16,0 0-2-16,2-2-6 0,3 0 5 0,1-1 2 0,1 0-1 16,2-1 3-16,1-1-13 0,1 1-4 0,1-1 4 0,1 0 0 0,1 0 6 15,1 0 0-15,0 0-6 0,1-1-9 0,-2 1 5 0,2 0 8 0,0 0 2 16,-2 1 5-16,0 0 1 0,-1 1 4 0,1-1-5 0,-3 1 11 16,0 1-1-16,-2 0-6 0,0 0-1 0,9 3 0 0,-5 0 2 0,-11-2 1 15,1 0 5-15,2 3-1 0,-6-3 2 0,0 1 0 0,-2 0-36 16,-1 0 0-16,-1 1 0 0,-2 0 0 0,-2 1 0 0,-1 0 0 0,-1 2 0 15,-2-1 0-15,1 2 0 0,-3 0 0 0,0 0 0 0,-2 1 0 0,-1 0 0 16,0 2 0-16,-2 0 0 0,1 0 0 0,-1 2 0 0,-1-2 0 16,0 3 0-16,0-1 0 0,2 1 0 0,-1 0 0 0,0 0 0 15,1 1 0-15,2 1 0 0,0-2 0 0,-1 2 0 0,2 0-14 0,1 1-123 0,1-1-26 16,0 1-25-16,2 0-21 0,1 0-40 0,1 0-39 0,2 1-57 16,1-1-67-16,3 0-84 0,1 0-65 0,0 1 110 0,3-1 132 0,1-1 76 15</inkml:trace>
  <inkml:trace contextRef="#ctx0" brushRef="#br0" timeOffset="204462.95">555 14372 2475 0,'-1'0'693'0,"0"0"-498"15,-1 1-154-15,1-1-63 0,1 1-21 0,0 1 2 0,0 1 12 16,2 0 6-16,1 3-11 0,1 0-8 0,3 2-18 0,1 1-21 0,1 2-27 15,3 0-34-15,2 2-10 0,2 1-3 0,2 2 10 0,2 1 15 16,2-1 10-16,1 1 19 0,1 0 29 0,2 0 36 0,0-2 25 0,1-1 29 16,-1-1 17-16,0-2 17 0,-3-1 15 0,1-4 23 0,20 4 12 15,-7-7-64-15,-7-6 9 0,-4-5-11 0,-6-2-10 0,-4-3 47 0,-4-1-12 16,-2-1-21-16,-1-1-11 0,1-1 1 0,-2-3-11 0,1 1 1 0,-2-1-3 16,-1-2 4-16,-1 0 2 0,-1 2 5 0,-2-1 3 0,-2 1 0 0,-1 3 9 15,-1-1 5-15,-2 2 12 0,0 3 4 0,0 1 5 0,-1 1 0 16,0 2-5-16,-1 1-4 0,0 1-7 0,3 3-9 0,-2 0-8 0,0 2-2 15,-1 1-9-15,2 1 81 0,0 1-85 0,0 2 72 0,-1 2-2 16,-1 1-85-16,1 2 78 0,0 3-75 0,0 2-4 0,1 3-8 0,-1 3 10 16,2-8-8-16,0 2 2 0,0 1 2 0,0 3-16 0,1 1 13 0,-1 3 1 15,0 0 6-15,1 4 3 0,0 0-7 0,0 4 0 0,1-1-11 16,-1 4 1-16,1 0-5 0,0 4-22 0,1-1-27 0,-1 4-43 0,3 36-68 16,1-2-83-16,1-3-117 0,0-5-154 0,0-4-129 0,1-5 28 0,-2-4 30 15</inkml:trace>
  <inkml:trace contextRef="#ctx0" brushRef="#br0" timeOffset="204911.94">762 15903 2964 0,'-3'2'1033'0,"-1"-2"-935"16,-1 3-98-16,0-1 0 0,0 1 0 0,-1 1 0 0,0 0 0 0,0 1 0 16,0 0 0-16,-1 1-78 0,1 1-50 0,1 2-20 0,-2 0 4 0,0 1 23 15,1 2 17-15,2 1 22 0,1 0 15 0,0 1 12 0,0-1 16 0,2 2 6 16,0 1 12-16,-1-1 13 0,1 0 6 0,0 0 14 0,1 1 4 16,-1-1-4-16,1-2 4 0,0 0 5 0,1-1 3 0,-1-1 4 0,1 0-5 15,-1-3-8-15,2 0 4 0,0-1-3 0,1-1 6 0,0 0 1 16,1 0-12-16,1-1 9 0,0 0-4 0,1-1 6 0,2 1 1 0,-1-1-3 15,1 0-1-15,1 1-14 0,1 0 6 0,0-1 2 0,2 2 0 16,-2-1 7-16,2 0-16 0,0 1 5 0,0-1 6 0,1 1 2 0,-3-1 7 16,2 1-5-16,0-2 7 0,0 2-7 0,-1 0 2 0,-1 0-2 0,-1-1-6 15,1 1 12-15,0 0 0 0,-1 0-6 0,0 1-2 0,-1-1 4 16,0 0-21-16,-2 0 17 0,0 1 3 0,1 0-11 0,-1 0 26 0,-1 1-13 16,-1 0-7-16,-1 0-1 0,0 1-6 0,0-1 10 0,-2 2-10 0,-1 0 1 15,0 0-1-15,0 1-4 0,-2 0-6 0,-1-1 4 0,-1 2-4 16,0 0-4-16,-1 0 2 0,-1 1-13 0,0-2-11 0,-1 1-13 0,1 0-5 15,-2 0-22-15,-1-1-29 0,1-1-22 0,-1 0-25 0,0-1-34 0,0-1-45 16,-1 0-59-16,0-2-55 0,0-1-44 0,-1-1-98 0,-1-1-55 16,0-3 105-16,0-1 126 0,0-2 60 0</inkml:trace>
  <inkml:trace contextRef="#ctx0" brushRef="#br0" timeOffset="205361.94">714 15952 2200 0,'0'-1'581'0,"-1"-2"-269"0,0 0-141 0,1-1-78 0,-1-1-18 15,1 0-26-15,0-2-10 0,1 0-17 0,0-1-14 0,0 0 9 0,1-1-17 16,1-1 9-16,0 0-1 0,2-1-14 0,-1 1 4 0,2 1-9 16,1-1 2-16,1 1 5 0,0 1 0 0,0 2-2 0,1 0 8 0,1 1-2 15,1 2 12-15,0 0 1 0,0 2-4 0,-1 0 6 0,1 1 2 0,0 1 0 16,0 0 5-16,0 1 7 0,-1 0-10 0,1 1 19 0,-2 0-11 16,1 0 5-16,0 0 17 0,-1-1-15 0,-1 1 13 0,-1 0-9 0,1 0 1 15,0-1-7-15,-1 0-8 0,-1 0 2 0,1 0-14 0,-1 0-12 0,-1-1 0 16,0 1 0-16,4 0 0 0,0 1 0 0,-1 0 0 15,-1-1 0-15,-2 0 0 0,1-2 0 0,-1 2 0 0,-1-1 0 0,-1 0 0 0,0 0 0 16,1 0 0-16,-1 1-4 0,-1-1-82 0,1 1 5 0,-1-1 81 16,1 1 0-16,0-1 2 0,-1 1 0 0,-1-1 8 0,1 0 2 0,0 1-16 15,0-1 0-15,0 0-2 0,-1 0 8 0,1 1 10 0,-2-1-10 0,1 0-2 16,0 0 2-16,0 0 2 0,-1 1 9 0,0-1-5 0,1 0-12 16,0 0 0-16,-1 0-1 0,1 0 7 0,-1 1-2 0,0-1-4 0,1 0 9 15,0 1-1-15,-1 0-4 0,0 0 2 0,2 0-8 0,-2 0 1 16,1 0 5-16,-2 0 0 0,2 1 5 0,0-1-5 0,0-1 2 0,-2 2-11 15,1 0 11-15,1-1 3 0,0 1-5 0,-1-1 10 0,-1 1-20 16,1 0 12-16,0-1 6 0,0 0-6 0,-1 1 4 0,0-1-8 0,1 0 2 16,0 0 4-16,0-1-8 0,-1 1-4 0,1 0 14 0,-1-1-10 0,1 0 10 15,-1 1 6-15,0-1-28 0,1 0 24 0,-1 0-10 0,0 0-6 0,0 0 12 16,2 0-16-16,0 0 12 0,-1 1-7 0,-2 0-9 0,2-1 6 16,1 1-17-16,-1 0-5 0,0 0-20 0,-1 0-25 0,1-1-26 0,1 1-46 15,-1 0-50-15,0 0-92 0,1 0-154 0,0 0-265 0,1 0-76 16,-2-1 179-16,-1-2 185 0</inkml:trace>
  <inkml:trace contextRef="#ctx0" brushRef="#br0" timeOffset="-213632.44">25127 11483 1242 0,'-1'-17'17'0,"-2"2"-152"0,-1-1-71 0,-1 8-36 0,-2 5 30 16,0 4 60-16,-1 4 67 0,-1 4 46 0,-1 2 20 0,0 3 5 16,2 2-47-16,1 1-32 0</inkml:trace>
  <inkml:trace contextRef="#ctx0" brushRef="#br0" timeOffset="-207783.21">19695 13416 559 0,'16'-2'100'0,"5"-2"-16"0,7 0-24 0,1 0-26 0,0 2-17 0,1-3-9 15,2 0-7-15,3-2 2 0,1 0 0 0,1-2 1 0,1 0 0 16,-2 0-2-16,0 0 2 0,1-3-2 0,-2-1-1 0,1-2 0 0,-3 0-1 15,1 1 6-15,-4-3 4 0,1-1 4 0,-1 0 3 0,-1-4 2 0,-2 0 8 16,-1-1 5-16,-4-2 7 0,-1 0 5 0,-3 0 7 0,-3-1 9 16,-1 1 6-16,-1-1 7 0,-2-1 0 0,-2-2 0 0,-4 0 4 0,-2 0-10 15,-3 0-2-15,-4 2-6 0,-4-2-12 0,-3 1 1 0,-3-1-6 0,-4 1-8 16,2-2-14-16,-3 3-9 0,-1-1 1 0,-2 3 4 0,-4 1 16 16,-3 0 4-16,-3 2-3 0,-2 0 2 0,-3 2-12 0,-2 3-3 0,-2 1-4 15,-5 2-4-15,-2 3-2 0,-1 1-3 0,-3 4-2 0,0 1-4 0,0 1 1 16,0 3 1-16,2 1-5 0,0 1 2 0,2 1-6 0,-1 2-1 15,1 2 6-15,1 1-7 0,0 3-2 0,1 3 0 0,0 0-2 0,3 3-2 16,1 1 6-16,3 1 3 0,2 3-3 0,3-1 4 0,4 2 1 16,1-1-10-16,2 0 2 0,2 3 11 0,1 0-6 0,4 2 5 0,3 1-2 15,1 1-12-15,2 1 3 0,1 1 0 0,2 0 1 0,2-1-2 0,0 1 6 16,3-1 2-16,1-1 3 0,2-2 6 0,3-1 3 0,2-1 6 16,3-2 5-16,2 2 5 0,4-1 4 0,1 0-4 0,2 1 1 0,4-2-6 15,0 0 0-15,4-1 5 0,3-4-9 0,1 0-2 0,1-2-1 0,1-2 4 16,-1-2 8-16,0-1-1 0,1-2-1 0,0 0-9 0,0-2 3 15,0-1 1-15,-1-1-3 0,0 0 1 0,-1 0 3 0,0-1-2 0,-1-1 1 16,-2 0 1-16,1-2-3 0,-1 0 5 0,1 0-4 0,-1-1 1 16,-2-1 4-16,-1 0-2 0,0-1 2 0,-1 0-4 0,0 0-1 0,-1-1-1 15,-2 1 1-15,1 0-1 0,-1-1-4 0,-1 1-2 0,-1 0 5 0,-2-1 1 16,-1 2-1-16,-1-1 0 0,-2 1-1 0,1 1 1 0,-2-1 2 16,-1 1 5-16,-1 0-4 0,-2 1-1 0,0 0-2 0,-2-1 2 0,0 2-6 15,-1-1-1-15,0 0 1 0,0 0-3 0,-1 0 9 0,1 1-1 0,-1-1-7 16,1 0 8-16,-1 0-2 0,1 0-1 0,-1 0 2 0,1 0-4 15,0 0 0-15,0 1-1 0,0-1-6 0,0 0 1 0,0 0-6 0,-1 0-1 16,1 0 3-16,0 0 0 0,-1 0 0 0,0 0 0 0,0 0-4 16,1 0-4-16,-1 0 1 0,0 1 2 0,0 0-7 0,-1 0-2 0,0 0-10 15,0 0-4-15,0 0-11 0,-1 0-12 0,1 1-14 0,-1-1-13 0,0 1-15 16,-1-1-26-16,-1 0-27 0,1 0-64 0,1 0-72 0,-1-1-104 16,1 0-90-16,-2-1 65 0,0-1-58 0</inkml:trace>
  <inkml:trace contextRef="#ctx0" brushRef="#br0" timeOffset="-207551.21">20470 13528 899 0,'-1'-4'150'0,"-1"-2"-110"15,-1-3-59-15,1 1-59 0,0 0-72 0,2-2-58 0,-1-1-9 0,-1 0 56 16,1-5-72-16</inkml:trace>
  <inkml:trace contextRef="#ctx0" brushRef="#br0" timeOffset="-203916.7">19127 14608 1094 0,'-8'-6'596'0,"2"-1"-453"0,-4-3-54 0,0 1-8 0,3 0-34 16,0 0-40-16,2 1-19 0,1-1-11 0,0 1 9 0,0 1 9 16,0-2 2-16,2-1-4 0,-2 0-4 0,1-2-7 0,-1 1 0 0,1 0 2 15,-1 0 4-15,1 2 5 0,0 1-1 0,0-2 7 0,2 0 2 0,-1 0 2 16,0 0 4-16,1 0 1 0,1 1 6 0,0 0 8 0,2-1 0 16,2 1 4-16,1 0-6 0,2-1-3 0,1 0-3 0,1 0-5 0,4-3 1 15,5 1-8-15,4-2 7 0,2 1-8 0,4-2 2 0,0 0-3 0,6-1-3 16,2 1 1-16,5 2-7 0,3 0 2 0,3 1-5 0,1 2 4 15,3 1 2-15,2 2-2 0,0 1 2 0,2 1-1 0,1 2-4 0,-1 1 0 16,1 2 1-16,-1 2 0 0,-2 2 2 0,0 2 1 0,-1 1 0 16,-1 5 3-16,-2 3-2 0,-1 4 1 0,-2 2-6 0,-1 5 1 0,-2 2 3 15,-2 2 5-15,-2 2 3 0,-4 2-2 0,-5 1 2 0,0 2 2 0,-4 0-2 16,-2-1 2-16,-3-2 4 0,-3 0 2 0,-4 0 5 0,-1-1 3 16,-3 2 2-16,-3-2-1 0,-4-1 5 0,-3 0-3 0,-4 1 2 0,-4-2 13 15,-2 0-7-15,-5-1 3 0,-2 0-5 0,-6-1-10 0,-4-1 8 0,-3-1 1 16,-4 0-3-16,-5-3 2 0,-2 1 2 0,-4-3 2 0,-3-3-2 15,0-2 2-15,-2-3-11 0,-1-2 0 0,-1-2 0 0,0-2 14 0,0-1 14 16,3-2 3-16,1-2 20 0,2-2-6 0,0-2 5 0,2-2-7 16,1-3-13-16,2 0 3 0,2-1-14 0,1-1 7 0,1 0-9 0,1-3-11 15,2 2-4-15,1-1-2 0,2 0-3 0,1 2-3 0,2-2 1 0,0 2-9 16,1 0 3-16,3 1 1 0,-1 0-6 0,2 1 3 0,1-1-2 16,1 1 5-16,2 1-7 0,-1-1 10 0,1 1-3 0,2 0-7 0,0 0 11 15,1 1-6-15,2 0 4 0,4 0 0 0,-1 0-5 0,2 0 3 0,0 0 2 16,2 1 1-16,1-1 1 0,2 1-2 0,0 0 0 0,1 0 3 15,0-1 3-15,1 1-1 0,0 0-3 0,0 0-7 0,0 0-3 0,1 1-1 16,0-1 0-16,-1 1 6 0,1 1-10 0,0-1 4 0,1 1 0 16,-1-1-9-16,1 1 6 0,-1 0-12 0,0 1 4 0,0-1 4 0,1 1-2 15,-1 0 13-15,0 0-13 0,0-1-7 0,-1 1-9 0,1 0-20 0,-2 0-16 16,0 0-30-16,-1 0-52 0,-1 1-86 0,-1 0-115 0,-2-1-161 16,-2 1-226-16,-2 0-102 0</inkml:trace>
  <inkml:trace contextRef="#ctx0" brushRef="#br0" timeOffset="-202523.7">74 13085 90 0,'0'3'-3'0,"1"0"-57"0</inkml:trace>
  <inkml:trace contextRef="#ctx0" brushRef="#br0" timeOffset="-198781.69">25073 15029 1691 0,'-2'8'246'0,"1"-1"-207"15,0 2-31-15,1 0-10 0,0-1-7 0,0 2-5 0,1-2-4 0,1 1-2 16,-1-2 3-16,1 1 4 0,-1-1-2 0,-1 1-5 0,0-1-14 16,0 0-12-16,-1-1-14 0,0 0-1 0,1 0 5 0,-1-1 9 0,-1 1 9 15,1-3 5-15,-2 2 16 0,1-1 3 0,0-1 11 0,1 1 20 0,-1 0 8 16,1 0 18-16,1 2 19 0,1 1 2 0,0 1 1 0,2 1 1 16,2 0-2-16,1 3 4 0,3-1-3 0,2 3-9 0,2-1-12 0,5 0-14 15,3 0-1-15,2-2-9 0,3-1-5 0,4-1-4 0,2-2-11 0,0-2-2 16,3-4-1-16,-1-2 0 0,4-3-5 0,-1-3 1 0,-1-2-3 15,1-3 1-15,-2-4 5 0,0 0-3 0,-1-5 1 0,0-4 3 0,-1-1 3 16,-3-6 9-16,-1-1 2 0,-1-3-4 0,-5-2 7 0,0 1-7 16,-4-2 5-16,-3 0 2 0,-2-1-4 0,-3-1 8 0,-4 0-2 0,-3 2 11 15,-4-1 12-15,-3 1 0 0,-2-1 10 0,-4 0-7 0,-1 3-13 0,-2 0 7 16,-4 0-5-16,-2 1 4 0,-5-3-1 0,-4 2 1 0,-4 1-5 16,-4 1-9-16,-5 1 1 0,-4-1-9 0,-3 2 1 0,-4 2 9 0,-5 5 5 15,-2 3-3-15,-4 3-2 0,-4 4-3 0,-2 2 4 0,-2 2 1 0,-2 3-1 16,0 2 5-16,0 3-7 0,0 1 9 0,-1 3-4 0,0 1-6 15,1 2 0-15,3 3-9 0,3 2 9 0,3 2 2 0,5 3 6 0,3 0 3 16,3 4-9-16,4 2-3 0,1 3-8 0,3 1-5 0,3 3-1 16,4 1-5-16,1 2-4 0,3 0-2 0,3 1 1 0,4 0-1 0,3 2-1 15,4-1 5-15,5 2-1 0,3-1 5 0,4 2-6 0,5 1-4 0,2 2 5 16,6 3-5-16,2 0-4 0,6 1 4 0,4-1-11 0,4 0 2 16,4 2 9-16,6-1-1 0,2-1 2 0,4-1 3 0,1-2-4 0,1-2 3 15,2 0 1-15,-3-4-4 0,-1-1-2 0,-3-4 6 0,-2-1 1 0,-2-2 9 16,0-3 9-16,-2 1-8 0,-2-1 13 0,-1-2-1 0,-1 0 5 15,-1-1 14-15,0-1-5 0,0 1 2 0,1 0 7 0,1 0-8 0,-2-2-1 16,2 1-8-16,-1-2-9 0,0 0-6 0,1-2-4 0,1 1 0 16,0-2-10-16,-1 0 3 0,0-2-6 0,-3-2-3 0,-1-1 5 0,-2-4-5 15,-3 1-6-15,1-1 1 0,-2-1-14 0,-2-1-5 0,-2-1-16 0,-2-2-22 16,-2 1-30-16,-1-3-40 0,-1-1-14 0,-1-3-6 0,-1-3-21 16,-1-4-48-16,1-2-73 0,-1-6-83 0,-1-6-100 0,2-6 31 0,0-8 117 15,1-7 37-15</inkml:trace>
  <inkml:trace contextRef="#ctx0" brushRef="#br0" timeOffset="-194149.19">19549 13432 821 0,'57'-11'-12'0,"17"-1"-50"0,26-4-60 16,11 0-67-16,4 2-171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4-19T12:52:24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19841 7987 148 0,'-12'-7'9'0,"-1"-2"-6"16,-4 0 0-16,5 1-1 0,1 2 1 0,0 0-1 0,2 0 1 0,-1 0-1 15,1 0-1-15,0-1 1 0,0 0 0 0,-1 0-1 0,0-2 1 16,1 0 1-16,0 0 4 0,1-1 2 0,0-1 4 0,-1 0 3 0,0-1 4 16,-1 1 4-16,1 0 6 0,0 1 2 0,0 1 3 0,1 2-1 0,-1-1-3 15,1 0-3-15,0 1-4 0,0 1-3 0,0 0-5 0,0 0-2 16,1 1-3-16,1-1-3 0,0 1 0 0,1 1-1 0,1-2 1 0,0 0 0 15,0 1 1-15,2-1 7 0,0 1 1 0,2-1 5 0,-1-1 3 0,2 0 1 16,1 0 8-16,1 2 1 0,1-1 2 0,1-2 0 0,2 1-2 16,2-1 0-16,2-1-4 0,4 0-6 0,4-2-3 0,2 1-7 0,4-1-4 15,4 0-3-15,1 1 1 0,5-1-1 0,3 0-1 0,4 0-3 16,2-3 0-16,4 0 0 0,1 0-1 0,5 0-1 0,2-1 0 0,4 0 0 16,3 0 4-16,2 1-2 0,2-1 1 0,4 0 1 0,1 1-1 0,1 1 0 15,3 2 1-15,0 0-5 0,3 0 0 0,-2 1-2 0,2 3 0 16,0 0 1-16,-4 2 1 0,2 2 0 0,-4 1 0 0,-2 3 0 0,-2 2 1 15,-1 2-2-15,-4 2 0 0,-2 3-3 0,-2 2 0 0,-4 1 2 0,0 2 1 16,-4 2 0-16,-4 2 0 0,-2 2-2 0,-2 2-1 0,-3 1 2 16,-4 1-2-16,-1 1-1 0,-4 1-1 15,-2 0 1-15,-3 0 1 0,-2-1 3 0,-4 3 2 0,-4 0 2 0,-2 1 1 0,-5-1 1 0,-2 0 2 16,-3-1 2-16,-3 1-2 0,-4-2 3 0,-2 0 3 0,-5-4-3 0,-3-2 10 16,-5-3 1-16,-5-2 7 0,-7-2 1 0,-6-3 0 0,-8-1 2 0,-5-1-6 15,-7-1-3-15,-8-1-2 0,-7 1-5 0,-9 0-3 0,-9 0-2 16,-7 2-5-16,-9-2-2 0,-4 1-1 0,-4 0 1 0,-4-1 1 0,0 0 9 15,0-4 10-15,3 0 14 0,5-2 15 0,5-2 5 0,4-2-1 0,4 0-5 16,5-2-11-16,4 2-10 0,5 0-6 0,5 0-6 0,4 3-4 16,4 0-4-16,5 0-3 0,4 1-2 0,5-1-2 0,4 1 1 0,4 0-2 15,3 1 0-15,4 0-3 0,1 0-3 0,5 1-8 0,2 1-12 16,4 0-18-16,3 0-41 0,3 0-163 0,2 0-156 0,2 0-21 0,3 0-144 16</inkml:trace>
  <inkml:trace contextRef="#ctx0" brushRef="#br0" timeOffset="2333.25">19748 9173 210 0,'-7'-15'61'16,"1"0"-53"-16,0-3-6 0,2 4-1 0,1 4-2 0,0 2 1 0,1 2-1 15,-1 0 2-15,1 1 0 0,1 0 0 0,-1 1 0 0,2 0-1 16,1 0-2-16,0 0-1 0,2 0-1 0,0 1 1 0,1-1-1 0,1 0 1 16,1 0 0-16,2 0 0 0,1 0 1 0,1 0 1 0,2 0-2 15,0-1 2-15,1 1-1 0,1 0-1 0,-1 2 1 0,2-3 0 0,0 1 0 16,2 0 0-16,1-1 0 0,2 1 0 0,1 0 0 0,2 0 1 0,0 0 0 15,3 1 1-15,0 0-1 0,0 1 2 0,2 0 1 0,0 1-2 16,2 1 3-16,-1 1-2 0,1 1 1 0,0 1 0 0,0 1 0 0,-2 1 0 16,1 1 0-16,-3 2 0 0,3-1 0 0,0 1 0 0,-2 0 1 0,-1 2-1 15,-3 1-1-15,-2 2 1 0,0 2-2 0,-3 0 1 0,0 3 1 16,-1 2-1-16,-3-1-2 0,0 2 2 0,-3 1-1 0,-3-1 1 0,-1 1 0 16,-3 0 0-16,-3-2-1 0,-2 1 1 0,-2-1 0 0,-2-1-1 15,-4 0 2-15,-2-1 0 0,-2-2 2 0,-3 1-1 0,-2-1 1 0,-1 0 2 16,0-3-1-16,-2 0 0 0,-1-1 1 0,0-2 1 0,-3 0 1 0,0-2-1 15,1-2-2-15,-1 0-1 0,1-1 0 0,1-2-2 0,-1-1 0 16,1 0 0-16,1-2 0 0,0-1-2 0,1-1-1 0,1 0-2 0,2-1-3 16,1-1-6-16,0 1-13 0,2-1-18 0,1-2-12 0,1 1 7 0,1-2-98 15</inkml:trace>
  <inkml:trace contextRef="#ctx0" brushRef="#br0" timeOffset="2983.25">19520 9860 215 0,'4'-12'97'0,"0"0"-65"0,3-4-14 0,2 4-4 0,-2 3-3 16,3 0-7-16,1-1-3 0,1 0-1 0,2 0-2 0,0-1 1 0,2 1-1 15,0 1-1-15,1-1 0 0,0 1-2 0,3 0 0 0,1-1 2 0,0 1 0 16,4 0 2-16,0 1 1 0,0 0 1 0,2 0 0 0,-2 1-1 16,1 1 2-16,1 0 0 0,0 1 1 0,-1 1 1 0,0 1 2 15,1 1-4-15,-3 2 0 0,2 0-1 0,-3 3-2 0,1 1 1 0,1 1 0 16,-2 1 0-16,0 0 0 0,0 2-2 0,-1 1 1 0,1 1-1 0,-3 0 1 16,0 1-1-16,-1 1 0 0,-2 0 2 0,0 1 0 0,0 0 0 15,-2 1 0-15,-1 0 1 0,-1-1 1 0,-1-1 2 0,-2-1 1 0,-3-1 4 16,-1 1 1-16,-2-1 4 0,-2 0 4 0,-2 0 5 0,0-1 2 0,-3 1 3 15,-3 1 3-15,-1-2-5 0,-5 1-1 0,-3 1-6 0,-2-1-6 16,-3 2-3-16,-1 1-7 0,-1-1-2 0,-2 1-5 0,-1-2-1 0,1 0-5 16,-3 0-1-16,2-2-6 0,-1 0-3 0,2-2-4 0,3 0-5 0,2-2-4 15,1 0-8-15,4 0-8 0,-1 0-11 0,3 0-5 0,1 0 0 16,1 0 13-16,3 1 15 0,0-2-80 0</inkml:trace>
  <inkml:trace contextRef="#ctx0" brushRef="#br0" timeOffset="3416.25">19824 10329 598 0,'-4'-11'101'0,"2"1"-37"0,0-2-17 16,2 4-10-16,2 3-15 0,1 0-15 0,2 0-13 0,2 1-5 0,2-1-2 16,-1 1 0-16,3 0-3 0,1 2-1 0,0 1-5 0,1 1 0 0,1 1 3 15,1 2-3-15,2 1 4 0,0 0-2 0,0 0-1 0,2 1 4 16,1 0-3-16,0 2-1 0,1-1 2 0,1 2-4 0,0 1 3 0,1 1-1 15,0 1 3-15,-1 0 8 0,0-2 2 0,-1 2 4 0,0-1 2 16,-1 1-1-16,0 0 2 0,-3 0 1 0,1 0 2 0,-1 0-1 0,-2-1 1 16,1-1 0-16,-1 0 2 0,0-1 0 0,-1 0 1 0,-1-1 1 0,-1 1-1 15,-2-1-1-15,-2 0 0 0,-1 0-2 0,-1 0 2 0,-2-1-3 16,-1 1 3-16,-1-1 1 0,-2-1-1 0,-1 1 1 0,-2 0 0 0,1 1 0 16,-4 0-2-16,-1 0-7 0,-2 1-10 0,-2 0-12 0,-2-1-19 0,-2 2-20 15,0 2-20-15,-2-1-1 0,-1 1 14 0,0 1-70 0</inkml:trace>
  <inkml:trace contextRef="#ctx0" brushRef="#br0" timeOffset="3783.25">19773 10966 550 0,'3'-13'273'0,"2"0"-220"16,2-4-46-16,1 5-17 0,2 2-7 0,1 2-10 0,2 0-8 16,2 1 4-16,-2 0 1 0,3 1 8 0,-1 0 6 0,2 1-1 0,-1 1 1 15,3 1-1-15,0 1 2 0,0-1 6 0,1 2 2 0,0 0 6 16,0 1-1-16,2 0 3 0,0 1 1 0,-1 1-1 0,1-1 1 0,-1 1 2 15,-1 2 0-15,0 0-1 0,-1 1-1 0,-1 0 0 0,1 1-1 16,-2 0 1-16,-1 1-1 0,-4 0-2 0,0 1 2 0,-1-1-1 0,-1 2 0 16,-2-1 3-16,0 2-1 0,-3 0 2 0,0 0 1 0,-2-1 0 0,0 1 3 15,-1 0 1-15,-1 1 2 0,-2 1 2 0,0-1-1 0,0 1 0 0,-2-1 4 16,0 0 0-16,0-1-1 0,-2 0-1 0,0-1-3 0,-2-1-2 16,-2 2-4-16,0 0-3 0,-1 1-1 0,0 0-8 0,0-1-6 0,1 0-14 15,-2 0-26-15,1 0-29 0,-2 2-28 0,2-1-9 0,-1 2 6 16,2-2 28-16,0 1 27 0,0-1-77 0</inkml:trace>
  <inkml:trace contextRef="#ctx0" brushRef="#br0" timeOffset="4232.25">19834 11613 260 0,'-2'-8'66'15,"-1"-1"-24"-15,0-2-15 0,2 2-9 0,0 3-9 0,0 0-9 16,1 1-5-16,0-1 0 0,0 1 0 0,-1 2 1 0,1 0-4 0,-1 1-3 15,2-1-5-15,0 1-4 0,0 0 2 0,1 1 1 0,0 1 4 0,1 0 5 16,1 0 4-16,1 0 3 0,1 0 5 0,0 1 5 0,1-1 5 0,2 0 4 16,1 1 2-16,2-2-1 0,1 2 0 0,1-2-2 0,2 1-2 15,2-1-2-15,0 0-3 0,0 0-3 0,3 0 0 0,-1 1-1 0,0-1-1 16,0 0 0-16,1 0-2 0,-1 0 3 0,2 0-2 0,-1 1 2 16,-1 0-1-16,1 0-1 0,-1 0 1 0,-2 1-1 0,2 1-2 0,-3-1 1 15,-1 2-1-15,-1 1-1 0,-2-1 1 0,0 1 2 0,-1 1 2 0,-2 0 3 16,-1 2 0-16,-1 1 2 0,-1-1-1 0,-1 2-2 0,-1 1 1 15,-1 0 1-15,-2 0 5 0,-1 0-2 0,-1 0 1 0,-2 1 2 0,-1 2-5 16,-2 0 4-16,-2 1-3 0,-1-2-2 0,0 2-6 0,-2-1-6 0,0 2-3 16,-1-1-8-16,0 0-10 0,0 1-20 0,0-1-29 0,0 1-20 15,2 1-7-15,-1 0 2 0,-2 1 21 0,1 0 16 0,0-1-62 0</inkml:trace>
  <inkml:trace contextRef="#ctx0" brushRef="#br0" timeOffset="4633.25">19790 12178 433 0,'0'-7'301'0,"0"-1"-218"0,2-1-55 0,1 0-13 0,1 1-11 16,1 1-11-16,1 0-11 0,3 2-1 0,1-1 5 0,0 1 5 0,1 0 1 16,-1 0-4-16,1 1-6 0,1 1-1 0,1-1 1 0,1 2 3 15,0 0 2-15,2 1 4 0,1-1 6 0,-1 1 2 0,3 1 3 0,0 0-1 16,0 0 4-16,0 1-2 0,0 1 5 0,0 0 4 0,-1 1-3 15,-1 1 4-15,1 0-1 0,-3 2 1 0,2 0 0 0,-2 2-2 0,-1-1-2 16,1 3-5-16,-2 0 0 0,0 1 0 0,-1 0-1 0,-2-1-1 0,-1-1 1 16,-2 2-3-16,0 0 4 0,-1 0 2 0,0 1-4 0,0-1 3 15,-2-1-1-15,0 0 1 0,-2 0 3 0,0 0 0 0,-2-1 2 0,0 1-1 16,-1-2-3-16,-1 1-7 0,-1 0-13 0,-1 0-19 0,-1 1-34 0,-1 1-36 16,-2 0-27-16,0 2-7 0,-1 1 14 0,-2 0 38 0,-2 1-78 15</inkml:trace>
  <inkml:trace contextRef="#ctx0" brushRef="#br0" timeOffset="5000.25">19735 13014 582 0,'-2'-6'452'0,"1"1"-286"0,-1-3-58 16,2 1-19-16,1 0-25 0,0 1-33 0,2 0-26 0,0-1-13 0,3 0-4 16,1 0 2-16,1 0 1 0,1 0-3 0,1 1-3 0,0-1-4 15,1 1-2-15,1 1-5 0,1 0 2 0,1 0 3 0,-1 2 2 0,3-1 8 16,-1 2 2-16,1 1 7 0,1-1 2 0,0 1 3 0,1 2 5 0,-1-1-3 15,0 2 3-15,0 0-4 0,-1 1 2 0,0 0 1 0,-1 1-5 16,-1 1 0-16,1 0 0 0,-1 0-4 0,-1 0 4 0,1 3 1 0,0-1-2 16,-1-1 3-16,-1 0-2 0,1 0-1 0,-2 1-2 0,0-1-4 15,0 0-2-15,0-1-1 0,-1 1-1 0,0 1-9 0,-2-1-6 0,-1 1-10 16,-2 0-11-16,-1 2-28 0,-2 1-46 0,-1 0-51 0,-2 3-47 0,-2 3 1 16,-4 3 55-16,-3 3-54 0</inkml:trace>
  <inkml:trace contextRef="#ctx0" brushRef="#br0" timeOffset="15250.24">19914 14180 1082 0,'-3'-2'527'0,"1"0"-358"0,-1-1-53 0,0 0-16 15,1 1-24-15,1 0-36 0,-1 1-34 0,2 0-9 0,-1 1 0 16,1 0 10-16,0 0 12 0,-1 1-4 0,1 1 8 0,-1-1 6 0,0 1-4 16,0-1 8-16,0 1 3 0,0 0-2 0,0 1 16 0,0 0 10 0,0 1-4 15,0 0 5-15,0 2-11 0,1 0-6 0,-1 2 3 0,1 2-8 16,0-1-1-16,0 2-5 0,0 1-3 0,1 0-7 0,1 1-1 0,-1 2-10 15,1 0-2-15,1-1 0 0,1 2-6 0,1 1 2 0,0 0-2 16,0-1-4-16,2 1 0 0,0-1 1 0,1-1-2 0,-1-1 1 0,1-1 0 16,-1 0 0-16,0-2 0 0,0 0 1 0,-2-2-4 0,1-1-14 0,1-1-13 15,1-1-22-15,-1-1-19 0,0 0-35 0,1 0-44 0,0 0-55 16,0-1-61-16,3 0-62 0,1 0-81 0,2 0-50 0,3-3 90 0,1 0-39 16</inkml:trace>
  <inkml:trace contextRef="#ctx0" brushRef="#br0" timeOffset="15816.76">21904 14066 556 0,'-9'-5'249'0,"-1"-1"-121"0,-1-1-36 0,0 0-35 16,0 1-28-16,1 1-28 0,-1 1-22 0,1 0-11 0,-1 0-4 0,2 2 1 15,-1 0-3-15,1 1-5 0,2 0 2 0,0 0-1 0,1 1 4 0,1 0 13 16,1 0 11-16,1 2 15 0,1-2 21 0,1 0 24 0,0 0 23 16,1 1 27-16,0-1 28 0,1 0 16 0,0 0 6 0,1 0 2 0,0-1-14 15,2 1-5-15,0-1-7 0,2 0-14 0,1-1-11 0,2-1-17 16,1-1-12-16,1 0-12 0,3 1-12 0,1-1-8 0,1 1-8 0,-1-1-6 16,2 1-7-16,1 1-1 0,0 0-1 0,-2 1-5 0,-2 2 1 0,-1 0-9 15,-1 2-3-15,-1 1 1 0,-1 1-10 0,-1 1-2 0,-1 0 1 16,-2 1 2-16,-2 0 2 0,-1 1 1 0,-1 1 7 0,-1 0-1 0,-3 1 8 15,0 0 5-15,-3 1 8 0,-1-1 0 0,-3 1 4 0,-1 0 4 0,-1 2-2 16,-3 0 4-16,-1 0-2 0,-1 0 4 0,2 1 6 0,-3-1 10 16,1 0 3-16,0 2-2 0,1-2-8 0,0 1-8 0,1-2-5 0,1-1-2 15,1 2-4-15,3-2-4 0,0 1-3 0,1 0-4 0,2-3-1 16,1 2-4-16,2-1 0 0,1 0 2 0,2 0 0 0,2 0 0 0,1-2-2 16,1 0 4-16,3 0 1 0,3-1 11 0,2 0 4 0,2 0-3 0,4-1 3 15,3-1-4-15,2 0-1 0,3-1 1 0,1-2 6 0,2 0-4 16,2-1-1-16,1-1-11 0,-1 0-10 0,3 0-4 0,-2-1 5 0,1 0-2 15,-2-1-15-15,1 1-26 0,-1 1-39 0,0-1-55 0,-1 1-64 0,0 0-72 16,-3 2-122-16,3 2-220 0,0 1-58 0,1 4-21 0</inkml:trace>
  <inkml:trace contextRef="#ctx0" brushRef="#br0" timeOffset="16366.85">26092 14329 3034 0,'4'-1'171'0,"1"-1"-91"0,2 2-60 15,0-1-13-15,0 2 2 0,0 0-7 0,-1 1-2 0,1 0 2 0,0 1-2 16,-1 0 0-16,-1 1-4 0,-1 0 0 0,-1 0-10 0,-1 1-6 16,0 1-1-16,-1 1-8 0,-1 1 12 0,0 0 2 0,0 1 3 0,-2 0 5 15,1 1 3-15,-1 0 4 0,0-1 7 0,0 0-8 0,0 0 2 0,-1 0 8 16,0 0-9-16,1 1 4 0,-1 0-4 0,1 0-2 0,0-1 6 15,0 0-11-15,0-1-2 0,0 1-5 0,-1 0 14 0,2 2 14 0,-1 1-2 16,1 1-7-16,0 2-38 0,1 1-37 0,1 0-46 0,0 1-35 16,1 3-37-16,1 0-43 0,1 1-30 0,1 1-52 0,2 1-61 0,2 2-24 15,3 3-3-15,3 1 110 0,2 3-38 0</inkml:trace>
  <inkml:trace contextRef="#ctx0" brushRef="#br0" timeOffset="17116.84">28065 14158 1969 0,'-1'-1'1386'0,"0"0"-1263"0,0 0-72 0,3 0-51 16,1 0-20-16,2 1 3 0,0-1-7 0,1 0 4 0,1 0-9 0,3 0-8 15,3 0-19-15,1 0-35 0,3 1-11 0,2 1-14 0,3 0 3 0,1 1 22 16,3 1 25-16,1 2 33 0,1-1 18 0,1 2 19 0,-1 0 2 16,2 0 1-16,-2 1-3 0,0 1 6 0,-2 0 2 0,0 2-4 0,-2 0 10 15,-3 1-2-15,0-1 6 0,-2 1-1 0,-3-1 1 0,-1 1-7 0,-2 1-7 16,-3-1-1-16,-2 1-2 0,-3-2-6 0,-2 2-10 0,-2 0-2 15,-2 3-5-15,-2 1 3 0,-2 1 2 0,-5 2 1 0,-4 2 0 0,-2 1 7 16,-3 2 9-16,0-1-4 0,-2 2 20 0,-1-1 9 0,3-1 17 16,0 1 18-16,0 0-8 0,3-3-1 0,2-1-3 0,1-2-8 0,3-3-9 15,2 0-5-15,3-3-5 0,1-1-5 0,2-1-1 0,2 0 1 0,2 0-4 16,1-2 13-16,1-1-2 0,3 0 4 0,3-1 13 0,2-1-7 16,2 1 13-16,2-3-5 0,1 1-13 0,3-2 3 0,2 0-10 0,1-1 1 15,4-1-1-15,1 0-2 0,1-2-6 0,-1 1 3 0,0-1 5 0,-2 0-6 16,2 0-4-16,-1 1-1 0,-1-1 0 0,1 0 1 0,-3-1 5 15,2 1-7-15,-2 1 5 0,1 0-12 0,-1 0-2 0,-2 1 8 0,1 0-4 16,-1 0-3-16,-3 0-3 0,1 1 4 0,-2 0-6 0,-1 1 4 16,-1 1 4-16,-2-1-10 0,0 1 2 0,-3-1-6 0,1 2 8 0,-1-1-8 15,-1 1 2-15,-1-1 2 0,-2 0-2 0,1 0 6 0,-3 0-7 0,1 0 6 16,-1 0-4-16,-2 1-1 0,0-1 11 0,1-1-10 0,-1 1 3 16,0-1 0-16,0 0-4 0,-1-1 8 0,0 1-1 0,-1-1-3 0,0 0 8 15,0 0-2-15,0 0 2 0,0 0-2 0,0-1-8 0,-1 0 4 0,1 0-4 16,-1 1 10-16,1-1 2 0,0 0-10 0,-1 1 2 0,-1-1-4 15,1 0 6-15,0 0-2 0,1 0-8 0,0 1 8 0,-1-1 0 0,1-1 0 16,-1 1 12-16,0 0-8 0,-1 0-8 0,0 0 2 0,1 0-4 16,-1 0 6-16,1 0 2 0,0 0-4 0,-1 1 2 0,1-1-6 0,0 1 4 15,0 0 2-15,-1 0-2 0,1 0-2 0,0-1 2 0,-1 1 0 0,1 1-2 16,0 0 0-16,0 0 2 0,0-1-6 0,0 2 12 0,0-1-8 16,0 0 6-16,-1 1 4 0,1-1-16 0,0 0 10 0,1 1-2 0,0-1-12 15,0 1 16-15,0-1-8 0,0 0 0 0,0 1 4 0,0-1-2 0,1 0 6 16,-1 0-6-16,1 0 0 0,0 1 0 0,-1-1-4 0,0 0 2 15,0 0 8-15,0-1-8 0,0 1 2 0,0 0 8 0,1-1 0 0,-1 0 2 16,0-1-10-16,0 2 6 0,0-1-10 0,0 0 0 0,-1 0 8 16,1 0-2-16,-1-1 6 0,1 1-6 0,-1 0 8 0,1-1-14 0,-1 0-8 15,0 0-12-15,0 0-25 0,-1 0-15 0,1-1-25 0,-1 1-18 0,-1-2-46 16,-1-1-46-16,-1 0-108 0,-5-5-197 0,-8-6-310 0,-10-12 64 16,-11-16-4-16</inkml:trace>
  <inkml:trace contextRef="#ctx0" brushRef="#br0" timeOffset="17849.84">19383 8720 95 0,'6'-12'9'16,"1"2"-4"-16,5-5 1 0,3 2 2 0,0 0 3 0,4 0 0 15,1 1 0-15,0 0 0 0,2 0 0 0,1-1 3 0,2-1 4 0,3 2 7 16,0-1 1-16,2 0 2 0,3 0-5 0,9-2-5 0,8-3 0 16,7-2-2-16,6 1-1 0,2 2 5 0,4 1 4 0,4 3 0 0,5 1 4 15,2 4-8-15,-2 1-1 0,0 4-2 0,-5 2-3 0,-5 2-3 0,-6 4-2 16,-5 2-2-16,-5 1-1 0,-6 4 0 0,-7 2 0 0,-7 2-1 16,-5 0 1-16,-8 3 1 0,-6 0 3 0,-4 0 4 0,-5-2 6 0,-4 1 2 15,-4-1 1-15,-4-1 2 0,-6 2-1 0,-4 0 1 0,-7 0-3 0,-4 0-2 16,-7 2-3-16,-4 0-2 0,-5-2-2 0,-5 2 0 0,-1-1-4 15,-2-1 0-15,-2 0-4 0,0-2-2 0,0 1 3 0,2-3-2 0,1 2 3 16,3-1 1-16,3 0-3 0,4-3-2 0,2 1 2 0,4 1-4 16,4-1 0-16,2 0 1 0,2 1-3 0,5 1-5 0,0-1-45 0,4 1-38 15,2-1-46-15,2 1-29 0,3 1 20 0,3 0 38 0,4-1-108 0</inkml:trace>
  <inkml:trace contextRef="#ctx0" brushRef="#br0" timeOffset="18600.84">25878 8801 674 0,'-6'-22'239'0,"-1"0"-213"0,-1-5-16 0,0 7-1 15,1 5 2-15,2 0 1 0,-1 0 2 0,1 1-2 0,-1 0-2 0,-1 0-4 16,1 0-2-16,-1 1-1 0,1 0 0 0,0 2 1 0,0-1 2 15,1 1 3-15,1 0 5 0,0 1 1 0,1 0 2 0,2-1 1 0,0 0-1 16,1-1-3-16,1 0-3 0,0 1-1 0,3 1-4 0,1 1 0 0,1-2 1 16,3 1-2-16,2 0-2 0,2 0 3 0,0 1-1 0,4 0 3 15,2 0 0-15,3-1-2 0,0 1 2 0,3 1-5 0,1-1 4 0,3 3-1 16,1-1 0-16,4 0 1 0,-1 0-1 0,3 1 1 0,-2 1 0 16,2-1 3-16,-2 2 13 0,0 0 6 0,0 1 3 0,-1 0 1 0,2 1-5 15,0 1-3-15,4 1-1 0,-1 0 1 0,1 2-3 0,1 1-2 0,-2 0 4 16,1 3-3-16,1 0-1 0,0 2-1 0,0 1-4 0,0 1 5 15,0 1-8-15,0 1 0 0,1 1-2 0,0 1-1 0,-2 0 2 0,0 1-2 16,-2 3 0-16,-1 1-6 0,-2 1-1 0,-2 2-3 0,-4 0 1 0,-2-1 1 16,-5 0-2-16,-2 0 0 0,-4-2-1 0,-4 0 0 0,-4-1 0 15,-1-1 4-15,-2-1 2 0,-4 0-1 0,-2-2 8 0,-2 0 5 0,-3-2 8 16,-2 1 5-16,-4-1 7 0,-4-1-1 0,-3-1 2 0,-3-2-1 0,-6 1-3 16,-1-1-3-16,-6 0-1 0,-3-1 4 0,-2-1-16 0,-4-2 5 15,-1 0-4-15,-2 0-3 0,1 1 13 0,2-2 0 0,-1 2-3 0,2 0-4 16,4-1 1-16,0 1-8 0,5-1 2 0,2 0 1 0,2 0-5 15,3-2 5-15,3 1-7 0,0-1-2 0,5 0 1 0,0-1-3 0,4-1-6 16,0 0 0-16,4-2 0 0,-1 0-1 0,1 0 5 0,1-1-2 0,0 1-2 16,2-2 0-16,1 0-3 0,-1 0-6 0,0 0-16 0,-1 0-40 15,-1 0-122-15,-3 0-130 0,-2 0-141 0,-3 0-65 0,-5-2-55 0</inkml:trace>
  <inkml:trace contextRef="#ctx0" brushRef="#br0" timeOffset="19099.84">20703 8966 1971 0,'-8'-49'51'0,"3"1"-54"0,1-10-9 0,6 14 1 0,5 13-6 16,2 1-14-16,2 5-2 0,1 3-1 0,2 3-3 0,0 2-7 15,1 2-16-15,2 2-21 0,2 3-22 0,1 2-10 0,3 1-6 0,2 1-2 16,-1 1 1-16,3 0 6 0,0 2 13 0,3-1 25 0,2 1 25 15,2 0 21-15,2 0 16 0,1 0 7 0,1 0 6 0,1-1 2 0,4 2 6 16,1-1 1-16,3 2 6 0,1 0 2 0,3 1 2 0,-1 1 0 16,3 1-2-16,1 1 1 0,2 1-1 0,3 0 2 0,2 1 2 0,3 0 0 15,1 1 5-15,2 2 0 0,2 2 5 0,-1 0 5 0,0 2 0 0,-1 1 0 16,-3 2-1-16,-3 0-2 0,-3 0-1 0,-7 0 9 0,-4-1 3 16,-6-1 5-16,-6-3 5 0,-6 0-4 0,-6-1-2 0,-6-1 1 0,-3 0-3 15,-5-2-2-15,-2 1 1 0,-4-1-2 0,-3 1 8 0,-2-2 3 0,-3 3 3 16,-5 1 0-16,-5-1-12 0,-5 3-8 0,-7-1-10 0,-5 2-8 15,-6 3-4-15,-4 0 3 0,-1 1-4 0,-2 0-2 0,-4 2-5 0,0 2-9 16,-3 0 3-16,-1 0-4 0,1 0-1 0,-1 0 0 0,3-2-16 0,3 0-3 16,4 0-8-16,4-1-26 0,5 1-54 0,5-1-79 0,2-2-61 15,5-2-49-15,4-1-16 0,3-3 51 0,5-2 51 0,5-5-20 0</inkml:trace>
  <inkml:trace contextRef="#ctx0" brushRef="#br0" timeOffset="19683.84">27891 8437 794 0,'-12'-11'56'0,"-2"2"-48"0,-4-1-2 0,3 4 0 0,0 3 0 15,2 1 1-15,0 1-1 0,1 1 0 0,3 0-4 0,0 0-2 16,1 1-3-16,2 1-2 0,1 1-1 0,2-1-1 0,2 2 2 0,2-1 6 16,1 0 9-16,3 0 11 0,3-1 4 0,2 2 6 0,4-2-3 15,5 1-3-15,2 0-1 0,3 0-5 0,3 1-2 0,3 0 1 0,4 2-2 16,2 0 2-16,4-1-3 0,0 3 2 0,3 0-2 0,3 1 0 0,0 0 3 16,2 0 0-16,0 0-1 0,0 0 2 0,1 2 2 0,-1-1 4 15,-1 2 4-15,1-1 7 0,-2 1 0 0,-1 1 3 0,-2-1 3 0,-3 0-6 16,-1 1 0-16,-4 0 0 0,-1 0-5 0,-3 1-3 0,-4 1-1 0,-5-1-6 15,-2-1-5-15,-5 2-2 0,-3-1-2 0,-4 1-3 0,-3-1 2 16,-2 2 3-16,-3-1-3 0,-3 0 2 0,-3 0 4 0,-6 1 1 0,-4 2 7 16,-5-1-2-16,-6-1-3 0,-5-1-3 0,-6 0-3 0,-4-1-1 15,-5-1-3-15,-5 0 0 0,-3-1-1 0,-4-1-3 0,-5-2 0 0,-2 1-1 16,-1-3-6-16,-1 1-1 0,3 0 1 0,4 0-2 0,2-1 5 0,7 0-4 16,4-1 1-16,3 0 1 0,5-1 0 0,4-1 1 0,4 1 3 15,3-1-4-15,4-2-1 0,2 0 4 0,3-1-3 0,3-3 3 0,4 0-1 16,0-2 0-16,2-1-1 0,1 0-1 0,0 0 2 0,2-2-8 15,-1-2-4-15,-1-1-55 0,-1-2-68 0,0-1-67 0,-1 0-102 0,0-4-70 16,-1-1 29-16,-1-3-122 0</inkml:trace>
  <inkml:trace contextRef="#ctx0" brushRef="#br0" timeOffset="56880.58">20228 8474 1582 0,'-12'12'295'0,"1"0"-248"0,-3 2-31 0,2-4-9 16,4-1-44-16,2 0-95 0,2-1-130 0,1 0-94 0,1-1-2 0,1 1 73 16,0 0 116-16,1 2 62 0,-2 0-96 0</inkml:trace>
  <inkml:trace contextRef="#ctx0" brushRef="#br0" timeOffset="57102.58">20154 8646 130 0,'-1'0'136'0,"0"0"-21"0,0 0 7 0,-1 0-8 0,0-1-10 0,0-1-8 15,0 0-4-15,0 1-4 0,0-1-3 0,1 0-3 0,0 1-9 0,-1 0-10 16,0 0-14-16,1 0-13 0,-1 0-10 0,2 0-11 0,-1 0-5 0,0 0-2 16,0-1-5-16,0 1 2 0,0 0-1 0,0 0-3 0,0 0 0 15,0 1 4-15,1-1-6 0,-1 0 2 0,0 0 1 0,1 0-3 0,-1 0 4 16,1-1-3-16,1 1-2 0,-1-1 0 0,1 0-3 0,0 0 4 0,1-1-1 16,0 0 2-16,1 1 0 0,0-2 1 0,0 2 1 0,1-1-1 15,-2-1-1-15,0 1 3 0,0-1 0 0,0 1 0 0,0-1-1 0,0 0-1 16,-1 0 1-16,0 0-2 0,0-2 1 0,0 1 0 0,-1-1 0 15,0 1-1-15,0 0 0 0,0 0 0 0,-1-1-2 0,1 1 1 0,-1 0-3 16,1-1-1-16,-1 0 0 0,1 0-2 0,-1 0-4 0,0-1-7 0,0 1-22 16,-1-1-33-16,1 0-35 0,0 1-27 0,-1 0-14 0,1 0 2 15,0-1 5-15,1 0 13 0,-1 1 16 0,0 0 30 0,1-1 18 0,0 1-136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4-19T12:53:53.1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23630 13463 1789 0,'-8'-5'277'0,"-1"0"-234"0,0-1-49 0,3 1-25 0,2 1-41 16,1 0-57-16,2-1-70 0,1-1-46 0,0 1-8 0,1-2 14 0,-1 0 18 15,0 1 28-15,1-3 30 0,-1 0 52 0,1 2 42 0,0-1-28 0</inkml:trace>
  <inkml:trace contextRef="#ctx0" brushRef="#br0" timeOffset="384">23600 13339 118 0,'-3'2'128'0,"0"0"13"0,-1 2 10 0,1 0-15 0,0 0-21 0,0 1-24 15,1 2-14-15,-1 1-17 0,2 0-11 0,0 1-6 0,2 1-13 16,1-1-4-16,2 2-6 0,1-1-5 0,3 0-7 0,2 0-3 0,3-1-2 15,3-1-1-15,4 0 0 0,5-3 0 0,2-1 0 0,5-1-9 0,1-3 2 16,4 0-1-16,1-2-2 0,3-2 7 0,2 0-2 0,0-3 0 16,0 1 5-16,0 1 0 0,2-1 5 0,-1 0 3 0,1 2 4 0,-1 1 8 15,0 1 7-15,-2 1 7 0,3 2 0 16,1 1 2-16,-1 0-6 0,1 2-8 0,0 0-5 0,4 0-8 0,-3 1-4 0,1-1 0 0,1 0 1 16,0 0 1-16,2 0-3 0,-1-1 1 0,-1-1-1 0,0 0-1 0,0 0 0 15,1-2-5-15,-1-2-2 0,-2 0 3 0,0-2 1 0,-3-1 0 16,1-2 4-16,-2-1 2 0,-1-3 5 0,0-2 13 0,-3-2 10 0,-5-2 8 15,1-1 14-15,-3-2 12 0,0-2 8 0,-4 0 1 0,-2-1 13 0,-1 0 8 16,-6-2 3-16,0-1 8 0,-2-1-13 0,-5-1-10 0,0 0-17 16,-4 0-11-16,-2 1 1 0,-3-2-10 0,-4 1 2 0,-4-4-4 0,-5 0-12 15,-4-2-10-15,-3 0-12 0,-5 1-3 0,-2-1-8 0,-5-1-6 0,-1 0-6 16,-5-1-28-16,-2 0 4 0,-5-1-5 0,-6 1-3 0,-2 1 15 16,-6 0-3-16,-6 1-3 0,-3 1 9 0,-4 1 8 0,-3 2-1 0,-1 1 9 15,-1 0 1-15,-2 0 0 0,-1 1 0 0,0 1 3 0,0 3 4 16,0 4 16-16,3 3 21 0,2 4 23 0,3 4 5 0,6 3-5 0,-1 4-8 15,3 4-14-15,4 3-1 0,0 4-2 0,4 3-13 0,3 6-8 0,0 4-4 16,2 9-10-16,0 5 1 0,0 6-1 0,2 5-12 0,2 2-1 16,3 6-13-16,4 1-28 0,5 3-3 0,3 2-39 0,5-1-31 0,8 1-20 15,6 0-36-15,6 1-24 0,7 0-33 0,7-1-71 0,6-1-82 0,6-3-37 16,7-3 63-16,3-3-3 0</inkml:trace>
  <inkml:trace contextRef="#ctx0" brushRef="#br0" timeOffset="1137.74">29656 13531 2675 0,'3'-3'196'0,"2"1"-200"0,4-2-62 0,4-1-18 15,3 0 24-15,4-2 30 0,0-1 15 0,5-1 6 0,1 0-29 0,5-1-22 16,3 2-36-16,4-1-36 0,1 0-13 0,3 1 17 0,3 0 34 0,0 1 45 16,0 1 46-16,1-1 24 0,3 2 13 0,-2 1 8 0,2 0-7 15,1 1-3-15,3 1-8 0,4 0-8 0,2 0 1 0,3 2-3 0,-1 1-1 16,3 0 1-16,3-1-4 0,1 1-2 0,2-1-3 0,0 0-5 0,2-1 2 16,-1-1-2-16,0 0-2 0,0-1 1 0,-2-1 11 0,0-1 0 15,-1-2-2-15,-3-3 0 0,-2 1-6 0,-2-3 2 0,-2-1 6 0,-2-1-1 16,-3-2 6-16,-2 1 19 0,-3-3 6 0,-1-2 10 0,-26 9 35 15,7-2-6-15,-4-1 13 0,6-5 4 0,-3 1-24 0,3-3-4 0,-4-1-3 16,4-3 8-16,-5-1-4 0,-3-2 2 0,-5 1-13 0,-4-3-20 0,-6 0-11 16,-3-2-14-16,-3 0-5 0,-5-3 1 0,-6-1-10 0,-2-1-1 15,-6-3-4-15,-6 0-4 0,-6-1-31 0,-13-9 0 0,-40-29-2 0,-6 10-6 16,0 13 38-16,12 17-1 0,-6 2-1 0,-4 2 9 0,-7 0 2 16,-2 4-15-16,-2 3 4 0,0 2-1 0,0 2 0 0,0 1 16 0,0 3 6 15,0 2-2-15,5 2 16 0,-2 5-3 0,5 4 8 0,1 3 10 0,3 4 5 16,3 3 14-16,2 3-3 0,7 4 17 0,2 3-23 0,2 4-2 15,6 2-1-15,2 3-20 0,1 2-2 0,3 2-9 0,2 3-6 0,0 3 1 16,3 5-4-16,2 2 1 0,3 2-9 0,4 1-1 0,1 0-3 16,6 2 1-16,4 1 2 0,3-1-14 0,6 1 14 0,5-2-12 0,4 3-9 15,3-1-5-15,3 0-31 0,2 1-18 0,3 3-25 0,2-1-30 0,2 0-33 16,0 0-32-16,0 0-53 0,0 2-112 0,-1 0-174 0,-1 2-47 16,-1 2 150-16,-4-2 16 0</inkml:trace>
  <inkml:trace contextRef="#ctx0" brushRef="#br0" timeOffset="5550.3">22411 14045 131 0,'-1'0'26'16,"0"2"-9"-16,0 0 1 0,0-1-5 0,0 1-5 0,0-1-1 0,1 0 0 16,-1-1 0-16,1 1 0 0,0 0 2 0,0-1-2 0,0 1 1 15,0-1-1-15,0 1-1 0,0 0-1 0,0-1 3 0,1 0 1 0,-1 1 5 16,1 0 4-16,0-1 3 0,0 2 6 0,0-2 4 0,1 1 3 0,-1 1 3 16,1-1 0-16,0 1 2 0,1 0-1 0,0 0-3 0,1-1-2 15,1 1-5-15,0 1-5 0,2-1 2 0,1 1-2 0,1-1 1 0,2 1 4 16,-1-1-4-16,2 0 1 0,4 0-4 0,0-1 0 0,1 1-2 0,4-1-4 15,-1 1 0-15,-1 0-2 0,3 0-2 0,0-1 1 0,-1 1-3 16,2-1 4-16,0 1 1 0,1-1 3 0,0 0 3 0,-1 0 0 0,2-1-2 16,-1 2-2-16,1-1-6 0,1 0 0 0,1 1-3 0,1-1-3 15,-1-1 2-15,1 0-1 0,0 0 0 0,0 0 5 0,1-1-5 0,-1 0 1 16,0-1 0-16,-2 0-3 0,1-2 5 0,-2 0 2 0,-1-1 2 0,1 0-2 16,-2 0 3-16,0 0-3 0,0 0-3 0,-1 0 1 0,-1 1-2 15,-1-1-2-15,-1-1 4 0,-1 0 0 0,-1 0 3 0,1-1 1 0,0 0-2 16,-1-1 2-16,-2 0-2 0,1 1 3 0,0-1-2 0,-2 0 1 0,-2 1-1 15,-1-1 0-15,-1 0 0 0,-1 0-1 0,-1 0 1 0,-1 0 2 16,-1-2 1-16,-1 1-5 0,-2-2-2 0,0 0-1 0,-1 0 4 0,-2 0 12 16,0 0 0-16,-3-2 1 0,0 0-3 0,-1-3-11 0,-2 1 4 15,-1-1 1-15,-2 0 4 0,-2-2-2 0,0 1 1 0,-3-4-2 0,-3 1-4 16,0 0 0-16,-3-1-3 0,0 1-7 0,-2 0-2 0,-1 0 2 0,-2-1-3 16,-2 1-3-16,-1-2 3 0,-6 1-3 0,-1 2 3 0,-2 0 4 15,-1 1-4-15,0 2 0 0,-1-1 1 0,0 1 1 0,0-1 0 0,0 0 5 16,1 0-2-16,2 1-1 0,-1 2 2 0,2 1 0 0,1 2 0 0,2 2 1 15,-1 2-9-15,1 1-3 0,-1 2-1 0,1 2-4 0,-1 0 8 16,2 3 2-16,-1 2 2 0,0 2-2 0,1 2-3 0,-2 0 0 0,2 3-5 16,-1 1 0-16,3 1 1 0,1 3-4 0,2 1-3 0,3 1-1 15,-1 1 2-15,3 1 2 0,0 1 2 0,1 0-2 0,2 3-2 0,2 4 0 16,2-1 4-16,1 2-3 0,2 0-3 0,3 0-2 0,2-1-6 0,1 1-14 16,2-1-29-16,2 0-45 0,2 1-36 0,1-4-18 0,2 2 4 15,3-2 15-15,0 0 12 0,5 0 16 0,3-3 33 0,2 3-28 0,3-3-14 16</inkml:trace>
  <inkml:trace contextRef="#ctx0" brushRef="#br0" timeOffset="10486.56">24229 14539 975 0,'0'-6'261'0,"0"1"-143"0,1-1-55 0,0 0-39 0,-1 2-10 15,1 1-20-15,-1 1-30 0,-1 1-25 0,1 0-39 0,-1 1-37 16,1 0-43-16,0 2-31 0,-1 0 10 0,1 2 39 0,-1 2 56 0,-1 2 49 16,1 0 26-16,-1 1-18 0,2 0-63 0</inkml:trace>
  <inkml:trace contextRef="#ctx0" brushRef="#br0" timeOffset="10900.56">24249 15093 239 0,'2'-2'86'0,"1"1"-54"16,0-1-24-16,0 2-19 0,-1 1-13 0,1 1-16 0,3 1-11 0,-1 1 8 16,1 2 6-16,1 1-107 0</inkml:trace>
  <inkml:trace contextRef="#ctx0" brushRef="#br0" timeOffset="13805.55">22870 11611 278 0,'-1'-3'81'16,"0"1"-23"-16,-1 0-1 0,1 1-12 0,0 1-15 0,0 0-14 0,0 2-7 15,-1-1-3-15,0 2-1 0,-1 1 1 0,1 1-2 0,0 0 0 0,1 0 1 16,0 0-3-16,0 2 0 0,-1 1 0 0,1 0-1 0,1 0 3 15,-1 1-1-15,2-1 4 0,-1-1 3 0,1 0 1 0,0 0 6 0,-1 0-1 16,0 1 4-16,1 2 1 0,0 1 0 0,-1 0 3 0,1 1 3 0,-1 2 4 16,1 2 1-16,-1 2 4 0,1 2 2 0,-2 4 1 0,1 2 2 15,-1 5 0-15,-2 1-4 0,1 5 2 0,-2 1 3 0,1 6 1 0,-1 4 2 16,-1 3 0-16,0 7-2 0,-1 3-3 0,1 4-1 0,-2 5-1 16,1 2-4-16,-1 5 11 0,0 6 7 0,1 4 2 0,1 6 12 0,-1 7-13 15,0 6-2-15,1 6-3 0,1 5-8 0,0 7-4 0,2 6-5 0,-1 6-5 16,1 9-11-16,0 7-3 0,0 6-4 0,-1 4-12 0,0 7 15 15,-1 3-5-15,2 2-5 0,1 1 5 0,0-3-16 0,2-1 0 0,1-1 0 16,1-5 5-16,2-2-2 0,1-4 1 0,3-3 3 0,-1-4 6 0,2-7 3 16,-1-3-5-16,2-9 0 0,0-6-8 0,-5-68 12 0,1 12 9 15,2-6 2-15,1 11 7 0,-1-6 0 0,4 10 10 0,0-7 9 0,1 6 22 16,1-3-6-16,-9-42-1 0,2 4-8 0,-1-4-22 0,2 5 0 16,-1-5-20-16,0 3 1 0,1-2-8 0,0 1 0 0,-1-2 5 0,1 2-4 15,0-3-5-15,1 0-27 0,0-2-3 0,0 1-27 0,-1-3-37 0,1 0-49 16,1-2-66-16,-1-4-69 0,0-2-52 0,1-1-48 0,-2-4 43 15,2-3-79-15</inkml:trace>
  <inkml:trace contextRef="#ctx0" brushRef="#br0" timeOffset="15191.55">23641 14402 1112 0,'1'-16'458'0,"2"-1"-263"15,0-5-71-15,2 2-58 0,0 5-30 0,1 0-24 0,3 0-18 0,1 1-15 16,3 1-11-16,5 0-3 0,5 1-9 0,4 0 7 0,6 1-3 16,4 2-1-16,5 2 5 0,6 1-4 0,3 3 5 0,4 2 4 0,4 2-1 15,2 2 3-15,2 4 5 0,0 1-2 0,0 3 5 0,1 4 4 16,-1 0 5-16,-2 2 2 0,-2 3 1 0,-5 1 2 0,-1 2-1 0,-3 5 1 16,-1 2 3-16,0 4 6 0,-5 1-4 0,-1 3 8 0,-3 2 3 0,-4 0 4 15,-3 6 10-15,-3-1-6 0,-3 2-5 0,-3 4-2 0,-2 3-4 16,-5 3 0-16,-1 3 0 0,-4 2-3 0,-3 3-6 0,-5 4 7 0,-4 4 3 15,-6 1 0-15,-5 1 1 0,-4 0-5 0,-4-1 1 0,-6-1 4 16,-2-1 4-16,-4-2 1 0,-1-2-1 0,-5-1 8 0,-1-5 5 0,-4-1 8 16,-1 0 7-16,-4-4-14 0,-2-4 0 0,-4-2-10 0,-2-3-7 0,-1-3 1 15,-1-1-12-15,-1-6 2 0,2-5 5 0,1-4 12 0,4-4 26 0,4-7 8 16,0-5 16-16,6-4 21 0,1-6 24 0,1-4 29 0,4-3-1 16,1-4 0-16,-2-6-20 0,2-4-26 0,-4-7 1 0,0-5-12 0,0-6-23 15,-2-6 10-15,2-8-39 0,-1-6-12 0,0-9-10 0,4-8-32 16,-1-9-3-16,4-9-52 0,-3-9-21 0,4-7-52 0,4-11-80 0,5-5-132 15,7-6-327-15,8-6 42 0,10-1-53 0</inkml:trace>
  <inkml:trace contextRef="#ctx0" brushRef="#br0" timeOffset="19518.64">22187 14553 139 0,'-2'-4'29'15,"-1"0"-10"-15,0-2-6 0,0 1-7 0,2-1-7 0,0 0-4 0,1 0-6 16,-1 0-1-16,1 1 1 0,0 0 2 0,-1 1 4 0,2-2 1 0,-1 1 1 15,0 1 3-15,0-2-2 0,0 2 3 0,-1-2 0 0,-1 1 0 16,0 1 1-16,1 0 2 0,-2 1 4 0,0 0 5 0,1 1 3 0,-2-1 2 16,1 1-1-16,0-1 0 0,0 0 0 0,1 0 1 0,-2 1-2 15,0-1-3-15,0 0-4 0,-2 1-3 0,0-1-1 0,1 0-1 0,0 0-2 16,2 0-1-16,-1-1-4 0,-1 2 2 0,0-2 2 0,1 1 2 0,0 0 0 16,1-1 0-16,0 0 1 0,1 0 3 0,0 1 5 0,1-1 0 15,-1-1 3-15,1-1 2 0,0 1 0 0,0 0 3 0,0 0 2 0,1 1 5 16,-1 0 3-16,1-1 3 0,0 1 4 0,1 0 0 0,-1 0 2 15,1 1 0-15,-1 1 0 0,1-1-3 0,-1 1-3 0,1-1-4 0,1 0-3 16,-1 1-6-16,1-1-4 0,0 0-3 0,1 1-8 0,1 0 2 16,0 0-3-16,0 0 0 0,2 0-1 0,-1 0-1 0,2 0-2 0,2 0 1 15,0 1-1-15,2-1 0 0,-1 0 0 0,1 0 0 0,0 0 2 0,2 1-1 16,0-1 1-16,1 1-3 0,1 0 0 0,0 0 3 0,2 1-1 16,2-1 0-16,-1 1-1 0,1 1-2 0,1 0-2 0,-1 0 1 0,2 2 3 15,0 0-1-15,-2 0 0 0,3 2 0 0,0-1-4 0,0 2-4 0,1 0 6 16,-1 2-4-16,-1 1 1 0,2 0 1 0,-2 2 0 0,0 2-2 15,0 1 2-15,0 0-1 0,0-1-1 0,0 3 3 0,-1 0-2 0,-1 1-3 16,1 1 4-16,0 1-8 0,-2 0 1 0,0 0 7 0,-2 0 0 0,-3 2 4 16,0-2 1-16,-1 2-6 0,-1-1 0 0,-1-1-1 0,-2 0 2 15,-1-1 1-15,-1-3 1 0,-1 1 6 0,-2-2 2 0,-2 1 6 0,-1-1 6 16,-2-1 7-16,-1 0 9 0,-3 2 2 0,0-1 4 0,-3-1 1 16,-1 0 3-16,-1-2 6 0,-2-1 2 0,-1 0 3 0,1-1-1 0,-2-3 3 15,2 2 0-15,-1-1-5 0,2-1 3 0,-3-1-5 0,0 0 1 0,0-2 1 16,0 0-4-16,0 0-2 0,0-3 0 0,-1 1-1 0,1-2-2 15,-2-1-3-15,0-1-5 0,-1-1-5 0,1-1-4 0,-2-1-5 0,-2 0 1 16,2-2-2-16,-3 1-5 0,-1 0-5 0,0-1 0 0,0-1-2 0,0-2-3 16,0 0 1-16,0-1-5 0,2 0-6 0,1-2-1 0,0-1-2 15,2 0-5-15,2 2-11 0,0-2-18 0,3 0-30 0,2-1-26 0,1 2-31 16,3-3-40-16,0 1-40 0,3-1-40 0,1 0-22 0,3-2 23 16,3-1 66-16,4-2-98 0</inkml:trace>
  <inkml:trace contextRef="#ctx0" brushRef="#br0" timeOffset="20987.64">27760 13822 770 0,'-1'-9'212'0,"2"-1"-81"0,0-2-67 0,-1 2-34 0,1 2-9 0,-2 1-10 16,1 0-3-16,-1 1-5 0,-1-1-5 0,1 1-6 0,-1-1-8 16,0 1-13-16,-1 1-9 0,0 0-7 0,1 0-2 0,-1 1 4 0,1 1 9 15,-1 0 11-15,2-1 9 0,0 1 7 0,0 0 6 0,1 0 3 0,0 0 8 16,0 1 5-16,1-1 11 0,0 2 11 0,-2 0 5 0,2 1 9 16,0 0 6-16,1-1 2 0,1 0 4 0,0 0-4 0,0 0-10 15,0 0-10-15,2 0-15 0,-2 0-7 0,1 0-9 0,1 1-2 0,-1-1-3 16,0 0-1-16,0 1 1 0,1 0-2 0,0-1 4 0,1 1-3 0,0-1 1 15,0 0 3-15,0 1-2 0,1-2 2 0,1 0-1 0,1 0 3 16,0-2 3-16,2 1-1 0,3-1 3 0,-1 1-5 0,2 0 0 0,0-1 2 16,1 0 0-16,2 0 0 0,-1 0 0 0,2-1 0 0,0 2-3 0,-1 0 8 15,-2 0-2-15,2 0-2 0,0 1-3 0,1 0-6 0,2 0 0 16,0 1-1-16,1 0-1 0,-1 0-2 0,1 1 2 0,-1 1-4 0,0 0 7 16,2 2 0-16,-2-1-4 0,2 1 2 0,-1 1-1 0,1 0 0 0,2 1-1 15,-2 0-3-15,0 0 3 0,0-1 2 0,-1 1-1 0,0 0 2 16,0 2-5-16,2 0 2 0,1-1 2 0,-2 1-2 0,1 0 1 0,-2 0-4 15,-3 0 1-15,1 1 1 0,-4 0-1 0,0 0 3 0,0 2-1 0,1 0-2 16,0 1 3-16,-3-1-2 0,1-1-6 0,-2 2 4 0,0 1-4 16,-3 0 2-16,0 0-2 0,0 1 2 0,-1 0-4 0,0 0-4 0,-1 0 1 15,-1 0 1-15,-2 0 4 0,0 2 11 0,0 1-3 0,-1 0 7 0,-2-2-5 16,1 2-6-16,-2 0 4 0,0 0-10 0,-1 0 7 0,0 0 2 16,-1 1-4-16,0-1 3 0,-2-1-2 0,1 1-2 0,-2-1 5 0,1 1 2 15,0-2-1-15,0 2 0 0,1 0 5 0,-2 1-10 0,-2-3 5 0,1 1 1 16,-1-2-5-16,0-1 8 0,0-2-6 0,0 1 4 0,-1-2-2 15,0 0 1-15,0-1-2 0,0 0-1 0,-1-1 2 0,-1 0 3 0,0-2 5 16,-1 0-1-16,-2 0-1 0,1 0 2 0,-2-1 3 0,-1-1 6 16,1 0-4-16,-1-1 1 0,-1-1 0 0,-2 1-3 0,-1-1 5 0,0-2-3 15,-3 0 1-15,0 0-2 0,0-1-4 0,-1-1 8 0,0 0-3 0,1-1 1 16,-2 0 2-16,3-1-1 0,0 0 4 0,0 0-2 0,1 0 7 16,0-1-3-16,0-1 1 0,-1-1-2 0,0 1 2 0,0-1-2 0,-3 0 1 15,3-1 1-15,-1 1-2 0,0-1 4 0,2 0-1 0,-2 1 0 16,2-2-2-16,-2 1-2 0,0-1-6 0,1 1 2 0,1 1-5 0,3-1-1 15,-1 2 4-15,2 0-6 0,1 0 1 0,-2 2-2 0,1 1-5 0,-1 1-4 16,2 0 0-16,-2 1 3 0,1 0-3 0,2 0 0 0,0 2 0 16,0 1-6-16,1 0 4 0,0 1-3 0,0-1-1 0,1 1 2 0,0 1 1 15,0-1 0-15,-1 2-1 0,1-1 3 0,0 1-2 0,2 0 3 0,1-1 0 16,0 1-1-16,1 0 2 0,1-2 2 0,1 1-4 0,-1-2 8 16,2 2 1-16,0-1-4 0,1 0 4 0,0-1-7 0,0 0 5 0,1 1 0 15,1-1-2-15,-1 1-1 0,1 1-4 0,-1-2 0 0,1 0 1 0,0 1 1 16,-1-2-1-16,0 2-1 0,1-1-3 0,0 1 1 0,0 0-1 15,1 0 5-15,-1 0-6 0,1 0-1 0,-1 0 5 0,0 0-2 0,1 0 6 16,-1 0-7-16,1 0-1 0,1 0-2 0,-2 0-10 0,3 0-4 16,-1-1-26-16,-1 1-38 0,1 0-36 0,-3 0-50 0,1 1-58 0,-1 0-70 15,-1-1-22-15,-1 2 50 0,-4 0-50 0</inkml:trace>
  <inkml:trace contextRef="#ctx0" brushRef="#br0" timeOffset="21734.63">22098 15261 592 0,'-1'-7'102'0,"2"1"-35"0,0-2-17 0,1 2-18 16,1-1-20-16,0 2-24 0,3-2-11 0,1 2-1 0,1 0 3 0,-1 1 5 16,0-1 1-16,1 1 1 0,0 1 3 0,0-1 3 0,0 1 2 0,1-1 5 15,2 1 1-15,-2 0 0 0,1 0 9 0,1-1 3 0,-1-1 7 16,3 1 7-16,1 1 2 0,1-1 2 0,-1 1 5 0,1-1 1 0,0 0 1 15,0-1 2-15,2 0-4 0,2-2-2 0,3 1-7 0,0-1-3 0,4 0-1 16,2-1-3-16,1 1-3 0,3 0-1 0,0 1-3 0,3 0-4 16,1 0-1-16,0 1-6 0,3 0-3 0,-1 2 2 0,2 1 1 0,1 0 1 15,-1 0 0-15,1 1 1 0,-2 1-2 0,-2 1 4 0,-2 0-4 0,-1 1 5 16,-3 0-2-16,0 0-1 0,-2 0 8 0,-2 1 0 0,-3 1 6 16,-3 1 7-16,-2-1 7 0,-4 0 10 0,-1 0 4 0,-5 1 2 0,0 0 7 15,-3 2-4-15,-1 0-3 0,-1 1-3 0,-2 0-7 0,-2 1-10 16,-3 2 0-16,-1 1-3 0,-3 2 1 0,-1 2 0 0,-3 1-2 0,-2 2-10 15,-1 0-2-15,-2 0-11 0,-1 3-2 0,0-1 0 0,-2 0-10 0,-1 1-7 16,1-3-25-16,1 1-29 0,-1-1-18 0,3-2-15 0,0 0-11 16,3 0-13-16,2-1-32 0,2-3-33 0,3-3-24 0,3-1 18 0,1-2 44 15,3 0 55-15,3-2-92 0</inkml:trace>
  <inkml:trace contextRef="#ctx0" brushRef="#br0" timeOffset="22587.63">28407 13723 766 0,'9'-12'368'0,"2"0"-244"0,1-3-61 0,-2 4-52 16,-2 2-18-16,0 2 0 0,0 0-8 0,-2 1-9 0,2 0-15 16,-3 0-22-16,1 1-25 0,1 0-32 0,-1 2-17 0,2 0-3 0,-1 1 14 15,2 0 28-15,-1 0 25 0,1 1 25 0,2-1 17 0,-1 0 12 0,4 1 9 16,0-1 6-16,0-1 6 0,-1 1 3 0,-1-1 6 0,3-1 3 16,-1 1 6-16,1 0 4 0,0-1 5 0,2 0 0 0,3 0-2 0,-1 0 2 15,3-1-4-15,2 0 0 0,-1 0-4 0,2 1-2 0,1-1-2 0,-1 1-3 16,3 1 0-16,-2 0 1 0,2 1 2 0,0 1 3 0,0-1 5 15,0 1 5-15,0 1-1 0,-1-1 2 0,1 2-4 0,2 1-4 0,-1 0-3 16,1 1-4-16,-1 2-3 0,1 0-3 0,-2 1-3 0,2 1 0 16,0 1-4-16,1 1-1 0,-1 0-1 0,2 0 1 0,-1 1 3 0,1 1-1 15,-2 0 4-15,1 1-1 0,0-1 2 0,0 1 0 0,-3 1 0 0,0-1-2 16,-2 2 0-16,0 0 1 0,-2 0-3 0,1 1 1 0,-1 0-4 16,-1 0-1-16,0 1 1 0,-2 1-3 0,-4 0 0 0,1-1 2 0,-2 1-4 15,-2 1 4-15,0-1 0 0,-2-1 6 0,0 1 7 0,-2 0-1 16,-2-2-1-16,-3 0-7 0,-3 0 1 0,0 0 4 0,-3-1-1 0,-2 1 0 15,-1-1 0-15,-3-1 1 0,-3 0 1 0,-2-3 2 0,-1 1-1 0,-2-1 8 16,-1 0 1-16,-3 0 3 0,-2-1 1 0,-1-2-8 0,-3 1 3 16,-1 0-3-16,-1 0 2 0,-1-1 2 0,3 0-3 0,-1 0 1 0,2-1-4 15,0 0 2-15,-1-1 0 0,1 0-6 0,1 0 1 0,1-1-2 0,0-1-1 16,1 0 6-16,2-1 2 0,-1 0 3 0,0-1-2 0,2-1 5 16,-1 0 3-16,1-1-2 0,0-1 4 0,1-1-5 0,0 0-3 0,-1-2-2 15,2 0-2-15,0-1 1 0,0 1-6 0,2-2-4 0,0 0-5 0,-1 0-1 16,0-1 1-16,-1-1-5 0,1 1-5 0,0 0-13 0,0 2-24 15,2-1-37-15,1 0-28 0,2 0-28 0,0 1-20 0,2 0-22 0,1 1-34 16,1 0-14-16,1 2 16 0,2-1 41 0,1 2 50 0,2-1 38 16,3 1-115-16</inkml:trace>
  <inkml:trace contextRef="#ctx0" brushRef="#br0" timeOffset="23034.63">30208 13764 954 0,'9'-8'216'15,"-1"1"-92"-15,3-2-56 0,-2 0-41 0,-2 3-9 0,0-1 1 0,0 1 0 16,1 0-1-16,0-1-4 0,1 1-5 0,0-1-7 0,0 2-5 15,1 0-5-15,2 2-4 0,-1-1-2 0,3 2-4 0,2 0 4 0,1 1-2 16,1 0 3-16,4 0 8 0,2 1 0 0,2 1 4 0,2 0 0 16,1 2-4-16,2 0 2 0,-2 1 0 0,3 1-1 0,0 0 3 0,1 2-3 15,0 0 4-15,0 0 0 0,0 0 2 0,1 1 2 0,-1 1-1 0,0 0-2 16,1 2-1-16,-3 0-3 0,1-1-2 0,-3 2 2 0,-1 1 1 16,0-1 1-16,0 1 2 0,-2-2 1 0,-2 1 2 0,-1 0 3 0,-3 0-3 15,-2-1 4-15,-2 1 2 0,-1-2 4 0,-4 1 2 0,0 0 9 0,-2 0 1 16,-1 0-4-16,-4-2 2 0,-2 1-9 0,-1-1-3 0,-3-1-1 15,-2 2 7-15,-2-1 3 0,-3 0 4 0,0-2 5 0,-2 2 2 0,-2 0 8 16,-2 0-1-16,-3-1 1 0,-1-1-7 0,-5-1-6 0,-1-1 4 16,-1 0-1-16,-2-2 0 0,2 0-6 0,0 0-8 0,1 0-3 0,1 0-3 15,0 0 0-15,1 0-6 0,0 0-1 0,1 0-2 0,-2 1 2 0,1 1-2 16,1 0-6-16,-1 0-8 0,-2 1-5 0,2-1-7 0,-3 0-6 16,-2-2-29-16,-3 0-116 0,-1-1-68 0,-4-1-85 0,-4-1-44 0,-4-2 98 15,-8-5-123-15</inkml:trace>
  <inkml:trace contextRef="#ctx0" brushRef="#br0" timeOffset="24352.63">25807 13999 288 0,'-4'-3'85'16,"0"0"-12"-16,-2-1-15 0,-1 0-10 0,2 1-8 0,-1-1-7 0,0 0-9 15,2 1-3-15,-2-1-7 0,0 1-3 0,0 0-2 0,2-1-4 16,-2 1 0-16,0 0-3 0,0-1 1 0,-1 1-1 0,1-1 3 0,0 0 1 16,0 0-1-16,0 0 4 0,0-1 2 0,0 1 10 0,1-1 13 0,0-1 15 15,1 0 10-15,0 0 6 0,1 1 3 0,1-1-6 0,1 1-2 16,0 0 1-16,2 1-5 0,-1-1-2 0,2 0-6 0,2-2-4 0,0 1-2 16,1-1-4-16,2 0-3 0,1 1-9 0,2-2-9 0,2 0 1 15,3 0-10-15,4-1-1 0,3 1-1 0,1 1-3 0,5 1 2 0,2 0 0 16,5 2 1-16,3 0-5 0,0 1-1 0,4 2 0 0,0 1-1 0,2 1 1 15,1 2-1-15,-1 2-2 0,1 0 1 0,0 3-3 0,1 0 3 16,-2 1 2-16,-1 1-1 0,-2 0-1 0,-2 0-2 0,-4-1 1 0,-1 1 5 16,-3-1-4-16,-4-1-3 0,-4 0-4 0,-1-1-1 0,-2-1 4 15,-5 0 5-15,0-1 3 0,-4 2-2 0,-4-1 2 0,-1 1 6 0,-4 0 4 16,-2 0 0-16,-2 1 9 0,-2 0-3 0,-1 1-2 0,-4 1 9 0,-2 1 3 16,-3 1 2-16,-5 0 6 0,-2 0 3 0,-3 0-4 0,-2 1-4 15,-4 0-7-15,-3 0-5 0,-3 1-4 0,-5 0 2 0,2 1-6 0,-2 0-5 16,2-1-2-16,2-1-7 0,1 1 5 0,5 0 0 0,0 1-4 0,5-2-1 15,0 0-8-15,3 0-1 0,1-2 3 0,0 0-7 0,4-1-6 16,2 0-16-16,1-2-29 0,3 0-62 0,2-2-37 0,1 0-49 0,3-2-44 16,3 0-17-16,3-1 13 0,3-1 72 0,3-1-98 0</inkml:trace>
  <inkml:trace contextRef="#ctx0" brushRef="#br0" timeOffset="25601.63">31221 13877 1278 0,'12'-12'177'0,"1"0"-71"0,1-3-62 0,-3 4-30 15,-2 1-11-15,0 0-1 0,-1 2 3 0,0 0-3 0,-1 0-4 16,0 2-8-16,-1 0-15 0,0 2-15 0,-1 1-13 0,-2 0-7 0,0 1 5 16,1 1 8-16,-1 0 12 0,1 1 10 0,0 0 4 0,1 0 0 15,0 1-3-15,2 0-1 0,-2 1 3 0,3 1 3 0,-1-1 1 0,2 0 3 16,0 2 3-16,1 0 6 0,1 0 6 0,0 0 6 0,3 0 12 0,0 0 2 16,4 0 0-16,0 0 0 0,1 0-10 0,2-1 1 0,-2 1 1 15,3-2-1-15,1 0-3 0,0 1 1 0,2-1 0 0,-1-1 2 0,0 0 3 16,2 0 3-16,-1 0 3 0,3-1 4 0,0 0 3 0,1 0-4 15,-2 0 8-15,0-1-2 0,0 0-1 0,1 0-1 0,0 0-6 0,0 0 0 16,-14 1 1-16,4-1-5 0,0 1 20 0,3 0-6 0,1 0-1 0,3 1 4 16,1 0-26-16,1 1-3 0,0 0-2 0,-1 1-3 0,0 0 0 15,-1 0-3-15,-1 2 1 0,-1 0-1 0,-1 1-5 0,0 2 5 0,1 0 1 16,-3 0-11-16,2 2 6 0,-1-1 0 0,-1 3-2 0,-1 0 9 16,0 1 2-16,-2 1-6 0,0-1 2 0,-1 2 1 0,-1 0 0 0,-2 1 2 15,1-1-1-15,0 1 0 0,-2 0 1 0,-2-1 1 0,0 0-1 0,-1 0-1 16,-2 1 0-16,-1-1 0 0,-2-2 3 0,-1 1 0 0,-2-1 2 0,-1 1-1 15,-3-2 1-15,0-1 6 0,-3 1 0 0,-2-2 6 0,-2 0 4 16,-1 0 5-16,-2-1 4 0,-2-2-1 0,-1 0 0 0,-1 0-3 16,-1-1-4-16,-1 0 1 0,-1 0-3 0,-3-1-4 0,1 0-2 0,0 1 2 15,-2-2-7-15,1 1 7 0,-1-1 1 0,0 1-2 0,1-1 2 0,-1 0 1 16,1 0 0-16,0 0 4 0,0-1-1 0,0-1 1 0,-1 0-20 0,1 0-1 16,0-1-2-16,-3-1-2 0,-15 0 22 0,6-1-7 0,9-1 4 15,8 0-3-15,1 0-3 0,3-1 1 0,1 1-5 0,1 1-3 0,2-1 6 16,0 0 0-16,1 0 0 0,3 0 0 0,0-1-2 0,0 1 5 15,0 1-3-15,0-2 2 0,1 1-5 0,1 0-3 0,0-1 3 0,1 1-2 16,0 0 1-16,0 0 0 0,1 0-2 0,1-1 0 0,0 2 3 0,-1-1-2 16,0 1-2-16,1-1 1 0,0 1-3 0,1-1 0 0,-1 1 0 15,1-1 1-15,0 1 4 0,1 0-7 0,-1 0 1 0,0-1-2 0,-1 1-2 16,1 0 1-16,1 0-2 0,-1 0-2 0,0 0-6 0,0 0-5 0,0 1-7 16,0 0-14-16,1-1-21 0,-1 1-10 0,-1 0-10 0,2 0 7 15,0-1 11-15,-1 1 20 0,1-1 7 0,-1 1 9 0,2 0 10 0,0 0 0 16,0 0 10-16,1 0 3 0,-3-1 4 0,2 1-2 0,1 0-2 15,-2-1 2-15,2 0-2 0,-2 1 7 0,-1 0-4 0,1 0 1 0,-2 0-2 16,3-1-2-16,-2 1 3 0,1 0-1 0,0 0 2 0,-1 0-2 0,1 0 2 16,-1 1 2-16,-1-1 0 0,1 0 1 0,0 1 1 0,0-1-3 15,0 1 0-15,0 0-1 0,1 0-1 0,-1 0-2 0,-1 0 1 0,1 1-1 16,0-1 3-16,0 1-2 0,0 0 3 0,-1 0 1 0,0 0-3 0,0 0 5 16,0 0-5-16,1 1-2 0,0-1 3 0,-1 0-5 0,1 0 9 15,-2 0-4-15,2 1 1 0,0-1-2 0,0 0-3 0,0 1 8 0,-2-2-4 16,2 1 0-16,-1 0 1 0,1-1-2 0,0 0 2 0,0 1 2 0,-1-1-2 15,2 0 4-15,-1 0-1 0,0 0 4 0,1 0 0 0,0 0 1 16,1 1-2-16,-3-2 1 0,1 0 1 0,-1 1-1 0,0-1 2 0,2 0-1 16,0 0 3-16,-1 0 1 0,1 0 0 0,-1 0-1 0,0 0 1 15,1 0 0-15,0 1-2 0,0-2-2 0,-2 1-2 0,1 0 0 0,1 0 0 16,0 0 0-16,1 1-3 0,-2-1 3 0,1 0 0 0,1 0-7 0,0 0 6 16,0 1-4-16,-1-1 0 0,0 1 2 0,-1-1-5 0,1 0 1 15,0 1 0-15,0 0-2 0,0-1 4 0,0 0-8 0,0 1 3 0,-1-1-1 16,1 1-3-16,-1-1 6 0,-1 0-3 0,3 0-2 0,-3 0-4 0,2 0-6 15,-2 1 1-15,0-1-6 0,1 1-3 0,-1-1-9 0,2 1-25 16,-3 1-50-16,0-1-39 0,1 1-42 0,-1 1-24 0,0 0-1 0,-2 1-12 16,-1 0 27-16,-2 1 52 0,-2 0 42 0,1-1-100 0</inkml:trace>
  <inkml:trace contextRef="#ctx0" brushRef="#br0" timeOffset="26851.63">32035 13137 210 0,'5'8'59'0,"1"4"-34"0,0 3-2 0,-2 4-4 0,0 3-6 16,0 1 0-16,0 5 1 0,-3-13 0 0,-1 9 0 0,2 19-3 0,-2 6-2 15,0-23-5-15,-2 16-2 0,2-9-1 0,1 7 0 0,0 6-1 0,0 9-2 16,1 5 0-16,0 11 2 0,2-1-3 0,0 15-3 0,0 5-12 15,1 8-3-15,0 7-17 0,1 7 5 0,0 8-4 0,0 6 1 0,-1 6 14 16,-1 5-3-16,-1 4 1 0,0 3-118 0</inkml:trace>
  <inkml:trace contextRef="#ctx0" brushRef="#br0" timeOffset="26934.63">32334 17272 194 0,'10'6'43'15,"-2"-1"-4"-15,1 0-7 0,2 2-9 0,3-1-6 0,1 1-6 0,0-3-6 16,-2 0-10-16,-1-2-12 0,0-2-13 0,-2-1-15 0,-1-2-5 15,-4-1-4-15,-2-4-91 0</inkml:trace>
  <inkml:trace contextRef="#ctx0" brushRef="#br0" timeOffset="28351.63">22568 14563 183 0,'-8'0'35'0,"-1"1"-12"0,-3 1-10 16,3-1-5-16,-1 1-1 0,2 0 3 0,1-2 7 0,1-1 8 0,1 0 9 15,2-2 9-15,0 0 2 0,0 0-5 0,0-1-5 0,0-1-9 16,1-1 0-16,0-1 2 0,0 0 3 0,1 0 0 0,0 0 8 0,-1 2 9 16,1-1 7-16,-1 1 13 0,0 1 2 0,0 0 0 0,0-1-5 15,-1 1-10-15,2 1-8 0,-1-1-9 0,0 1-4 0,0 1-6 0,-1 0-5 16,0 1-8-16,0 0-8 0,0 0-5 0,0 2-4 0,-1 0-7 0,0 1-7 15,-1 1-12-15,1 2-18 0,0 1-30 0,1 1-41 0,0 1-32 16,0-1-17-16,1 3 0 0,2 2 29 0,1 1 28 0,1 2 36 0,2-1 25 16,0 0-114-16</inkml:trace>
  <inkml:trace contextRef="#ctx0" brushRef="#br0" timeOffset="28568.66">22730 15211 1397 0,'-5'-9'328'15,"0"0"-208"-15,1-2-59 0,0 2-37 0,2 3-41 0,1-1-51 16,1 1-83-16,0 1-102 0,2 0-97 0,0 2-20 0,2 0 82 0,0 1-82 15</inkml:trace>
  <inkml:trace contextRef="#ctx0" brushRef="#br0" timeOffset="28784.66">22513 14686 816 0,'0'-1'195'0,"2"1"-261"0,1 1-59 0,3 4-33 0,3 3-27 0,3 4 34 15,4 2-127-15</inkml:trace>
  <inkml:trace contextRef="#ctx0" brushRef="#br0" timeOffset="32068.66">28007 14526 407 0,'2'-2'223'0,"0"0"-60"16,-2 0-56-16,2 0-43 0,-2 0-25 0,0 0-15 0,2 1-11 0,-2 0-9 16,0 1-11-16,-1 0-22 0,0 0-30 0,0-1-49 0,-1 1-50 0,-2 1-23 15,-3-1 18-15,-1 1-115 0</inkml:trace>
  <inkml:trace contextRef="#ctx0" brushRef="#br0" timeOffset="33801.66">22046 14620 42 0,'0'-2'22'0,"0"0"0"0,0 0-7 0,0 0-8 16,0 1-4-16,0 1-2 0,0 0 0 0,0-1 0 0,0 2-1 0,0-1 1 15,0 0-1-15,1 2 0 0,-1-1 1 0,0 0-1 0,0 0 1 0,1 0-1 16,0 0 1-16,-2 0-1 0,3 0 2 0,-3 0 0 0,1 1 1 16,1-2 1-16,-1 1 2 0,1 1 0 0,-1 0 1 0,2 0 0 0,-2 0 1 15,0-1-2-15,1 1-2 0,-1-1-1 0,0 0-1 0,1 1-1 16,-1 0 1-16,1 0-2 0,-1 0-1 0,0 1-2 0,0-2-3 0,0 1-1 16,-1-1 0-16,1 0 0 0,-1 1 1 0,1-1 1 0,-1 1-3 0,0-2-10 15,0 1-46-15</inkml:trace>
  <inkml:trace contextRef="#ctx0" brushRef="#br0" timeOffset="34019.66">21908 14447 638 0,'1'-11'282'16,"0"0"-153"-16,1-2-38 0,1 2-32 0,1 2-32 0,0 0-35 0,2 1-39 15,3 0-39-15,3-2-34 0,3 0-20 0,3 0-13 0,2 0 10 16,4 1 19-16,4 0 24 0,4-1 34 0,2 0 27 0,4 0 17 0,1-1 9 16,3 0-24-16,1 0-80 0</inkml:trace>
  <inkml:trace contextRef="#ctx0" brushRef="#br0" timeOffset="34235.66">22620 14172 59 0,'30'-3'41'0,"1"0"-22"0,9-1-1 0,-4 2 0 0,-6 3 0 0,0 2 0 15,-2 1-2-15,1 3-2 0,-1 1-2 0,2 2-5 0,0 1-2 0,-1 3-5 16,-1 2 2-16,-2 1 3 0,0 1 0 0,-3 1 2 0,-1 2-1 16,-2 2-1-16,-4 1-2 0,-1-1 2 0,-2 1-1 0,-2 0 0 0,-3 0-2 15,-3 0 2-15,-3 0 5 0,-2-2 1 0,-3 2 3 0,-2-2-1 16,-4 2-1-16,-3-1 1 0,-3-2 1 0,-3 0 3 0,-1-1 0 0,-5-3 2 16,0 1 5-16,-2-2 4 0,-2-1 8 0,2-3 9 0,-1 0 7 0,-1-2 9 15,-1 0 8-15,0-1 2 0,-1-2 3 0,3-1 0 0,0-2-6 16,1-1-1-16,0-2-9 0,1-1-11 0,2 0-7 0,-1-2-13 0,2 0-3 15,0 0-7-15,1-2-3 0,2 0-5 0,1-1-10 0,0-1 2 16,0 2-6-16,2-2-12 0,0 1-15 0,0 0-25 0,2 0-47 0,0 0-39 16,-1 1-42-16,2-1-20 0,1 1 26 0,2 0 37 0,2-2-65 0</inkml:trace>
  <inkml:trace contextRef="#ctx0" brushRef="#br0" timeOffset="35168.66">27766 14496 535 0,'2'-9'161'0,"1"-1"-45"0,1-3-37 16,-1 4-18-16,-2 1-4 0,1 1 4 0,0 0-5 0,0 1-9 15,0 0-7-15,-1 2-16 0,1 0-12 0,-1 0-3 0,1 2-7 0,0 0-4 16,-1 1-1-16,0 0-3 0,0 1-3 0,-1 0 4 0,1-1 0 0,-1 1 2 15,1 0 3-15,-1 0 4 0,1 0 4 0,0-1 6 0,-1 1 6 0,3-2 1 16,0 1 7-16,1-1 2 0,2 0 2 0,0-1-1 0,2-1-6 16,1 0 0-16,2 0-3 0,1-1-5 0,3-1-5 0,0 1-3 0,2-1-3 15,3 1 1-15,3 0 2 0,0 0-3 0,4 2-3 0,-1-1 2 16,1 1-2-16,1 1 1 0,1 0 1 0,0 1-3 0,0 2 4 0,-1 0-2 16,-1 1 3-16,0 2 0 0,-1 0-1 0,-1 3 0 0,-2 1-8 0,1 0 2 15,-3 2-3-15,-1-1-1 0,0 3 8 0,0 0-8 0,-2 1 3 16,0 1 2-16,-2 0-2 0,-1 1-1 0,-1 1-1 0,0 0 1 0,0-1-5 15,-1 1 2-15,-1 1 10 0,-1 0 0 0,-2 0 8 0,-1 1-3 0,-2-2-10 16,-3 1-1-16,-1 1-3 0,-1 0 4 0,-2 1-1 0,-2-3 1 16,-1 1-2-16,-3-1 2 0,-1-1 4 0,-2-1 2 0,0 0 7 0,-3 0 9 15,-1 0 4-15,0-3 17 0,1 1 10 0,-3 0 9 0,1-2 4 0,-1-2 1 16,0-2 0-16,0 0-3 0,-1-4 1 0,0 0-6 0,2 0-18 16,-1-2-12-16,-1 0-16 0,-1 0-8 0,-1 0 2 0,-4-1-13 0,-2-2-10 15,-6 0-31-15,-5-3-60 0,-11 0-119 0,-10-4-214 0,-14-2-121 0,-18-5-147 16</inkml:trace>
  <inkml:trace contextRef="#ctx0" brushRef="#br0" timeOffset="48453.16">27478 6185 145 0,'0'-6'109'0,"2"2"-93"16,0-1-4-16,-1 2-1 0,1 1-3 0,0 0-3 0,0 1-2 0,0 0-1 16,-1 0-2-16,0 0-1 0,0 0-3 0,0 1-1 0,0-1 0 0,-1 1 0 15,0 0 0-15,1 0 1 0,0 0 2 0,1-1 0 0,0 0 2 16,1-1 1-16,0 1-1 0,1-1 3 0,0 0-1 0,0 0 1 0,-1 1 0 16,0-1 2-16,0-1 3 0,1 1 2 0,-1 0 1 0,1 1 2 15,0-1-4-15,0 1 1 0,0 0 0 0,0 0-3 0,-1 1 0 0,1 0-1 16,0 0-1-16,1 0-1 0,0 1 0 0,0 1 0 0,2-1 0 0,-1 1-1 15,1-1 0-15,1 1 3 0,0 0 2 0,1 0-1 0,0 0 2 16,2 0-2-16,-2 0 0 0,2 0 3 0,0 1 0 0,-1-1 1 0,2 0 1 16,-1 1-1-16,-1 0 0 0,2 0 1 0,-2-1-1 0,1 1-3 0,-1 0 0 15,-2 0-2-15,-2 0 0 0,1 0-1 0,0 0-1 0,-1 0 0 16,0 0-2-16,-1 0 0 0,1-1 0 0,1 1 0 0,0 1 2 0,1-1-2 16,-1 0 0-16,3 0 1 0,-1-1-1 0,1 1 0 0,1-1 3 15,0 0-3-15,0 0 2 0,3-2 1 0,0 0 0 0,2 0 3 0,0-1 1 16,0 0 1-16,1-1 2 0,1 0 2 0,-2 1 1 0,1-1 1 0,0 0-1 15,0 0-3-15,2 0-1 0,2 0-4 0,-1 1-1 0,0-1 0 16,1 1-2-16,-1-1 0 0,-1 1 3 0,1 0-1 0,-1 0 1 0,-1-1-3 16,1 2-1-16,-1-2 0 0,-2-1 0 0,1 1 1 0,-1 0-2 0,-1-1 2 15,-1 0-2-15,0 0-1 0,-1 0 3 0,-1-1-1 0,-1 0-1 16,-2 0 5-16,1-1-2 0,0 1 0 0,0-1 2 0,-1-1 0 0,-1 0 3 16,0 1 3-16,-2-2 4 0,2 1 4 0,-1-1 6 0,0 0 0 15,2 0-2-15,-2 0-5 0,2 0-5 0,-1 0-4 0,-1 1 0 0,1-1-4 16,0-2-1-16,0 1 0 0,-1 0-1 0,0 0 0 0,0 0-1 0,-1 0-1 15,0 1 0-15,0-2-1 0,0 1 0 0,-1 0-1 0,-1-2 4 16,-1 1-1-16,0 0 0 0,-1 1 2 0,-1-1 5 0,-2 0 6 0,-1 0 5 16,-1-2 2-16,-2 0-5 0,-1 0-6 0,-3 0-5 0,0 0-4 0,-3 0-1 15,-1-1-1-15,-2 0-2 0,-3 0 1 0,-2-1 2 0,-2-1 2 16,0 1-4-16,-4 2 0 0,0-2-3 0,-3 0-2 0,-1 1 2 0,-2-1 1 16,-3 1 1-16,0 0-3 0,-1 0 4 0,-2 2 1 0,1-1-1 15,-3 1 6-15,1 1-6 0,-1 0 1 0,-1-1 0 0,1 1 1 0,0 1 0 16,-2 1 0-16,3 1 0 0,2 1-2 0,1 2 0 0,2-1 0 0,0 1 0 15,2 2 0-15,2 0-4 0,1 2-1 0,3 0 1 0,1 2-4 16,2 0 7-16,2 1-1 0,3 0-1 0,0 1 0 0,1 1 0 0,3 0-2 16,1 2 1-16,0 0 0 0,2 1-1 0,0 1 1 0,2-2-4 0,1 2 1 15,0 0-1-15,0 0 2 0,0 2 5 0,1 1 0 0,0 1 0 16,0 1 1-16,0 0-2 0,2 2 3 0,0-1-1 0,0 3 2 0,1-1 3 16,0 0-2-16,1 0 0 0,2 1-4 0,1-2 4 0,1 2-2 0,3 1 3 15,-1 0-2-15,2-1 0 0,1 0 3 0,0-2-3 0,0-3 3 16,0 1-2-16,2-2 3 0,0 0-3 0,0 0 3 0,1-3 1 0,1 1-4 15,-2-2 4-15,1 0-1 0,1 0 1 0,1-1 0 0,0-1 5 16,0-1-1-16,0 0-1 0,1 0 0 0,0-2-2 0,-1 0-4 0,0-1 1 16,-1 0 0-16,-2-1-4 0,1 0 2 0,-2 0-1 0,0-1 1 0,-2 1-2 15,-2-1 2-15,1 0-1 0,-1-1 1 0,0 1-3 0,-1 0 1 16,0 0 2-16,0 0-2 0,1-1 3 0,-2 0 0 0,0-1-1 0,0 0 4 16,-1 0-2-16,1 1 0 0,-1-1-2 0,2 0-1 0,-2-1-2 15,1 0-2-15,-1 0-4 0,1 0-7 0,0-1-11 0,0 0-16 0,0 0-18 16,1 0-18-16,0 0-22 0,1 0-20 0,1 0-13 0,-2 0-6 0,2 0 11 15,0 0 12-15,1 0 21 0,1 1 26 0,2-1-187 0</inkml:trace>
  <inkml:trace contextRef="#ctx0" brushRef="#br0" timeOffset="49320.15">29279 6115 475 0,'3'-11'33'15,"1"-1"-4"-15,1-1 1 0,-1 5 1 0,-1 2-6 0,-1 1-8 0,1 0-5 16,-1 2-3-16,0 0-4 0,2 0-2 0,-1 2-2 0,0 1 0 16,-1 1-3-16,1 0 1 0,0 2 1 0,1 1-3 0,0 1 2 0,2 1 0 15,1 0 1-15,1 0 0 0,1 1-2 0,0 1 1 0,2 1 1 16,2 0 0-16,0 1 1 0,0 1-1 0,1-1 0 0,2 2 0 0,1 1 0 15,1 0 1-15,2 0 1 0,0-1 2 0,1 1 0 0,3 0-1 0,1 0-2 16,-1-1 1-16,3-1 1 0,-2 1 1 0,1-2 0 0,1-1-5 16,-2-1 3-16,1-2 2 0,1 0 4 0,1-2 9 0,-1 1 0 0,2-1 3 15,-4-1 3-15,1-1 0 0,0-1 1 0,-1-1 0 0,-1 0-1 0,-1-2-3 16,0 0-2-16,-1 0-2 0,-1-1-3 0,-1-1 0 0,0 0 2 16,-3 1-4-16,1-1 4 0,-1-1 0 0,-1-1 1 0,-1-1-2 15,-1-1 0-15,0-1-1 0,-3-1 1 0,1 1 2 0,-3-2 1 0,1 0 0 16,-2-1 1-16,0 0 2 0,-2 0-1 0,0 0 0 0,0-2 2 0,-2 1-7 15,1-1 1-15,-3 1-5 0,1 0-5 0,-1 0 2 0,0 1-4 0,-1 0 1 16,-3 1-3-16,1 0-1 0,-1 1-1 0,-1-1-4 0,1 0 4 16,-2 0-3-16,-1 1-3 0,-1 0 0 0,-2-1-1 0,1 1 0 0,-3 0-1 15,0 0 0-15,-1 1-2 0,-2-1 2 0,-2 1-1 0,-1-1 0 0,-1 1 3 16,-1 0 1-16,-3 0 2 0,-1 2-1 0,-3-1 0 0,-3 0 1 16,0 1 3-16,-5-1-2 0,-1 1 5 0,-2-1-1 0,-4 1-2 0,-1 0 6 15,-1 0 0-15,-3 1 2 0,2 1 0 0,2 2 1 0,-2 0 0 16,3 1-1-16,-1 1-1 15,1 1-3-15,3 1-3 0,0 2 1 0,1 2-2 0,2 0 4 0,1 0 2 0,3 2-3 0,2-1 3 16,2 2-2-16,2 0-2 0,1 0 0 0,3 0 0 0,1 0 3 0,2 0-2 0,3 0 3 16,1 0 0-16,1 2-4 0,0 0 2 0,2 0 3 0,1-1-2 0,1 1 3 15,1-1-3-15,0 2 0 0,1 0-1 0,0 1-1 0,1 0 4 0,1 0-3 16,0-2 1-16,1 2-1 0,1 0-1 0,0 1-1 0,0-1 4 16,1 0-2-16,1 0 2 0,0 0-2 0,1-1 2 0,1 1-2 0,0-2 3 15,0 0 0-15,1-1-3 0,0 0-1 0,1-1-4 0,0-2-5 16,1 0-7-16,0-1-22 0,1 0-26 0,0-3-21 0,2 1-26 0,1 1-26 15,3-1-17-15,3 0-4 0,2 1 32 0,2-1-117 0</inkml:trace>
  <inkml:trace contextRef="#ctx0" brushRef="#br0" timeOffset="50186.15">31041 6222 263 0,'-5'-10'18'16,"-2"1"-13"-16,-1-1-2 0,-1 3-2 0,1 1-1 0,-1 1 1 0,-1 0-1 16,0 1 1-16,0 1 0 0,0 1-1 0,0 0 0 0,0 0 1 15,-1 2-1-15,0 0 1 0,1 0 0 0,0 1 0 0,2 0 1 0,0 1-2 16,1 1 1-16,1 0-1 0,1-1 0 0,2 2 3 0,1-1-1 16,0 1 2-16,2 0-1 0,0 0 2 0,3 1 2 0,1-1 2 0,2 0 0 15,0 1 3-15,2 0 0 0,1-1 1 0,1 1 2 0,4 0 0 0,2-1 0 16,1 0 2-16,0 0 1 0,3-1 3 0,1 0 3 0,1-1 3 15,2-1 3-15,0 0 1 0,3-1 2 0,2-1 0 0,-1 0 0 0,0-1 0 16,-1 0-1-16,1-1-3 0,0-1-2 0,1 1-2 0,-1-1-2 0,1-1-3 16,-1 0-4-16,1-1-4 0,-2-1 0 0,3 1-1 0,-2 0 1 15,-1-1 1-15,1-1-3 0,-3 0 0 0,0 0-1 0,-3-1-1 0,2 1 1 16,0 0 1-16,-3-2 1 0,2 1 2 0,-1-1-1 0,-2 0 1 16,1-1 0-16,-3 1 0 0,-2 1 2 0,0-2 2 0,-2 1 0 0,-2-1 1 15,-2 0 0-15,-1-1-4 0,-1 0 1 0,-2 0-1 0,-2 0-1 0,0 1-3 16,-2 0-1-16,-1 1-8 0,-1-1-6 0,-3 0-2 0,-1-1-3 15,-4-1-1-15,-3 1 6 0,-1-2 0 0,-4-1 1 0,-1-1 3 0,-4 0-1 16,-2-1 7-16,-3 0-2 0,-1-1-1 0,-1 0 2 0,0 0-10 16,0 1 11-16,-1 1-2 0,-2-1 1 0,-2-1 4 0,-3 0-9 0,-1 1-5 15,-2 0 3-15,0 2-2 0,2 1 0 0,0 3 6 0,2-1 0 0,1 1 2 16,3 2 1-16,0 1-2 0,1 1-2 0,-1 4 1 0,1 2 0 16,1 0-4-16,0 2 3 0,3 0 0 0,2 2-3 0,0 0 4 0,2 1-4 15,1 2 2-15,0 1-2 0,1 1 2 0,2 1 3 0,-1 0-2 0,0 0 3 16,0 0-2-16,0 1-1 0,2 2 2 0,0 0 0 0,1 2-1 15,-1-1 2-15,2 2-1 0,1 1-5 0,-2 0 1 0,1-1 1 0,-1 4 1 16,-1 1 4-16,0 0-1 0,0 1 0 0,0 2 2 0,2-1 2 0,-1 2-3 16,0 0 0-16,1-2-2 0,0 1 0 0,-1-2 4 0,1 1 3 15,3 0-3-15,2-3 2 0,3 0-1 0,0-3 1 0,2-2-2 0,2-2 2 16,2-2 1-16,1-1 3 0,0-2 1 0,1-1 0 0,-1-2 3 16,1 0-2-16,0-1 1 0,2-2 4 0,0 1-1 0,-1-1 1 0,1 0-1 15,0-1-6-15,0 1 1 0,0-1-3 0,0 0-2 0,0 1-2 0,-1-1-2 16,1 0-2-16,-2 0-2 0,0 0 3 0,1 0 1 0,-1 0-2 15,1 0-1-15,-1 0 2 0,0 0-2 0,1 1 1 0,-1-2 1 0,1 1-1 16,-1 1 0-16,0-1-2 0,0 0 0 0,1 1-3 0,-1-1 4 0,1 0 2 16,0 0-2-16,0 0 3 0,1 0-4 0,0 0 0 0,0 0 1 15,1 0-1-15,0 0 2 0,1 0 2 0,-1 0-1 0,0-1 2 0,1 1-2 16,-1-1-3-16,2 0 3 0,0 1-2 0,-1-2-5 0,2 0 4 16,-1 0-2-16,0 0-6 0,2-1 0 0,-1 0-22 0,-1 0-12 0,0-1-23 15,2 1-23-15,1 0-11 0,0-1-17 0,2 1-12 0,1-1-3 0,0 0 2 16,2 0 10-16,0 0 9 0,2 1 23 0,-1 0 6 0,3 0-170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4-19T12:15:14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2083 8748 2381 0,'-20'-8'83'0,"1"0"-56"15,-3-1-21-15,5 2 2 0,4 3 9 0,3 0 7 0,-1 1-7 16,0 2-4-16,2 2-16 0,0 2-2 0,1 4-3 0,0 4-6 0,2 5 4 16,0 4 4-16,1 8 0 0,0 5 4 0,3 6-1 0,0 6 4 0,0 4 6 15,2 6 2-15,-1 6 9 0,2 6-11 0,2 4 6 0,0 5-8 16,1 5-5-16,1 0 8 0,1 5-5 0,-1-1 2 0,2 3-2 0,-2 0-5 15,1-1 2-15,-1 1-3 0,-1-4 0 0,0 0 0 0,-1-4-2 16,0-3 8-16,-1-2-3 0,0-4 3 0,1-3 7 0,0-3 4 0,0-5 10 16,0-3 0-16,-1-2 9 0,1-1 7 0,-1-2 13 0,-1 0 3 0,1 0-5 15,-1-1-1-15,0 0-11 0,1-2-3 0,-2-2-3 0,1-2-7 16,-1-3-5-16,-1-2-5 0,0-1-4 0,2-4-16 0,0-2 11 0,1-1 0 16,0-3-5-16,1 0 14 0,1-3-7 0,1-2-1 0,1-1-1 0,0-3 2 15,1 0 0-15,1-3-5 0,0-2 4 0,2-2 0 0,3-1-1 16,1-1 5-16,2-1 2 0,0-2-1 0,4-1-3 0,2-2-1 0,1-2 4 15,2-1 0-15,2-2-4 0,3-2-2 0,2 0-4 0,5-4 3 16,2-1-13-16,3-2-1 0,1-2 3 0,2-1-8 0,3-1 15 0,1 1 2 16,5-2-2-16,2 0 3 0,1-1-3 0,4 2 0 0,2-1-1 0,2 0-1 15,2 1-3-15,1 0-1 0,2 1 1 0,4 0 3 0,1-2 0 16,1 1 0-16,3 0-4 0,3-2-3 0,3 1 12 0,2-2-1 0,3 0-1 16,3-3 6-16,1-2-14 0,3 1 3 0,4-3 0 0,1 0-5 15,3 1 5-15,1-2-5 0,1 0 0 0,4 1 5 0,1 0-10 0,1 1 1 16,5-2 2-16,0 1-5 0,4 1 16 0,1 0-11 0,3 1 0 0,3 4 2 15,1 0-11-15,3 2 15 0,1 1-8 0,1 2 4 0,3 0 3 16,4 1-4-16,2 1 2 0,5 1 5 0,0-1-3 0,2 3-1 0,0 0-7 16,3 0-1-16,2 2-1 0,3-1 4 0,1 1 1 0,2 1 6 0,3-1-4 15,2 1 5-15,3-1 2 0,2-1 0 0,3 2 5 0,4-2-5 16,0 0-1-16,2 0 9 0,2 0-8 0,3-1-5 0,3 1-4 0,5-1-8 16,4-1-2-16,-1 2 21 0,2-1 5 0,-1-1-6 0,-1 0 5 0,2-1-8 15,3 0-3-15,0 0-2 0,6 0 7 0,1 0-5 0,3-1 6 16,1-1 10-16,3 1-13 0,0-1 7 0,5 1 4 0,0 1-8 0,1 1 6 15,4 1 0-15,0 0-3 0,2 2 6 0,4 1 1 0,0 0-3 16,0 2-2-16,-1 1-1 0,-3 0-7 0,3 1 0 0,0 1 9 0,2 1-5 16,2 0 5-16,0 0-5 0,2 1-7 0,0-1 1 0,3 0-1 0,3-1 1 15,1-2-1-15,1 0 5 0,4-1-2 0,0-1 9 0,1-1-3 16,1-2-6-16,1 0 7 0,-1 0-10 0,-2-1 3 0,0-1 2 0,-1 0 6 16,1-1 4-16,0-1-3 0,1 0 0 0,1 1-5 0,1 2-2 0,1-1 3 15,2 1 3-15,-1 1-1 0,-2 0 0 0,3 1-7 0,-2 1 2 16,2 2-1-16,-1 1 1 0,-1 2 1 0,1 2 8 0,2 0-4 0,0 2 2 15,-3 0 13-15,-3 1-9 0,-2 1 6 0,-2 1-1 0,0 0-7 16,-3 1-2-16,-2 0 6 0,0-1-2 0,-3 0-2 0,1-1 5 0,-2 1 2 16,-1-2 6-16,-1 1 1 0,-2 2 3 0,-5 0-2 0,-1 2-6 0,-6 1 13 15,-3-1 4-15,-6 0 6 0,-7 1-4 0,-6 0-8 0,-9 1-7 16,-6 1-1-16,-10-1-4 0,-4 2-6 0,-7-2-16 0,-7 0-9 0,-8-1 16 16,-10-1 0-16,-9 1 11 0,-9 0-11 0,-11-2-15 0,-7 0-21 0,-14-4-39 15,-9 0-38-15,-6-2-51 0,-9-2-32 0,-6-3-37 0,-9-3-49 16,-9-2-63-16,-8-3-80 0,-11-5-110 0,-7-5-372 0</inkml:trace>
  <inkml:trace contextRef="#ctx0" brushRef="#br0" timeOffset="849.99">3977 8852 3091 0,'-69'-31'100'0,"4"-2"-72"0,-11-7-33 0,19 4-8 16,17 6 17-16,5 0 7 0,6 2-11 0,6-1-8 0,6 0-16 15,6 0-22-15,8 1-17 0,6 0-9 0,8 3-1 0,6-1 5 0,8 0 14 16,6 2 7-16,6 1 13 0,3 0 10 0,5 2 7 0,6 0 3 0,3 0 2 16,6 2 11-16,4 0-1 0,2 0 7 0,7 2 3 0,3-3-11 15,6 1 5-15,5 0-6 0,5-1-1 0,7 0 7 0,4 0 0 0,7 0-7 16,5-1 3-16,5 0 1 0,7-2-1 0,3-1 12 0,6-1-5 16,5-2-1-16,4 0 4 0,5-3 1 0,5 2 2 0,5-1 2 0,5 0 2 15,6-1 1-15,4 1 0 0,5-1-6 0,6 0-3 0,7 0-4 0,2 2 4 16,6-2-1-16,7 2-1 0,3-1-3 0,7 0-5 0,3 3 1 15,3 0 4-15,5 2-2 0,4-1 0 0,4 1-2 0,4-1 4 0,5-2-1 16,3-1 4-16,6-1-3 0,3 1-2 0,5-1 0 0,4 1-3 16,-1-2 3-16,4 2-4 0,2-2 1 0,5 1-9 0,2 0 11 0,5 2 1 15,2-1 5-15,3 2 10 0,1 0-10 0,4 0 4 0,-2 3 1 0,3-1 4 16,1 1 6-16,2 2-2 0,1 0 7 0,1 2-3 0,3 2 2 16,2 0 0-16,2 1-9 0,1 2-1 0,0 0-4 0,0 0-8 0,0 1 1 15,0 1 3-15,0 1-6 0,-2 3 1 0,-1 0-2 0,-3 1-1 0,0 2 12 16,-2 0-1-16,0 2 1 0,-2 1 0 0,-1 2 3 0,-3 2-3 15,-3-1 4-15,-3 2 2 0,-1 1-9 0,-6 1 3 0,-2 2 4 0,-2 2 0 16,-5 0 4-16,-3 3-8 0,-7 1 3 0,-5 1 1 0,-5 2 4 0,-3-1-1 16,-3 2 14-16,-7 0-3 0,-6 1 3 0,-4 1 11 0,-10 2-11 15,0 0-2-15,-6 1 8 0,-6 2-8 0,-5 0 1 0,-6 1 7 0,-7 0-11 16,-8 2-20-16,-9-1 9 0,-7 0-7 0,-11 1-5 0,-6 0 16 16,-8 3-11-16,-6-1-8 0,-7 2 9 0,-7-1 1 0,-10 2-3 0,-7 0 5 15,-8 1-7-15,-8 0 5 0,-4 2-1 0,-8-2 11 0,-4 3-7 16,-6 0 4-16,-7 1 8 0,-6 3 2 0,-6-2-11 0,-4 2 13 0,-4 2-10 15,-4 3-9-15,-4 3 9 0,-7 4-13 0,-5 6-4 0,-6 4-2 0,-4 6 8 16,-6 5-2-16,-4 4-14 0,-6 6 6 0,-4 6-2 0,-4 7-7 16,-3 6 18-16,-5 3-9 0,-2 4-15 0,-4 3 13 0,-2 5-4 0,-2 5 0 15,-2 4 12-15,-3 3-33 0,-2 6 10 0,-1 3-14 0,-5 4-13 0,-1 5-10 16,-4 4-59-16,-1 3-35 0,-1 2-59 0,-1-3-74 0,0 1-86 0,0-4-147 16,-2 4-207-16,-1 0-253 0</inkml:trace>
  <inkml:trace contextRef="#ctx0" brushRef="#br0" timeOffset="70639.49">8379 7549 2321 0,'-32'-10'-5'0,"-13"-5"2"0,-17-4-3 0,-17-3 6 0,14 9 8 15,-2-1 2-15,-3 2 5 0,0 1-6 0,-4 0 8 0,-2 2 3 0,0 0 15 0,0 0 5 16,-2 1 7-16,0 1 3 0,-2 0-7 0,-1 0-3 0,-3 0-9 16,-1 2-5-16,-4 0 0 0,-1 1 11 0,1 1 0 0,-1 2-3 0,0 1-2 15,-1 1-3-15,0 3-2 0,-2 2 3 0,1 1 8 0,-2 3 1 0,1 2 2 16,0 2-4-16,-3 3-13 0,2 2 1 0,-2 5-1 0,0 1 6 15,0 5-1-15,1 3-6 0,-2 4-12 0,-3 5-10 0,0 5-1 0,-3 5 4 16,1 5 7-16,1 5-6 0,-3 4 2 0,0 3-8 0,1 5-5 16,1 2 10-16,2 3-8 0,1 2 2 0,0 3-1 0,1 1-4 0,3 0 3 15,-2 1-1-15,5 1 6 0,-1 0 1 0,5-1 4 0,0 1-1 0,4 1-5 16,2-2 2-16,2-1 3 0,3-2 2 0,5 0-8 0,1 1 19 16,4 0-9-16,2 3 0 0,2 1 9 0,3 1-22 0,3 3 6 0,1 1-2 15,4 3-2-15,3 2 0 0,2 1-1 0,5 2 13 0,2-1 5 0,1 4-13 16,5 1 5-16,2 4-9 0,4 1 8 0,4 0 12 0,3-2-4 15,6-1-14-15,3-4-1 0,4-2 1 0,5-2-2 0,3-2 7 0,6-3-3 16,3 0 2-16,4-2-13 0,3-1 3 0,6-1 1 0,3 1-4 0,4-1 10 16,5 0-6-16,2 0-2 0,5-4-1 0,3-3 1 0,4-5 0 15,2-5 12-15,3-2-3 0,3-3-2 0,4-5-2 0,3-3-5 0,2-4 2 16,4-2 8-16,2-2-5 0,5-2 1 0,3-3-3 0,5-3-1 16,2-2 6-16,3-2 3 0,3-3 0 0,2-1-6 0,4-2 5 0,3-1-4 15,3-2-5-15,3-4 4 0,2-1-3 0,5-3 3 0,2-3 0 0,3-2 2 16,2-3-1-16,4-3-3 0,4-3-1 0,0-3-3 0,5-3 5 15,2-1-1-15,3-2 1 0,1-3-5 0,3-3-1 0,1-1 2 0,3-3 7 16,2-1-5-16,2-3-1 0,4-2-2 0,-2-2-3 0,3-4 7 0,-1-2-3 16,0-2-2-16,0-2 4 0,1-1-4 0,-2-1 6 0,3 0-1 15,-2-3-1-15,-1 0 1 0,1-3 1 0,-1-2-1 0,0 0 2 0,-1-2-3 16,1-1-2-16,-3-1-2 0,1-3 0 0,-2-1 6 0,0-1-2 16,0-4-1-16,-3-1-2 0,0-1-6 0,0-4 5 0,-3 1 5 0,1-2-17 15,-4-5 18-15,-1-1-16 0,-4-2 0 0,-3-1 19 0,-5-3-9 0,-2-1 9 16,-2 0-10-16,-4-2 1 0,-3 1 1 0,-2 1 3 0,-6-3 11 15,-1 0-6-15,-5-1-1 0,-1 0 2 0,-5 2 8 0,-2-2 8 0,-2 0-1 16,-3 0-2-16,-3 0-7 0,-1-4 3 0,-4 0-5 0,-2-3-1 16,-2-2 3-16,-3-3-4 0,-3-1 9 0,-2-3-3 0,-3-1-5 0,-5 0-4 15,-3-1-6-15,-2-1 3 0,-5 0-6 0,-3-4 4 0,-4 2-2 0,-5-2 0 16,-4-3 7-16,-2 1 2 0,-5 0-4 0,-3 0 2 0,-4 4-2 16,-6-1 0-16,-4 6 4 0,-3 0 2 0,-5 4 3 0,-4-1 0 0,-4 2 7 15,-4 0 0-15,-5-2 1 0,-3 4 3 0,-6-2-8 0,-5 4 3 0,-4-1-1 16,-4 0 1-16,-4 2 6 0,-4-1-1 0,-4 0 2 0,-5 3-4 15,-6-3-4-15,-2 2-3 0,-4-1-7 0,-5-3 5 0,-5 1 2 0,-3-2-1 16,-6-3 1-16,-7-1-4 0,-3-1-3 0,-3 4 3 0,2 4 4 16,-4 7 8-16,-2 3-3 0,-7 0-10 0,-9 3-9 0,-5-1-8 0,-8 1 2 15,-4 4 7-15,-3 3 10 0,-5 5-3 0,-1 4 6 0,-3 3-20 0,-3 4 1 16,-4 4 6-16,-4 5-20 0,-8 2 10 0,-4 5-11 0,-4 4-6 16,-4 4 12-16,-3 8 8 0,-3 4 2 0,-3 8 0 0,1 5-1 0,-2 8-1 15,0 5 2-15,0 9-9 0,-2 7 3 0,-1 9-17 0,-2 6-15 0,-1 9-19 16,0 7-10-16,0 10-12 15,0 10-24-15,0 9-27 0,1 10-49 0,0 12-44 0,2 11-57 0,2 12-136 0,2 14-552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1T13:33:03.7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4660 10159 636 0,'-3'-1'70'0,"2"1"-62"0,0 0-26 15,0 0-4-15,1 0 6 0,0 0 3 0,0 1-1 0,1-1-10 0,-1 2-14 16,1 0-15-16,-1 1-6 0,1 0 8 0,0 1 13 0,-1 2 6 16,-1 1-39-16,-1 1-132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4-19T12:16:38.6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2469 4878 1407 0,'-1'-5'5'0,"1"-2"3"0,2-3 3 0,2-2 3 0,6 0-1 0,4-2-3 0,6-2-4 0,4-2-6 0,5-3 1 0,6 0-3 16,7 1 2-16,5 0 4 0,5 0-5 0,3-1-1 0,3-1 1 0,2-3-4 16,0 1 0-16,3-1-6 0,1 1 0 0,1-1 2 0,3 0 8 15,1 2 10-15,2-1 1 0,2 1 3 0,2-1-2 0,1 1 0 0,0 2 2 16,-1 0-1-16,4 0-2 0,0 3 1 0,2 0 2 0,-1 0-3 0,3 2 0 16,-2 0-3-16,2 2 1 0,0 1-2 0,-2 3 3 0,4 2-3 15,-2 2-2-15,1 2 1 0,1 3-3 0,-3 2 2 0,-1 3-2 0,-1 3-2 16,0 2 7-16,-2 3-3 0,-1 3-2 0,0 3 1 0,-1 1-5 15,-4 3 4-15,2 3-4 0,-5 2 0 0,-2 4-1 0,-1 2-4 0,-5 2-5 16,-1 1 1-16,-3 2 6 0,-5 3 3 0,-2 1 3 0,-2 1-4 0,-5 2 0 16,-5 3-5-16,-2 1 3 0,-6 2 4 0,0 1-3 0,-4 1 4 15,-4 0-1-15,-4 2-4 0,-6 1 6 0,-2 0 4 0,-5 1 5 0,-3 3 5 16,-4 0 1-16,-6 2-1 0,-4 0-4 0,-4 1 0 0,-5 0-3 0,-6 1-1 16,-2-1 1-16,-5 1 2 0,-5-1 3 0,-5-1-3 0,-7 0 3 15,-5 0-5-15,-4-2-6 0,-5-1 4 0,-3-3 0 0,-7-1 1 0,-4-4-5 16,-3 0 11-16,-7-3 1 0,-3 1 0 0,-7-3 14 0,-2-3-12 15,-3-2 8-15,-5-1 10 0,-2-2 0 0,-2-2 14 0,-2-4 8 0,2-4 8 16,1-6 9-16,0-2 5 0,3-4 0 0,0-6-4 16,1-3-3-16,2-3-3 0,2-5-9 0,2-4-9 0,2-5-7 0,-1-3-12 0,2-3 0 15,2-4-10-15,3-1-3 0,1-6 1 0,3-3-6 0,2-4-2 0,3-3-2 16,0-4-18-16,5-2-4 0,2-3-17 0,4-5-6 0,5-2-3 0,2-3-22 16,4-4-33-16,3-3-71 0,4-5-98 0,5-6-163 0,4-7-659 15</inkml:trace>
  <inkml:trace contextRef="#ctx0" brushRef="#br0" timeOffset="3983.07">20726 7035 1380 0,'-3'0'222'0,"0"1"-141"0,0-1-63 16,1 0-34-16,1-2-15 0,3 1 1 0,0-1 5 0,0 0 11 0,1 0 10 16,-1-1 4-16,1 1 1 0,0 0 3 0,-1-1 0 0,0 1 3 0,1 1 5 15,-2 0 1-15,0-1 6 0,0 2 7 0,0-1-1 0,0 1 4 16,-1 0-2-16,0 1 2 0,0-1 4 0,0 1-2 0,0 0-1 0,0-1 2 16,0 1-3-16,0 1 0 0,0 0 4 0,0 1-1 0,1 0 1 15,-1 2 3-15,1-1-6 0,1 1-4 0,0 0-3 0,0-1 5 0,2 1 7 16,-1-1 2-16,3 1 7 0,-1-1 1 0,3 1-2 0,3-1 1 0,1 1-3 15,6-1-2-15,0 0-3 0,5-2-6 0,3 0-4 0,3-2-2 16,5-1-5-16,7-1 2 0,2-2 4 0,3-1-7 0,5-1 3 0,2-2-1 16,4 0 1-16,2 0 2 0,1-2-11 0,1 0-1 0,0-1-2 0,1 1 6 15,0 0 13-15,-1 2-2 0,0-1 1 0,-3 1-7 0,1 0 2 16,-2 0 9-16,-2 1 2 0,1 1 1 0,-3 0 1 0,0 1-7 0,-1 1-2 16,0-1-4-16,-1 2-1 0,-2 0 2 0,-2 1-5 0,-1 0-4 15,-1 0 2-15,-1 1-2 0,-3 1-3 0,-1 0 0 0,-2 1-6 0,-2 0 6 16,-1 2-4-16,-5-1 1 0,-1 1 3 0,-3 1-4 0,-2 0 5 0,-1 0 3 15,-1 1 3-15,-1 1 1 0,-2-1 1 0,-2 1-6 0,-2-1-1 16,-1 0 4-16,-2 1-8 0,-2-2 6 0,-1 0-2 0,-1-1-6 0,-2 0 8 16,0-1-5-16,-2 1 1 0,-1-2 4 0,0 0-2 0,-1 1 4 0,0-1-6 15,-1-1-15-15,0 1 14 0,-1-1-16 0,1 0 18 0,0 0-9 16,-1 0 3-16,0 0-2 0,1 0 0 0,-1 0 1 0,1 0-16 0,0 1 32 16,-1-1-35-16,1 0 30 0,-1 0-3 0,0 0-15 0,0 0 23 15,0 0-34-15,0 0 18 0,-1 0-9 0,1 0 8 0,-1 0 2 0,0 0-17 16,0 0 26-16,0 0-25 0,0 0 29 0,0 0-17 0,0 0 0 0,0 0 13 15,-1 0-16-15,1-1 1 0,-2 1 0 0,1 0-6 0,0-1 2 16,-1 1 19-16,-1 0-17 0,1-1 2 0,0 1 2 0,1-1 0 0,0 0-2 16,0 1 4-16,0-1-4 0,0 1-2 0,0-1 2 0,1 0-6 0,0 0 8 15,-1 1-2-15,1-1 0 0,0 0 0 0,0 1-4 0,1 0 8 16,-1-1-2-16,1 1 4 0,0 0-8 0,0-1-2 0,0 1 2 0,-1-1 0 16,1 1 0-16,0 0 2 0,0 0 4 0,1 0-6 0,-1 0-1 0,0 0 3 15,0 0-4-15,0 0 0 0,1 0 8 0,0 0-4 0,0 0-2 16,0-1 4-16,-1 1-2 0,0 0-2 0,0-1 0 0,1 1 0 0,0 0-2 15,0 1 2-15,-1-1-2 0,1 0 6 0,0 0-4 0,-1-1 1 16,1 1-5-16,0 0 0 0,-1 0 2 0,2 0 0 0,-1 1-3 0,-1-1-5 16,0 0-3-16,-1 0-13 0,0 0-6 0,0-1-16 0,0 1-15 15,0 0-7-15,0-1-20 0,0 0-12 0,-2-1-17 0,-1-1-27 0,-2-2-31 16,-1-1-66-16,-1-2-80 0,-4-4-111 0,-4-1-193 0,-2-6-213 0</inkml:trace>
  <inkml:trace contextRef="#ctx0" brushRef="#br0" timeOffset="4764.58">15093 8498 1774 0,'-2'-1'55'0,"0"0"-70"0,0-1-53 0,2 0-42 16,1 0-23-16,1 0-5 0,0 0 13 0,0-1 26 0,-2 1 17 15,0 0-2-15,-1-1-8 0,-1 1-29 0,-1 1-16 0,1 0 24 0,-2 0 34 16,0 1 51-16,-1 0 51 0,1 1 44 0,-2 0 39 0,1 0 30 16,-1 0 16-16,0 0 3 0,0 0-10 0,0 1-18 0,2-2-15 0,-2 1-19 15,0 0-15-15,1 0-10 0,2 0-12 0,0 0 1 0,0 0-11 0,0 0-7 16,1 0-1-16,1 1-15 0,1-1 1 0,-1 1-5 0,2 0-1 15,1 1 5-15,0 0-2 0,2 0 4 0,0 1 1 0,3 0 4 0,2 1 7 16,1-3 1-16,4 2 8 0,2 0 0 0,2 0-3 0,3-1 4 0,5 0-7 16,1-2 1-16,4 0 0 0,0-1 3 0,3 0 3 0,3 0 4 15,2-1 1-15,1-1-2 0,1 1-4 0,1-1 2 0,0 0-6 0,3 0 2 16,0 1-6-16,2-1-7 0,-1 0-3 0,0 0-6 0,1 1-1 16,1-1-2-16,-1 2-2 0,1-1 0 0,0 0 3 0,-1-1 1 0,1 1 5 15,-4 0 0-15,1 0 10 0,0-1 1 0,-3 1 6 0,0-1-3 0,-1 0-5 16,0-1-3-16,-1 1-10 0,-1-1 0 0,0 0 1 0,-2-1-1 15,1 1 0-15,-2-1-1 0,0 0-1 0,-1 0 1 0,-3 1-4 0,1-1-2 16,-3 0-2-16,1 1-4 0,-3-1-1 0,0 2 3 0,-3-1-5 0,0 0-1 16,-2 0 1-16,-2 1-4 0,-1 1 0 0,-1 0-2 0,-4 0 6 15,0 0-1-15,-2 1-1 0,-1 0 4 0,-1 0-8 0,-3 1 4 0,0-1-2 16,-3 1-4-16,-1-1-2 0,-1 1-4 0,-2-1 2 16,0 1-9-16,-2 0-2 0,0 0-21 15,-1-1-23-15,-1-1-23 0,-1 1-38 0,-4-2-33 0,-1-1-35 0,-4-1-57 0,-5-3-95 0,-4-3-163 0,-5-3-255 0,-6-3-124 16</inkml:trace>
  <inkml:trace contextRef="#ctx0" brushRef="#br0" timeOffset="6582.58">7966 9825 1947 0,'34'-4'49'0,"10"1"4"0,15 0 0 0,8 2 1 15,1-1-2-15,6-1-11 0,3-1-10 0,5-1-14 0,7 0-10 0,1-1-2 16,6 0-7-16,3 0 5 0,3-1-4 0,3-1-5 0,-1-2-2 0,-1-2-5 15,-1-1-5-15,-5-5-5 0,-2-4 1 0,-4-2-6 0,-7-3 7 16,-2-2 5-16,-7-1-8 0,-4 1 17 0,-7-3 4 0,-6 1 8 0,-7-1 22 16,-6-2 10-16,-4-2 17 0,-5 0 21 0,-4-2 20 0,-3-2 12 0,-4-2 9 15,-4-3-7-15,-2-2-12 0,-3-2-18 0,-2 0-11 0,-2-1-8 16,-2 0-8-16,-2-2-4 0,-4 3-15 0,-4-1-5 0,-3-1-6 0,-3 2-6 16,-5-2-8-16,-3-1-9 0,-4 1-5 0,-6 0-8 0,-4 1-9 15,-7 1-7-15,-5 1-16 0,-7 1 17 0,-8 2 4 0,-7 2 3 0,-6 3 11 16,-10 4-6-16,-8 3 2 0,-8 6 3 0,-10 4-2 0,-9 7 4 0,-8 4 3 15,-7 5 2-15,-6 6 3 0,-4 6 2 0,-3 4 0 0,-3 5 3 16,-4 7 4-16,-2 5-2 0,-2 4 6 0,0 6 2 0,2 2-2 0,-1 3-6 16,3 2 5-16,0-1 2 0,1 4 7 0,0 6 0 0,3 8-1 0,3 7-8 15,3 2 6-15,8 4 1 0,3 0 3 0,9 0-12 0,5 0 19 16,5 2 7-16,6 2 1 0,8 3 8 0,4 0-16 0,7 4-9 0,6 1 2 16,4 1 9-16,8 3 1 0,7-2 10 0,6 2-1 0,8-2-8 15,8 0 1-15,9-2-21 0,8-3-13 0,11-2 10 0,8-3-6 0,11-4 3 16,10 0 10-16,10-2-18 0,13-1-16 0,10-1-5 0,12-2-3 15,11-4-19-15,13-5 6 0,8-8-15 0,8-10-9 0,5-8 8 0,5-12 5 16,5-8 14-16,5-12 10 0,4-9 18 0,2-6 2 0,2-7 2 0,1-6-9 16,-5-2 2-16,-1-5 10 0,-2-4 4 0,-2-3 15 0,2-3 11 0,-3-1-5 15,-1-1 4-15,-1-2-4 0,-1-2-7 0,-1-1 2 0,-1-1-4 16,-1 2 0-16,-3 2-6 0,-4 1-17 0,-7 3 10 0,-5 5-1 0,-6 4 0 16,-4 1 17-16,-5 2-16 0,-5-1 5 0,-4 4-4 0,-7 0-1 15,-8 4 1-15,-7 0 0 0,-3 1 2 0,-5 0 1 0,-2 1-5 0,-4 3 2 16,-4 2-2-16,-3 2-4 0,-3 3 1 0,-3 1 4 0,-3 2-1 0,-4 2 8 15,-3 1-3-15,-2 2-5 0,-4 1 2 0,-3 3-2 0,-2 0 0 16,-2 0 9-16,-2 1 5 0,0 1 6 0,-2 0 4 0,1 0 2 0,0 0-2 16,-1 0-2-16,0 0-2 0,1 0-5 0,-1 0-6 0,1 0 0 0,-1 0 3 15,1 0-7-15,-1 0 1 0,0 0-2 0,0 0 1 0,-1 1 1 16,1-1 1-16,-1 1 1 0,0-1-1 0,0 1 3 0,-1 0-1 0,-1 0-1 16,0 0 3-16,-1 0-5 0,0 1-1 0,0 0-1 0,-1 0 2 15,1-1 3-15,0 0 1 0,-1 0-3 0,0-1-7 0,1 1 8 0,1-1-3 16,-1-1 1-16,0 1 0 0,1 0-4 0,1-1 2 0,-1 1-1 0,1-1 3 15,1 1-2-15,-1-1-6 0,1 1 0 0,1-1-2 0,0 1 8 16,0 0 0-16,0-1 0 0,0 1-4 0,1 0 2 0,0 0-2 0,0-1 0 16,0 0 4-16,0 1-6 0,0 0 0 0,0-1 2 0,1 1 2 0,-1 0 0 15,0-1-2-15,0 1 1 0,0-1-1 0,1 0 0 0,-2 1 4 16,1-2-2-16,0 1-6 0,0 0 8 0,0 0 0 0,0-1-4 0,0 1 4 16,0 0-6-16,1 0 0 0,-1 1 0 0,1-1 2 0,-1 1-4 0,-1-1 0 15,1 1 4-15,0 0-1 0,0 0 1 0,0 0 0 0,0 0 0 16,-1 0 0-16,1 0-4 0,1 0 2 0,-1 1-2 0,0-2-6 0,0 2 3 15,0-2-8-15,0 1-4 0,0 0-21 0,0-1-33 0,0 1-24 16,-1 0-34-16,0 0-28 0,0 0-30 0,-1-1-34 0,-2 2-53 0,-2 0-80 16,-2 2-109-16,-6 3-164 0,-8 1-161 0</inkml:trace>
  <inkml:trace contextRef="#ctx0" brushRef="#br0" timeOffset="8317.09">9521 11024 1690 0,'3'-14'379'0,"2"-2"-318"16,3-3-56-16,1 4-14 0,4 4 0 0,2 2 2 0,2 0 0 0,2 4 1 15,4 1-2-15,1 3 2 0,-1 2 0 0,2 2 5 0,-2 3 1 16,1 2-3-16,1 2 0 0,1 1-2 0,2-1 3 0,0 0 6 0,2-1-1 16,0 0 9-16,2-1-2 0,2-2 4 0,1-1 15 0,1-2 3 0,3-1 19 15,0 0 7-15,2-1 5 0,1 0-2 0,2-1-11 0,1 0-12 16,-1-1-9-16,2-1-5 0,-1 0-4 0,0-1-1 0,1-2-4 0,0-1-6 15,-2 0-7-15,-2-2 8 0,-2-1 2 0,0-2 14 0,-3-1 11 0,1 0-3 16,-3-2 2-16,1-1 1 0,0-1-13 0,-2-2 1 0,1-1-3 16,-4-2-3-16,-1 1 4 0,-1-2-11 0,0-1 0 0,-1 0 3 0,1-2 2 15,-4-1 5-15,1-2-1 0,-3-1-6 0,-3-3 1 0,0 2 8 16,-2-2 5-16,-4 1 1 0,0-2 5 0,-3 0 0 0,-3-3-10 0,-2 0-2 16,-2-2-3-16,-3 0-10 0,-3-1 1 0,-3-3-5 0,-2-1-21 0,-5-2 13 15,-5-1 1-15,-5-3-5 0,-7 0 17 0,-4-1-11 0,-8 0-2 16,-5-2 2-16,-6-1-5 0,-7 0-6 0,-6 1 2 0,-7 4-1 0,-5 3-8 15,-8 2 5-15,-5 2 6 0,-6 6 4 0,-7 3 8 0,-5 7 0 0,-2 4-5 16,-4 6 8-16,-3 5-3 0,-1 7-2 0,-3 5 3 0,0 5-6 16,2 6 0-16,0 6 3 0,3 4 1 0,1 6-8 0,1 5 19 0,5 6-3 15,4 3-5-15,4 3 11 0,6 5-16 0,6 2 5 0,5 1-2 16,8 2-1-16,6 2 0 0,7-1-3 0,8 4 3 0,7 2-9 0,5 2 14 16,6 3 1-16,5 1-1 0,6 3 9 0,6 3-18 0,6 0-1 0,6 1 1 15,6-1-17-15,6-1 16 0,6 1 1 0,6-1-4 0,6 0 11 16,6-4-12-16,6-5-2 0,8-2 7 0,5-7-2 0,5-1 2 0,6-5-11 15,5-4-2-15,3-3 21 0,3-2 2 0,0-4 7 0,0-3 4 0,-2-3-15 16,2-3 1-16,-3-3-3 0,-1-1-1 0,-2-3 1 0,-1-1 3 16,-2-3 4-16,0-3 2 0,-1-4 1 0,1-2 5 0,0-3-3 0,1-2 1 15,1-2 1-15,-1-3-5 0,0 0 0 0,0-2-5 0,-2 0-5 16,-1-1 8-16,-2 0-5 0,-3-2 2 0,-1-2-8 0,-3 0-2 0,-3 0 5 16,-3 0 1-16,-2-1 9 0,-4 1-2 0,-2 0 6 0,-4-1 0 0,-2 1-2 15,-3-2 6-15,1 2-6 0,-3 0 4 0,-1 1 0 0,-2 1 0 16,-5 0-5-16,-3 0-3 0,0 1-1 0,-4 0 1 0,-1 1-3 0,-3 1 5 15,-1 0 5-15,-1 1-9 0,-2 1 11 0,1-1 5 0,-2 1-2 0,-2-1 3 16,1 2-5-16,-2-3-3 0,0 1-1 0,1-1 1 0,-1-1-2 16,-1 1-4-16,-1 1-10 0,0-1 4 0,0 1-4 0,0-1-2 0,1 1 4 15,-1 0-4-15,1 1 4 0,1 1 2 0,-1 0 0 0,1 0-8 16,0 0 0-16,1-1 2 0,-1 2-4 0,1-1 8 0,0 0-2 0,-1 0-4 16,1 0 0-16,0 0 4 0,0 0-2 0,0 1-2 0,-1-1 4 0,1 0-6 15,-1 0 10-15,1 0 4 0,0 0-10 0,-1 0 6 0,0 0-6 16,1 1-2-16,0-2 4 0,-1 1 0 0,1-1-2 0,-1 2-2 0,0-1 0 15,1 0 6-15,0 1-2 0,1-1-4 0,0 0 4 0,0 1-8 0,0 0 4 16,-1 0 4-16,1-1-6 0,1 2 4 0,0-1-2 0,0 0-6 16,0 1 12-16,-1 0-6 0,1 0 0 0,0 0-2 0,0 1-8 0,0 0 10 15,0-1-4-15,0 1 0 0,0 0 8 0,0 1-6 0,0 0 2 0,0-1 6 16,0 0-6-16,0 0-6 0,1 0 6 0,-1 1 0 0,1 0 4 16,-1 0 0-16,1 0-6 0,-1-1-2 0,0 1-4 0,1-1 2 0,0 0-5 15,0 1-3-15,0-1-6 0,0 1-3 0,0-1-10 0,-1-1-10 16,1 0-7-16,-1 0-9 0,0-1-11 0,0 1-5 0,-1-1-15 0,1 0-12 15,-1 0-26-15,1-1-19 0,0 1-14 0,0-2-20 0,0 0-27 16,0-1-41-16,3-2-57 0,2-1-59 0,3-4-49 0,5-2-63 0,4-2-86 16</inkml:trace>
  <inkml:trace contextRef="#ctx0" brushRef="#br0" timeOffset="8601.09">15458 11110 1139 0,'-1'-9'164'0,"0"0"-163"0,1-1-56 0,1 3-57 0,2 1-69 16,-1 2-76-16,3 0-63 0,2 2-15 0</inkml:trace>
  <inkml:trace contextRef="#ctx0" brushRef="#br0" timeOffset="9585.09">15524 11093 204 0,'3'5'139'0,"0"1"-31"0,0 1-12 16,1 0-1-16,0-1 0 0,0 1 6 0,1-2-2 0,0 1 0 15,2-2-10-15,0 1-6 0,0 0-4 0,1 1-6 0,1 0-1 0,2-1-6 16,0 1-8-16,2-1-4 0,1 1-4 0,0 0 2 0,3 1-1 0,1-1-1 16,1 1-2-16,4-1 2 0,2 1-4 0,2-1-6 0,2 0-6 15,2 1-3-15,3 0-8 0,2 0-2 0,3 0 1 0,5 0-9 0,1 1-3 16,2 0-3-16,1 0 0 0,3 1-1 0,0 0 0 0,2 0-3 16,1 1-11-16,2 0 1 0,0 0 0 0,-1 0-2 0,4 1 9 0,1-2 0 15,2 1 6-15,1-1 4 0,0-1 3 0,3 0 8 0,2 0-5 0,1 0 10 16,1-1 4-16,1-1 0 0,0 1 9 0,3-2-1 0,1 0 2 15,1 0-5-15,1-1-2 0,3 0 0 0,-1-2-5 0,1 1 2 0,2-1 2 16,2 1-1-16,3 0 1 0,0-1 2 0,1-1-5 0,1 0-1 16,1 0 7-16,-1 0-7 0,1-1 0 0,1 0-1 0,1-1-4 0,0 0 4 15,0-3 4-15,0 0 0 0,1-2-2 0,-1-3-2 0,3 0-1 0,0-3 4 16,0 0-2-16,0-3-2 0,-2-1-12 0,-1-2-7 0,-4 1 9 16,2-1 0-16,-5-1 7 0,0-1-2 0,-3-3-13 0,-3-3-1 0,0 1 2 15,-2-3 0-15,0-1-2 0,-3-2-2 0,-1 0 6 0,-1-2-6 0,-2-1 3 16,-5-3 2-16,-2 0-8 0,-2 0 7 0,-3-3 2 0,-2-1-2 15,-4-1-12-15,-4-3 8 0,-3-1 0 0,-5 0 1 0,-6-1 12 0,-4 0-12 16,-8 2 3-16,-5 0-4 0,-6-2 2 0,-7 0-1 0,-6-1-1 0,-6 0 1 16,-7 1-10-16,-6-2 1 0,-7-1-7 0,-7-2-2 0,-7 1 6 15,-5 2 3-15,-5 0-3 0,-6 2 4 0,-4 1-7 0,-6 1 2 0,-4 1 3 16,-1 1-3-16,-5 2 9 0,-3 5-4 0,-2 0-3 0,-2 4 1 16,-2 1-2-16,1 3-10 0,-5 2 4 0,1 5-1 0,-3 3 2 0,-1 3 15 15,-2 3-2-15,0 3 1 0,-3 4-6 0,-2 3 3 0,0 3-2 0,-1 3 2 16,-2 5 0-16,2 3-13 0,0 3 8 0,-1 4-2 0,2 1 5 15,-1 6 13-15,-1 1-2 0,1 4-6 0,1 3-5 0,-1 4-5 0,2 3-2 16,1 4 9-16,2 3 0 0,4 2 0 0,4 0-2 0,4 1 2 0,8 1 0 16,6 1-12-16,7-2 14 0,8 2-2 0,7-2 0 0,7 1 9 15,9 1-15-15,6 1-3 0,8 0 0 0,5 0-3 0,7 0 0 0,7 0 4 16,7-1 0-16,7 0-3 0,6-2 4 0,9-1-2 0,6-1-3 16,10-1 12-16,7-3 0 0,6 0 0 0,7-2 5 0,4-2 2 0,5-5-3 15,4-3-1-15,1-3-1 0,0-2 1 0,0-2 1 0,-2-2 3 0,-1-2 0 16,-5-5-7-16,-2-1 7 0,-3-1-1 0,-3-4-3 0,-4-2 4 15,-3-3-3-15,-4-2 3 0,-3-3 5 0,-3-2 4 0,-2-2 4 0,-1-1 0 16,-4-2-4-16,-1 0 2 0,-4-3-1 0,-2 0 1 0,-2-1-2 0,-2 0-5 16,-1 0 4-16,-3 2-4 0,0 0 3 0,-4 1 3 0,-3 1 0 15,-2-1-4-15,-3 2 1 0,-1-1-4 0,-2 3-5 0,-2 0 3 0,-2 0-5 16,0 2 1-16,-1-1-2 0,-1 1 0 0,0 1-2 0,-1-1 2 16,-1 1 0-16,1 0 3 0,-2-1 3 0,1 1-3 0,-1-1-1 0,0 1 0 15,0 0-1-15,0 0 5 0,-1 1-1 0,2-2 3 0,-2 1-8 0,1 0 5 16,1 0 1-16,-2 0-5 0,1 0 5 0,0 0-10 0,-1 0 10 15,1 0-6-15,0 0 1 0,0 0 5 0,0 0-6 0,0 0 2 0,1 0-1 16,-2 0-1-16,1 0-4 0,0 1 2 0,-1-1-2 0,1 0 1 0,0 0 4 16,0 0-5-16,0 0 6 0,0 0 0 0,1 0-6 0,-1 0 6 15,0 0-2-15,0 1 0 0,0-1 0 0,0 0-4 0,0-1 4 0,0 1-2 16,0 0-2-16,1-1 5 0,0 1-3 0,0 0-1 0,0 0-1 16,0-1 0-16,1 0 2 0,0 0 2 0,-1 0 5 0,1 1-1 0,0-1-10 15,0 0 2-15,0 0-2 0,1 1 3 0,-1 0 4 0,0 0-6 0,1 0 3 16,0-1 3-16,-1 1-1 0,0-1 4 0,0 1-4 0,0-1-6 15,0 1 2-15,1-1 2 0,-1 0 4 0,1 1-2 0,-1-1 0 0,0 0-4 16,0 0-6-16,0 0 8 0,0 0 6 0,-1 0-6 0,1 0 2 0,-1 1 0 16,-1-1-2-16,1 1 2 0,-1-1 1 0,1 0-6 0,0 1-3 15,-1 0 2-15,0 0 2 0,0 0 4 0,0-1 4 0,1 1-4 0,-1 0-6 16,0 0 0-16,1 0 2 0,-1 0 6 0,0 0-2 0,0 0-4 16,0 0 0-16,0 0 2 0,0 0 2 0,0 0 0 0,-1-1-6 0,1 2 2 15,0-1 0-15,0 0 4 0,1 0 0 0,-1-1-2 0,-1 1-2 0,1 0 0 16,1 0 2-16,-1 0 2 0,1 0 2 0,-1-1-10 0,1 1 3 15,0 0-7-15,0-1-5 0,0 1 7 0,0-1-12 0,-1 0-22 0,0 0-17 16,-1 0-43-16,-1-1-37 0,-1 0-48 0,-3-2-64 0,-3-1-69 0,-6-3-121 16,-6-3-220-16,-7-3-360 0</inkml:trace>
  <inkml:trace contextRef="#ctx0" brushRef="#br0" timeOffset="10401.09">5717 11939 2357 0,'-32'-29'115'0,"1"-4"-78"0,-4-3-22 15,11 8 0-15,7 7-4 0,0 1 4 0,2 2-9 0,0 1-6 0,3 1-5 16,1 1 2-16,2 1 0 0,0 3-8 0,2 1-2 0,1 2-6 16,2 1 2-16,0 1-6 0,0 2 9 0,1 0 0 0,1 0 1 0,1 1 4 15,1-1-8-15,2 0 0 0,0-1 4 0,4-2 2 0,4-2 10 0,3-2 4 16,4-3 1-16,3 0 5 0,5-3-4 0,2-3-1 0,7-2 4 15,3-5 1-15,7-3-4 0,3-3 7 0,8-2 1 0,6-4 4 0,5-3 11 16,6-2-4-16,5-3 2 0,7 0-14 0,5-3 2 0,3-1 1 16,3-1-4-16,2 1 8 0,3 2-6 0,3 2-12 0,-1 1-5 0,0 2 10 15,0 2-1-15,-3 2 12 0,0 2 1 0,1 2-13 0,-2 3 0 0,0 3 0 16,1 2 4-16,-2 3-4 0,0 2 3 0,-2 4-3 0,-1 1-2 16,-2 3 2-16,1 3-5 0,-2 3 0 0,0 3-3 0,-3 5 3 0,-1 3 3 15,-4 4-4-15,-1 2 6 0,-2 4-5 0,-6 3-2 0,-1 2 2 0,-3 2-7 16,-6 4 9-16,-3 2-5 0,-5 2 0 0,-3 3 1 0,-5 3 5 15,-4 5 4-15,-7-1-12 0,-4 3 8 0,-5 4 0 0,-2 1 2 0,-5 4 18 16,-3 4-3-16,-4 3 4 0,-4 4 6 0,-5 3 3 0,-4 4-1 0,-3 3-5 16,-4 2-12-16,-4 3 4 0,-4-1 0 0,-4 1-11 0,-2 1 9 15,-4 0-12-15,-2-2 6 0,-5-2 2 0,-1-2-8 0,-5-2 21 0,-1-2-7 16,-4-2 0-16,0 0 11 0,-2-1-23 0,-2-2 12 0,-5-1-1 16,-1-1-1-16,-3-3 4 0,-1-1-1 0,-3-1-17 0,-2-4 19 0,-3-3 1 15,-2-2-2-15,-1-4 13 0,0-3-16 0,-1-3 6 0,0-4-6 0,-3-1 9 16,-1-2-7-16,1-3-7 0,-2-2 4 0,0-5-8 0,-1-2 4 15,-4-2 2-15,0-3-4 0,1-2 3 0,-1-4 9 0,2-4 5 0,2-3 0 16,2-3 6-16,2-6-6 0,3-3 4 0,2-4-1 0,2-3-5 0,2-4-7 16,2-3-3-16,3-3-7 0,2-1-7 0,0-4 2 0,3-2 0 15,4-2-16-15,3-1 3 0,5 0-1 0,3-1 1 0,4 2 14 0,2 0-1 16,4-2-11-16,2 2-1 0,4 1-7 0,5 0-1 0,5 1-7 16,7 1-16-16,5-3-10 0,8 2-35 0,6-2-34 0,7 1-27 0,7-2-43 15,6 0-10-15,8 0-11 0,7 2-17 0,6-1-18 0,8 2-28 0,7 1-62 16,7 0-68-16,7 0-422 0</inkml:trace>
  <inkml:trace contextRef="#ctx0" brushRef="#br0" timeOffset="11367.09">16000 12403 1709 0,'-8'-7'172'16,"-1"-1"-125"-16,-3-1-35 0,3 2-9 0,3 2-14 0,2 2-22 15,3 3-21-15,0-2-17 0,3 3 6 0,1-1 10 0,2 0 17 0,1 1 18 16,2 1 4-16,1 2 1 0,2 1 3 0,1 2 2 0,-1 1 3 0,0 0 7 16,-1 0 2-16,1 1 2 0,-1 0 3 0,0-2 4 0,0 3 8 15,0-2 9-15,0 1 5 0,1 1 10 0,1-1 7 0,-1 0-2 0,3 0 1 16,1 0 2-16,2 1-3 0,0 1-4 0,2 1 5 0,3 1-8 15,3 2-2-15,3 0 2 0,2 1-9 0,2-1-1 0,3 2-4 0,6 0-1 16,0 2 4-16,5 0-3 0,3 0 0 0,4 1-12 0,1-1-2 0,5 2-3 16,1-1-1-16,4-2 1 0,4 1-1 0,2-1-2 0,2-1-2 15,3 0 4-15,3-1 4 0,1-2 1 0,4 0 4 0,0-2 4 0,0-1-2 16,3-3 9-16,-1-1 2 0,0-1-2 0,1-1 0 0,-2-2 5 16,1 0-4-16,-2-3 4 0,-2 0 1 0,-2-1-5 0,-3-3-2 0,-2 0-3 15,-2-3-2-15,0-1 6 0,-3-1-2 0,0-2 0 0,-3-2 2 0,0-3-3 16,-3-2 3-16,-2-2-3 0,-1 0 0 0,-1-2-2 0,-1-2-3 15,-2-1 0-15,-3-4-2 0,-2-3-4 0,-1-2-10 0,-2-1 5 0,-3-1 1 16,-4-3 2-16,-2 1 10 0,-3-3-9 0,-4-1-2 0,-4 1 1 0,-3-3 3 16,-6-2-5-16,-2 1 3 0,-5 1-1 0,-4 2-4 0,-4-1 6 15,-5 1 6-15,-6 0-6 0,-4-1 1 0,-4 0-3 0,-4 1-5 0,-4-3-3 16,-5 2-9-16,-6-1-1 0,-5 0-2 0,-3-4 5 0,-5 0-2 0,-4-1 0 16,-3-1-1-16,-2 2-1 0,-2-1-4 0,-2 4 8 0,-1 2 2 15,-2 1 0-15,-1 5 11 0,-1 1-13 0,-3 1 0 0,-4 5-2 0,-1 1 3 16,-4 4-1-16,-3 0-2 0,-3 3 6 0,-3 3 2 0,-2 1-4 15,-3 2-2-15,-2 2 4 0,-4 3-8 0,-2 2 6 0,-3 1 6 0,-3 3-10 16,-4 2 2-16,-1 1-2 0,-2 2-3 0,1 2 5 0,-1 2-5 0,-2 2 3 16,2 2 1-16,0 3-3 0,2 0 8 0,1 3-7 0,1 1 1 15,2 0 2-15,2 0 4 0,4 2-2 0,1 2 2 0,4 1-2 0,2 0-7 16,1 4 10-16,2 0-5 0,3 4 4 0,1 1-2 0,1 3-12 0,6 0-3 16,0 3 8-16,2 2 2 0,3 1-3 0,2 3 8 0,3-1-9 15,4 2 2-15,3 1 5 0,5-1-1 0,2 1-1 0,4-2-1 0,3-1 1 16,5 0 4-16,4 0-3 0,3 0 1 0,5 1-16 0,2-1 0 15,6 0 17-15,3 1-5 0,4-1 12 0,5-1-5 0,5 1-15 0,3 0 3 16,3 1 1-16,4 2-1 0,2-3 6 0,4-1-7 0,6-1 5 0,2-1 0 16,5 0-4-16,4 0 11 0,3-1-9 0,6-1 1 0,2-1 15 15,7-1-7-15,4-1 5 0,4 1 4 0,3-3-13 0,2 1 2 0,5-1-1 16,3-1-1-16,3-1 1 0,1-1 1 0,0-4 0 0,1-1-5 16,0-4 7-16,0-5 0 0,0-1 0 0,-2-3 9 0,-1-3-2 0,-1-3 2 15,0-2-2-15,-2-2-4 0,-1-2 1 0,-1-1-4 0,-2-2 0 0,-2-1 2 16,-3-1-4-16,-1 0 4 0,-1-2-1 0,-1 0 1 0,-4-1 0 0,-2-1-4 15,-3 1 0-15,-3 0 4 0,-3 0-2 0,-3 1-2 0,-1 0 2 16,-4 2 0-16,-1 0 0 0,-4 1 2 0,-4 1-4 0,-2 0 2 0,-3 1-3 16,-3 0 3-16,-2 2-5 0,-1-1-1 0,-2 2-9 0,-2-1-13 15,-1 0-12-15,-2 1-24 0,-1-1-21 0,0 1-25 0,-2 0-25 0,0-1-27 16,-1 0-34-16,-1-1-42 0,-1-1-50 0,0-2-58 0,-1-3-58 0,0-4-362 16</inkml:trace>
  <inkml:trace contextRef="#ctx0" brushRef="#br0" timeOffset="13585.08">5614 13263 1721 0,'-14'-7'233'16,"1"-3"-148"-16,-2-1-57 0,3 0-9 0,6 2 2 0,1 0 0 0,2 0-4 15,2-1-8-15,0 0-5 0,3-1-4 0,1-1-4 0,3-3-4 0,4-1 3 16,2 0 3-16,2 1-1 0,3-3 2 0,2-1-1 0,1 0 1 15,4-2-1-15,1-2 2 0,1 1 5 0,4-1-2 0,-1-1 0 0,6 2-1 16,1-1 4-16,2 0 1 0,4 0 2 0,1-1 10 0,3 0-3 16,4-4 5-16,3 2-8 0,4-1 3 0,2-2-4 0,1 4-3 0,5-2 8 15,2 3-7-15,0 1 1 0,2 1-11 0,2 4 4 0,1 1-7 0,1 4-1 16,1 3 4-16,-2 5-8 0,1 4 5 0,0 5-1 0,-1 6 2 16,-1 5 1-16,-2 5-4 0,-2 3-1 0,0 6-6 0,-3 2 0 0,-1 5 8 15,-1 4 1-15,-2 4 3 0,-1 4 0 0,-2 3-5 0,-2 4 0 0,-3 3-3 16,-3 1-2-16,-3 1 0 0,-5-3 1 0,-2 0-1 0,-5-1 4 15,-2-1 1-15,-4 0 2 0,-1 0 3 0,-5 0 6 0,-3-3-4 0,-5 0 2 16,-5-2-4-16,-4-3 4 0,-4 1 8 0,-5 0-2 0,-4-1 8 0,-6 1-6 16,-6-2 13-16,-4 1 10 0,-6-2 10 0,-2-1 16 0,-5-2-1 15,-4-1 4-15,-2-1 1 0,-6-2 1 0,-2 0-5 0,-4-2-7 0,-5-3-4 16,-3-4-12-16,-3 0 4 0,-2-5-4 0,0-2 3 0,-4-3-4 16,-1-4-4-16,0-3 9 0,-1-3 0 0,2-3 9 0,1-5 0 0,0-3 3 15,4-4 0-15,3-4 6 0,2-2 4 0,5-4-9 0,3-3-1 16,5-4-14-16,3-2-18 0,5-4-8 0,5-2-18 0,0-4-2 0,5-2 2 15,4-2-3-15,6-1-4 0,3 0-4 0,5 0-4 0,4 0-9 0,2-1-17 16,3 3 4-16,3 0-14 0,4 4-10 0,3 1-4 0,3 3-36 0,4 2-21 16,3 4-32-16,4 2-29 0,7 2-27 0,3 4-24 0,6 1-39 15,3 4-52-15,4 3-81 0,8 5-451 0</inkml:trace>
  <inkml:trace contextRef="#ctx0" brushRef="#br0" timeOffset="15350.08">24902 14061 1489 0,'4'1'251'0,"1"2"-165"16,-1 0-56-16,3 0-24 0,0 0-3 0,2 2-3 0,2 1-3 0,1 0 2 16,0 1-2-16,1 0 2 0,0-1 2 0,0 1-1 0,1 0 0 15,-2 0 0-15,2-1-6 0,2 0-2 0,0 0 1 0,0 0-5 0,2-2 5 16,2 1 7-16,1-1 3 0,3-1 5 0,1-1 4 0,3-1-7 16,2 0 3-16,2-1 0 0,2 0-2 0,1-1 2 0,4 0-1 0,3 0-3 15,0 0 0-15,1-1-1 0,0 0-3 0,0-2 4 0,1 0-4 0,0 0-2 16,1-2 8-16,0 1 7 0,-1-1 12 0,1 0 7 0,-3-1 6 15,0-2 0-15,0 0 0 0,1-1-4 16,-1-2-2-16,-1-1-7 0,-1-4-5 0,-3-1 1 0,2-2 0 0,-1-2-4 0,-1-4-9 0,2 0 7 16,-2-3 0-16,-2-2 0 0,1-2 7 0,-1-3-8 0,-3-3-8 0,0 1 1 15,-3-1 3-15,-2-4-3 0,1 0 5 0,-2-1 2 0,-1-1 0 0,-3-1 1 16,-3 1-5-16,-2-1-6 0,-3 0 2 0,-4 0 5 0,-4-1 3 16,-3 1 2-16,-4-2-1 0,-4-1 1 0,-4 0 6 0,-4-1 0 0,-5-1 7 15,-2 0-2-15,-6 0 0 0,-5 0-1 0,-5 0-16 0,-5-1 6 0,-6 1-3 16,-9-1-2-16,-6 2 7 0,-8-1-3 0,-7 2-3 0,-6 1 2 15,-5 3 5-15,-7-1-3 0,-4 5 6 0,-7 2-1 0,-5 2 1 0,-5 3-8 16,-4 3-8-16,-2 5-16 0,-4 2 0 0,-1 7 9 0,-2 4-1 0,0 4 10 16,0 5 4-16,0 4-22 0,3 6 2 0,1 6 19 0,4 4-2 15,6 8 8-15,3 6 10 0,6 3-22 0,3 6 0 0,2 6 3 0,4 4-8 16,5 6-1-16,2 4 2 0,6 6-1 0,2 3 0 0,5 3 9 16,6 4-6-16,5 2-4 0,5 2-5 0,7 0-9 0,7-1-2 0,8-4-5 15,8-4 0-15,9-6-10 0,6-5 11 0,8-5 4 0,7-4 1 0,7-4 14 16,7-3 0-16,5-4 4 0,4-3 8 0,6 0 10 0,4-4 3 15,5-2 7-15,4-3 14 0,2-2-3 0,3-4 12 0,2-4 1 0,2-1-7 16,3-2-5-16,2-2-9 0,2-1-1 0,1-3-2 0,0-1-5 0,1-2 2 16,0-1-7-16,0 0-5 0,-1-2 1 0,0 1-7 0,-2-2 2 15,0 1-2-15,-2-1-7 0,-1-1 3 0,-2 1 4 0,-3 0-1 0,-2 0 1 16,-2 0-5-16,-2 0-3 0,-2 0 1 0,-1 1 6 0,-3 0-7 16,-1 1 5-16,-3 0-1 0,0 0 3 0,-2 2 3 0,0-2-2 0,-3 2 4 15,-2 1 7-15,-3-1-3 0,0 0 4 0,-3 0-8 0,-2 0-6 0,-2 0 8 16,-1 0-7-16,-2 0 3 0,-2-1 4 0,-1 0-8 0,-3 0 5 15,0-1-7-15,0 1 5 0,-1 0 7 0,-1 0-4 0,0-1 0 0,-1 1-7 16,1-1-19-16,-2-1 1 0,1 0 5 0,-1 0-5 0,0 1 14 0,0 0-5 16,0 1 4-16,0-1 3 0,1 0 21 0,-2 0-2 0,1 0-4 15,-1 1-10-15,0 0-14 0,-1-1 7 0,1 1-2 0,0-1 0 0,-1 1 0 16,1 0-2-16,-1 0-6 0,-1 0 6 0,1-1 0 0,0 1-4 16,1 0 6-16,-1 1 0 0,-1-1 4 0,1 0-8 0,0 1-3 0,0-2 3 15,-1 1 0-15,1-1 6 0,1 2-6 0,-1-1-1 0,0 0 1 0,1 0 0 16,-1 0 4-16,1 0 0 0,0 1 4 0,-1-1-4 0,1 0-2 15,0 1 0-15,1 0 2 0,-1-1-2 0,1 1-2 0,0-1-1 0,0 0-1 16,-1 1 4-16,0 0 0 0,0-1-4 0,0 0-1 0,1-1-8 16,0 0-10-16,-1 0-14 0,0 1-11 0,0-2-19 0,-1 0-15 0,0 0-20 15,-1-1-38-15,0-1-34 0,-1 0-45 0,-1 0-67 0,-3-2-79 0,-4-1-163 16,-9-4-484-16</inkml:trace>
  <inkml:trace contextRef="#ctx0" brushRef="#br0" timeOffset="16634.09">6022 14621 1971 0,'-3'-4'125'16,"0"-1"-63"-16,1 0-40 0,3 0-16 0,2 1-5 0,4-1 5 0,1 0-5 16,3-1 2-16,0 0-6 0,2-1-2 0,2 0-1 0,1 1 6 15,2 0 6-15,0 0-2 0,2-1-1 0,2 0-8 0,-1-2 1 0,2 0 1 16,2 0 3-16,-1 1-3 0,3-2 2 0,0 1-2 0,3 0-2 0,0 0 1 15,2 0 3-15,1 0 1 0,3 1 3 0,1-2-5 0,2 1-2 16,1-1 4-16,2 0-2 0,3 0 2 0,4 0-1 0,3-2 2 0,0-1 4 16,4-1-1-16,2-1-1 0,2 0-5 0,3-4 5 0,1 0 2 0,1-1 1 15,1-2 7-15,0 0-6 0,1 1 14 0,-1-1 4 0,1 0 6 16,0 2 10-16,1 0-2 0,-1 0-1 0,0 1-7 0,-1 0-3 0,-1 1-5 16,1 3-14-16,0 0-4 0,2 0-3 0,-1 2-2 0,4 1-10 15,2 0 4-15,-1 2 4 0,3 1-1 0,1 1 11 0,-1 1-2 0,3 1-7 16,-2 0-7-16,0 4 2 0,1 0 1 0,0 1 0 0,0 2 1 15,-3 0 2-15,1 0-1 0,-2 2-3 0,-1-1 4 0,-2 0-4 0,-2 0 5 16,-2 0 2-16,-1-1-4 0,-1 0 5 0,-1 0-1 0,-1 0 1 0,0 0-4 16,-1 0-6-16,0 0 1 0,-1 1-1 0,-2 1 7 0,0 0-7 0,-2 0-3 15,1 2 10-15,-2 1 1 0,-2 2 12 0,1 1 2 0,-2 1-14 16,-1 2-2-16,0 1-1 0,-1 2 0 0,-1 0 6 0,-2 3 0 0,1 2 0 16,-1 0-3-16,1 1 3 0,-2 3-1 0,-1 0-5 0,0 4 1 0,1 2 4 15,-2 4-13-15,0 1 6 0,-1 3-7 0,-2-1-2 0,-1 2 11 16,-2 2 2-16,-4 1 2 0,-1 0-1 0,-3 2 2 0,-1-1-7 0,-1-1 4 15,-2 0 1-15,-3-1 0 0,-2-1 3 0,-3 0-2 0,-3 0 1 16,-1-2 1-16,-2-1-3 0,-3-3-3 0,-3-1 3 0,-1-3-5 0,-3 1 4 16,-3-2-5-16,-3 0 4 0,-3-1 2 0,-3 0 3 0,-5-2 11 0,-4 0 3 15,-2 0 9-15,-6-2 5 0,-4 0 5 0,-4-3 11 0,-4-1 10 16,-5 0 4-16,-4-4-8 0,-5 1-7 0,-7-2 2 0,-6-1 2 0,-4-1 0 16,-6-2-4-16,-6-2-10 0,-1 0-5 0,-6-1-4 0,-3-1 11 15,-1-1-3-15,-3 0-3 0,-3-1-6 0,3-3-3 0,2 0 2 0,4-3 9 16,3 0 5-16,4-1 2 0,4-3-10 0,3 0 6 0,5-3-3 0,4 1 0 15,5-2 6-15,3 1-6 0,4-2-3 0,2 1-1 0,1 0 6 16,3-2-2-16,1 2-3 0,1 0-1 0,4 0-11 0,2 1-7 0,3 0 5 16,4 0-1-16,0 0 1 0,3 2-3 0,2 0-12 0,3 1 1 0,2 0 5 15,5 1-6-15,2 1-4 0,2 1-6 0,3-1-13 0,1 2-17 16,3 0-12-16,1 0-19 0,2 0-29 0,1 1-11 0,4-1-20 0,0 0-30 16,2 0-13-16,2-1-21 0,2 1-19 0,4-1-13 0,4 0-26 0,6-1-39 15,7-2-70-15,6 0-119 0,6-2-258 0</inkml:trace>
  <inkml:trace contextRef="#ctx0" brushRef="#br0" timeOffset="17569.08">17524 14402 1869 0,'-1'-1'361'0,"-1"0"-251"0,1 0-6 0,0-1-1 16,1 1-34-16,0-1-41 0,0 0-40 0,1-1-19 0,1 0-2 0,1 0 12 15,0 0 10-15,-1 2 14 0,0-1 2 0,1-1 1 0,0 1 1 0,2-1-6 16,1 0 1-16,-1-1-5 0,3 0 0 0,1-1 3 0,1 0-4 16,3 0 8-16,0-1-6 0,3 0-1 0,1-1 8 0,0 1 2 0,2-1 5 15,2 0-1-15,1 0-3 0,2 0 3 0,1 0 0 0,0 0 7 16,6 0-7-16,2-1-5 0,3 1-1 0,3-2-3 0,1 1 1 0,4 0-2 15,0-1 14-15,1 1 9 0,-2 1 6 0,1 0-4 0,-1 4-11 0,5-1-12 16,4 1-1-16,5-1-2 0,6 1 1 0,3 0-1 0,2 1-1 16,0 1 7-16,-1-1-4 0,-2 2-2 0,-2-1 6 0,-1-1-9 15,-3 0 3-15,0 0 2 0,1 0 3 0,-2-1 5 0,0 0 3 0,-1 0 2 0,0 0-4 16,-1 0-6-16,2 1-3 0,2 0-5 0,-1 1 1 0,2 1 4 16,-2 2-2-16,1 0 5 0,-2 1-5 0,-1 1 1 0,-1 1 4 0,-4 1-5 15,-2 1 9-15,-2 2-4 0,0 0 0 0,-2 0-2 0,-2 4 1 16,-2 0 2-16,-1 2-4 0,-1 1 1 0,-1 0-8 0,0 2-3 0,-3 1 8 15,0 1-5-15,-2 2-2 0,-2 2-5 0,-1 1-3 0,-1 3 0 0,0 2 1 16,-2 3-1-16,-1 0 5 0,-2 1-3 0,-4-1 6 0,-1 0 4 16,-3 0 1-16,-2-1 5 0,-2 0 1 0,-2-2-3 0,-2 0 1 0,-3 0 0 15,0 3-7-15,-3 0 0 0,-2 2-5 0,-1-1-3 0,-3-1 4 16,-3 1 3-16,-2-1 6 0,-4 1 2 0,-3 0 6 0,-2-1 3 0,-3-1 1 16,-4 0-12-16,-3-2-4 0,-4 1-2 0,-3-3 3 0,-4-2 12 0,0 0-2 15,-1-6 6-15,-3 0-5 0,0-2 7 0,-3-1-10 0,-2 2-5 16,-4-1 4-16,2 1-4 0,-2 0 6 0,0-2-1 0,-1 0 2 0,-2-3 6 15,-1 0 0-15,0 0 6 0,0-2-6 0,0-2 1 0,0 1-3 0,1-2 3 16,0-1 1-16,2 0-1 0,0-3 6 0,1 1-6 0,3-3 3 16,2-1 5-16,4-2 2 0,1-2 9 0,4 1-10 0,1-2 1 15,3 0-10-15,1-1-1 0,-1 0-3 0,2 0-8 0,-1-1 5 0,4 1 0 0,1-1 4 16,0 0-3-16,3 0 3 0,0 0-2 0,3 1 2 0,1-2-3 16,2 1-2-16,1-2-3 0,3 1-3 0,-1-1 2 0,3 0-4 0,1 0 2 15,2 0-1-15,1 1-8 0,0 0 0 0,1-1-9 0,2 1 9 16,0-1 7-16,2 1-3 0,0-1-6 0,1 0-1 0,1 1-2 0,0 0-3 15,2 1-10-15,-1 0-7 0,1-1-18 0,0 0-15 0,1 0-9 0,0-1-21 16,0-1-22-16,1-1-34 0,-1-2-52 0,0-1-47 0,-2-4-62 16,-1-8-107-16,-1-8-257 0,-4-11 127 0</inkml:trace>
  <inkml:trace contextRef="#ctx0" brushRef="#br0" timeOffset="18267.08">5452 16406 2622 0,'-28'-7'139'16,"3"1"-76"-16,-2-3-30 0,8 0-9 0,7 1-6 0,5-1-8 15,1 1-10-15,2-1-6 0,2 0 6 0,2-2-7 0,3-2-1 0,2-1-1 0,2 0-1 16,4 0 8-16,3-2-3 0,3 0-1 0,1-1-6 0,3 1 4 16,2-1 3-16,1-1 0 0,2-1 0 0,2-1 3 0,2 0-8 0,2 0 9 15,3 0 4-15,2-1-6 0,2 2 3 0,2-3-9 0,3 0 3 0,3-1 11 16,4-2-5-16,3-2 5 0,4 0-5 0,3 0-2 0,3 0 0 15,4-1 2-15,3 3-1 0,3-2-3 0,5 3 6 0,2 2-2 0,4 0-2 16,5 4-1-16,2 1 0 0,4 4 1 0,1 2 0 0,2 3-1 16,3 2-2-16,2 1 4 0,-2 3-8 0,1 0 3 0,0 0 2 0,0 0-2 15,0 1 4-15,-3 0 6 0,-2 3-11 0,-4 0 7 0,-5 3-2 0,0 0-1 16,-3 3 0-16,-5 1-2 0,-2 1 5 0,-5 1 0 0,-4 2-5 16,-6-1 3-16,-4 3-1 0,-6 0 8 0,-6 0 10 0,-6 1-4 0,-3 0 4 15,-7 2 3-15,-3 2 4 0,-7 0 6 0,-3 3-5 0,-3 2 1 0,-6 3-4 16,-2 3 0-16,-5 4 5 0,-5 2-6 0,-5 4 5 0,-3 4-2 15,-6 2-1-15,-5 4 15 0,-4 0 8 0,-4 2-1 0,-4-2 1 0,-2 1-12 16,-3 0 15-16,-4 1-6 0,-3-1-1 0,-2 0-2 0,-4 1-13 0,-2-1-6 16,-2 0-3-16,-2-1-5 0,-1-2-5 0,-1-3 3 0,1-1-3 15,2-4 1-15,1-2-3 0,30-20-2 0,-7 2 3 0,3-2 4 0,-6 4-5 16,4-3 0-16,-4 1-4 0,4-3-10 0,-4 2-23 0,7-3-29 16,3-3-38-16,6-3-51 0,2-2-52 0,6-3-73 0,3-1-55 0,4-3-36 15,5-1-29-15,7-2-18 0,6-2-106 0,6-3-15 0</inkml:trace>
  <inkml:trace contextRef="#ctx0" brushRef="#br0" timeOffset="18934.14">14175 16013 2280 0,'-5'-2'152'0,"-1"1"-59"0,0-2 4 16,1-1-29-16,3 0-64 0,1-2-42 0,1 1-34 0,1-2 1 16,2-1 22-16,1 0 11 0,2-2 13 0,2 0 7 0,2-2 12 0,4-1 4 15,2-1 2-15,3-1 9 0,1-2-9 0,4-1-6 0,3 0 12 16,3-2-4-16,3 0 4 0,3-1 8 0,2-2-10 0,4-1 6 0,1 0-4 15,1 0-2-15,4 1 10 0,3-1-3 0,1 2 5 0,4 0 1 0,2 1-13 16,3-1 9-16,4 2-1 0,4 0 2 0,2 1 1 0,3 2-11 16,3 2 0-16,3 2-1 0,1 4-3 0,4 1 4 0,0 2 3 0,2 3-9 15,1 2 2-15,-2 1-5 0,1 2 1 0,0 3 1 0,1 3-5 0,0 3 0 16,0 3-6-16,-1 4-2 0,-1 2-1 0,-1 3-10 0,-3-1 1 16,-1 1 1-16,-2-1 12 0,-4-2 3 0,-4 0 7 0,-1 0 2 0,-6-2 2 15,-2 2-1-15,-3 1 0 0,-4 0 0 0,-2 2 0 0,-6 1 0 16,-5 0-7-16,-5 2 7 0,-3-1-3 0,-6 1 3 0,-4 2 9 0,-4 1-3 15,-5 3 9-15,-3-1 4 0,-4 3 5 0,-4 0 12 0,-5 2 11 0,-5 3 20 16,-5 0 16-16,-2 1-8 0,-5 2 1 16,-5-1 1-16,-3 2-9 0,-6 3 2 0,-5 0-2 0,-5 1-21 0,-5 2 3 0,-7 1-11 0,-6 2-11 15,-8 0 5-15,-9 1-8 0,-3 1 2 0,-10-1 0 0,-4 1 1 0,-7-1-1 16,-5 0 3-16,50-28-6 0,-16 8-15 0,-1-3 9 0,-18 6 1 16,-1-1-6-16,-16 3 8 0,-2-2-16 0,-15 3 3 0,0-4 5 0,1-3-7 15,1-3 3-15,3-6-9 0,4-4 4 0,5-4-1 0,5-4-14 16,5-3 2-16,9-5-14 0,5-3 1 0,9-4-2 0,5-4-25 0,7-3-22 15,6-4-34-15,5-4-48 0,5-4-53 0,4-6-57 0,5-6-54 0,-27-47-48 16,21-8-47-16,16-8-45 0,17 0-372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1T13:34:16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9467 6756 82 0,'-8'-2'28'0,"0"-2"-14"16,-2 1-9-16,1 1-6 0,0-1-10 0,2 1-16 0,-2-2-46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4-19T12:17:18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8345 7538 286 0,'-8'-4'60'16,"-1"-1"-48"-16,-2-2-5 0,3 1 0 0,0 1 4 0,0 0 1 0,1-1 3 16,0 0-3-16,0-1-1 0,0 0-1 0,2-1-2 0,0 0 0 15,0-2 2-15,1-1 4 0,0-1 6 0,1-1 6 0,1 1 1 0,1-3 2 16,1-2 0-16,0 0-2 0,1-1 2 0,0-1-1 0,2-3 4 0,0 0 6 15,1-3 5-15,2 0 4 0,0 1-2 0,1-1-1 0,2 0-2 16,1-1-3-16,0 0-2 0,4-3-6 0,1 0-3 0,3-1-4 0,4 0 0 16,3-2-4-16,4-1-2 0,2-3-1 0,4 0-4 0,3-1 3 0,3 0 3 15,3 0 3-15,4-2 4 0,2-1 5 0,4 1 5 0,3-1 4 16,0 1 0-16,4 0 4 0,2 1-5 0,1 2 2 0,4 0-7 0,0 5 1 16,1-1 2-16,1 4-2 0,1 1-5 0,0 4-6 0,-1 3-9 15,0 4-5-15,-1 4 1 0,0 5-7 0,-1 3-3 0,-2 3-3 0,-1 5-2 16,-2 3-2-16,-1 5 2 0,-2 4-1 0,-1 4-2 0,-1 4-1 0,-1 4-4 15,-4 4-1-15,-1 7 1 0,-4 2 2 0,-1 7 5 0,-3 4-3 16,-3 8-5-16,-2 5-4 0,-3 4-2 0,-4 4 1 0,-1 2 0 0,-4 3 4 16,-4 2 3-16,-6-3 3 0,-4-2 2 0,-6-3-2 0,-1-7 0 0,-3-2-4 15,-2-4 9-15,-2-3-1 0,-3-5-1 0,-2-5 5 0,-4-4 4 16,-3-5 8-16,-4-4 18 0,-3-4 8 0,-5-4 12 0,-6-3 9 0,-4-3-1 16,-6-3-4-16,-9 0-9 0,-6-1-15 0,-8-1-3 0,-7-2-10 15,-8 1-7-15,-5 0-2 0,-7 1-5 0,-4-1-3 0,-6 0 0 0,-4-1-1 16,-5 0-6-16,-5 0-2 0,-2 0 1 0,-3-2-5 0,0 0 2 0,-2-2-5 15,1-2-8-15,1-2 1 0,1-4-8 0,2-4 1 0,3-5 2 16,4-4-13-16,3-5-18 0,9-8 3 0,6-5 3 0,6-8 17 0,9-2 26 16,7-6 11-16,7-2 4 0,8-3 12 0,7-2 17 0,8 0 10 0,6-2 10 15,8 1-3-15,4 2-11 0,6 1-9 0,5 1-7 0,5 4 1 16,4 4-4-16,6 4-5 0,3 4 1 0,3 4-8 0,4 3-3 0,3 3-5 16,3 4-3-16,3 2-4 0,5 1 2 0,4 5 1 0,6 1-7 0,2 2-9 15,4 2-20-15,4 1-66 0,5 1-131 0,3 0-156 0,5 2-388 16</inkml:trace>
  <inkml:trace contextRef="#ctx0" brushRef="#br0" timeOffset="1149.97">18006 7989 303 0,'1'-7'117'0,"1"1"-55"16,2-1-23-16,0 2-16 0,1 0-9 0,2 1-8 0,1 1-4 0,1-1-2 16,1 2 0-16,0 0 0 0,0 0 0 0,-2 0 0 0,1 1 3 15,-1 1 1-15,0 1 5 0,0 0 9 0,-1 1 7 0,0 1 10 0,0 0 9 16,-2 2 2-16,2 0 2 0,0 1-3 0,2 0-8 0,0 2-4 16,0 2-10-16,3 1-1 0,-1 1-2 0,3 3-2 0,3 1-1 0,3 3-2 15,2 0 0-15,4-1-3 0,2 3-3 0,4 1-4 0,3-1-5 0,3 1 1 16,4 0-1-16,4-2 3 0,2 0 6 0,5 0 2 0,0-4 11 15,3-1 9-15,3-3 17 0,2-2 14 0,3-3 5 0,1-3 6 0,2-1 2 16,0-3 1-16,1-2-3 0,1-3 1 0,-1-2-7 0,0-3-4 0,1 0-4 16,0-3-7-16,-1-1-8 0,-2-1-2 0,-1-3-7 0,-2 0 4 15,0-1-4-15,-1-3-1 0,-3-2-4 0,0-1-8 0,-2-3-4 0,-2 0 1 16,-2-2-2-16,-3 1 2 0,-1-4 2 0,0 1-4 0,-1-5-4 16,-1-1-1-16,-3 0-1 0,-2-3-3 0,-1 1 1 0,-3-1-3 0,-3 0-2 15,-2 0-8-15,-4 1 8 0,-4-1 2 0,-4 1 2 0,-5-1 9 0,-4-1-9 16,-4 1-11-16,-7-3-5 0,-4-2-7 0,-6-2-5 0,-3-1 5 15,-7-1-1-15,-4 0 13 0,-4-1-6 0,-6-2 12 0,-4 1 0 0,-7-1-1 16,-3 0 4-16,-5 1-14 0,-4 2 5 0,-5-1-4 0,-6 3 1 0,-6 1 1 16,-2 2-4-16,-7 3 2 0,-4 3 2 0,-3 3 2 0,-5 3-9 15,-3 3 2-15,-4 4 8 0,-4 5 4 0,-2 4 7 0,-4 3 3 0,-2 5-14 16,-2 5 4-16,-1 7 5 0,-3 5 11 0,2 4 6 0,2 7 11 16,1 5 17-16,2 7 1 0,2 7 10 0,4 6-7 0,2 7-10 0,4 8-6 15,2 7-1-15,5 10 4 0,3 9-8 0,8 6-9 0,6 10-16 0,10 4-10 16,10 2-6-16,10 2-1 0,6 3-6 0,6 6-15 0,6 8-93 15,9 9-200-15,10 11-344 0,12 6-496 0</inkml:trace>
  <inkml:trace contextRef="#ctx0" brushRef="#br0" timeOffset="3342.96">9631 9014 629 0,'13'-5'58'0,"3"2"-32"0,3-1-13 0,0 2 2 15,-1 3 10-15,-2 0 7 0,1 2 3 0,-1 0-1 0,2 2-5 0,-2 1-8 16,2 1-3-16,0 2-2 0,-2 1-2 0,2 0 2 0,1 1 4 15,0-1 2-15,0 2 2 0,2 1-1 0,0 0 6 0,-1 0 1 0,2 0 6 16,0 1 4-16,3 0 2 0,1 0 3 0,-1-1 5 0,4 0 0 16,0-1 2-16,3 0-5 0,2-1-2 0,4-1 0 0,1 0-2 0,2 0 1 15,4 0 0-15,1-1-4 0,4 1 0 0,3-1-7 0,1-1-4 0,4 0-2 16,1 0-2-16,3 0-1 0,3 0 0 0,1 0-3 0,1 1-2 16,2-1-2-16,-1 1-6 0,-1 0-2 0,1-1-2 0,-2 0-2 0,-2 0 2 15,1-1 2-15,-3-1-3 0,-2-4 5 0,-2-2 5 0,-2-2-2 16,-2-2-1-16,-2-2-6 0,-4-1 5 0,-1 0-1 0,-3-2 12 0,-2-2 10 15,-3-2 5-15,-2-1 14 0,-2-3-5 0,-1-3 0 0,1-1-6 0,-1-4-5 16,0-3-2-16,-1-7-6 0,1-1-1 0,-2-5-5 0,2-2-7 16,0-4 1-16,-1-4-13 0,0-4 8 0,-1-3-3 0,-2-4-5 15,-4-1 5-15,0-2-11 0,-3-3-3 0,-5 0-6 0,-3-1-5 0,-4 1-6 0,-5 1-7 16,-4 2 8-16,-6 1-1 0,-4 1-1 0,-5 0 1 0,-4 1-12 16,-4 0-30-16,-5-1-8 0,-5 0 10 0,-6 0 16 0,-5 3 31 0,-3 2 29 15,-6 3 4-15,-3 3 0 0,-7 3 5 0,-4 2-9 0,-4 3 1 16,-5 4-7-16,-2 1-2 0,-3 2-1 0,-5 3-4 0,-2 3-1 0,-2 4-8 15,-2 3-8-15,-1 3 0 0,-1 1 3 0,1 3 1 0,-3 3 3 0,2 5 1 16,-3 2 0-16,1 5 2 0,-1 5 7 0,-1 5 7 0,1 5 1 16,-2 7 6-16,-1 5 0 0,1 4 2 0,0 8 3 0,0 5 0 0,1 6 2 15,0 4-3-15,1 4 3 0,1 4 0 0,4 3-9 0,5 3 5 0,4 2 0 16,8-2-2-16,7-1 7 0,11 0-13 0,8-4-1 0,9-2-8 16,9-1 0-16,9-2-2 0,8 0-10 0,7 1 1 0,7 0 6 0,5 0 2 15,10 2 6-15,6 0 2 0,7 3-10 0,7 0-2 0,4-1-3 0,3 0 0 16,5-2-1-16,5-1-1 0,0 0 9 0,4-1 1 0,1-4-1 15,1-3 3-15,1-3-6 0,-2-3-1 0,-1-3 2 0,-4-6-5 0,-2-5-1 16,-5-6 5-16,-3-4 0 0,-4-3 9 0,-5-6 3 0,-4-2 2 16,-4-3 2-16,-3-3 1 0,-4-1 2 0,-3-1-5 0,0-2 9 0,-1 1-2 15,-2-2 0-15,-1 0 4 0,-2-1-5 0,-1 0 1 0,0-1-4 0,-1 0-2 16,0 0-2-16,0 0 0 0,-2-1 3 0,1 0-3 0,0-1 1 16,-2 1-5-16,0-1 1 0,0 1 0 0,-2 0-1 0,0 1 2 0,-2 1 1 15,0 0 1-15,0 1-1 0,-1-1 2 0,0 1 5 0,0 0-7 16,-2 1 2-16,1 0-6 0,-1-1 1 0,0 1 2 0,1-1 1 0,0 0-4 15,0 1-1-15,0 0-2 0,1 0-3 0,0 1 3 0,0 0-6 0,0 0 3 16,1-1 0-16,1 0 1 0,-2 0 0 0,3 0 6 0,-1 1-1 0,1-1-4 16,0 2 1-16,0-2-6 0,0 2 3 0,-1-1-3 0,1-1 1 15,-1 1-5-15,0 0-5 0,0 1-3 0,-1-1-9 0,-1 1-17 0,1-1-24 16,-1 1-50-16,0-1-85 0,0 1-115 0,0-1-121 0,-2 0-72 16,0 1-103-16</inkml:trace>
  <inkml:trace contextRef="#ctx0" brushRef="#br0" timeOffset="3968.96">6304 10798 2369 0,'25'-17'41'0,"11"-3"-16"0,15-5-19 15,9 3-3-15,4 2-3 0,6 0 0 0,5 0 2 0,7 1-12 0,9-2 1 16,8 1-6-16,6 1-17 0,6 0-9 0,6 2-28 0,5 3-15 0,2 1-26 15,2 3-20-15,-2 2 0 0,-1 3 10 0,-3 1 33 0,-6 1 28 16,-1 0 25-16,-6-1 15 0,-4 0 3 0,-3 0 9 0,-6-1 6 0,-2-1-1 16,-4-1 8-16,-2-1 3 0,-4-1 3 0,-1 0 7 0,-2 0 3 15,-5 1 7-15,0-2-1 0,-3-1 4 0,-4-2 8 0,-3-1 0 0,-1 0 12 16,-4-5 13-16,-2-2 8 0,-3-2 20 0,-4-5 15 0,-2 0-10 16,-4-2 6-16,-4-2-7 0,-2-2-7 0,-5-2 6 0,-3-5-11 0,-1 0-12 15,-3-2-14-15,-5-2-6 0,-2-1-6 0,-5-3-5 0,-4 0-4 0,-6-1-6 16,-3-1-3-16,-5 0-18 0,-5-1 6 0,-8-3-5 0,-7 1-12 0,-7 0 11 15,-8-2-17-15,-7 0 0 0,-6-1-3 0,-9 0-2 0,-6-1-6 16,-9 2-7-16,-6 4-5 0,-8 2-20 0,-8 6 13 0,-5 2 4 0,-7 6 2 16,-7 6 15-16,-4 3-3 0,-5 5 3 0,-5 5 12 0,0 4 16 15,-1 3 13-15,2 5 16 0,6 4 10 0,3 4 6 0,8 3-1 0,8 4-7 16,4 2-8-16,12 4-5 0,5 5-13 0,6 5 1 0,7 3-14 16,4 7-8-16,6 3 10 0,3 5-10 0,7 6 10 0,5 2-8 0,5 7-12 0,4 2 2 15,6 2-6-15,5 2-1 0,7 0-1 0,5 1-12 0,6-1 16 16,5 0 6-16,6-6-8 0,7-3 15 0,4-4-20 0,6-4 0 0,6-6 2 15,3-6-3-15,7-3-1 0,1-7 3 0,2-4 1 0,3-3 0 16,1-4 2-16,2-3-3 0,2-1-1 0,-1-3 4 0,-2-3-2 0,-1-1 4 16,-2-3 2-16,-3-1-6 0,0-1-6 0,2-2-12 0,-3-1-20 15,1-1-34-15,-2-1-36 0,-1-1-35 0,1-1-48 0,-2 0-74 0,2 0-117 16,-1-1-135-16,-1-1-258 0</inkml:trace>
  <inkml:trace contextRef="#ctx0" brushRef="#br0" timeOffset="5003.22">3856 11805 1544 0,'-3'-20'36'0,"2"-2"-67"0,1-2-18 15,3 5 1-15,4 3 10 0,1 4 2 0,-1 2-20 0,3 2-36 0,0 4-22 16,1 2-6-16,1 3-3 0,1 3 4 0,0 2 14 0,3 4 16 15,-1 1 22-15,0 3 25 0,-3 1 17 0,-1 0 11 0,0 0 12 0,-3 2 8 16,0 0 8-16,-1-1 5 0,-1 0 7 0,-1 0 11 0,0 1 10 0,0-1 9 16,-1 0 5-16,-1 2 6 0,0-2-1 0,-1-1-1 0,-1 1 3 15,-1-1 1-15,0 0 4 0,-1-2 2 0,-1 0 3 0,-1 0 7 0,-1 0-2 16,0-1 1-16,-1-2 2 0,0 1-3 0,1-2-1 0,-2-1 6 16,-1-1-5-16,0 0 3 0,-2-2 4 0,1 0 0 0,-1-2-3 0,-1-1-11 15,-1-1-4-15,-3 0-12 0,-2 0-8 0,-2-1 0 0,0 1-11 0,0-1 1 16,-2-1-2-16,3 0-9 0,-3-1 4 0,-1 0-2 0,2-2-5 15,-3 0-2-15,1-1-6 0,1-1-1 0,-1 0-1 0,0 0-2 0,0-1-8 16,1 0-1-16,-1-1-2 0,1 0 0 0,0-1 2 0,0 0-4 0,2 1 7 16,-2-1 4-16,1 0-5 0,2 0 3 0,-1 0-11 0,1-1 3 15,1-2-4-15,1 1 3 0,0-2-1 0,1 0 0 0,-1-1 3 0,4 0-3 16,-2 0 1-16,1 0 0 0,0 1 1 0,0 0-1 16,1 0 1-16,3 2 3 15,-1 0-2-15,2 0 2 0,1 0-4 0,2-2-3 0,1 1 2 0,1 0 0 0,1 0 1 0,4-3-5 0,2-1 2 16,2-2-1-16,4-1-1 0,3-1 4 0,3 0-6 0,3 0 4 0,3-2-2 0,1-2 1 15,2-1 1-15,4-3-2 0,4-1-1 0,4-4-1 0,4-1 14 0,5-2-3 16,2-4 7-16,5-1 0 0,1-3-10 0,4-1-1 0,4-1 4 16,3-3-2-16,4-2-1 0,3 0 1 0,1-2 2 0,4 3 2 0,4 1-2 15,0 0 2-15,3 3 1 0,3-1 1 0,2 1 8 0,3 2-10 0,1 1-6 16,1 1 5-16,3 2-10 0,-1 0 5 0,3-1 1 0,0 4-6 16,0 0-5-16,4 4-4 0,-3 0 1 0,2 1 4 0,0 1-6 0,0 0 2 15,-1 3-4-15,1 3-2 0,-2 0 18 0,-1 3-4 0,1 0 2 16,-1 2 2-16,1 4-8 0,-1 1 6 0,-2 2 0 0,-2 2-3 0,-1 1 3 15,-2 4 0-15,2 1-4 0,-3 1-3 0,1 1 2 0,-3 2-2 0,1 0 0 16,1 2 7-16,-1 1 0 0,0 1 0 0,-1 0-3 0,-3 2 1 0,-2 0-2 16,-3 3 4-16,-2 2 2 0,-2 2-2 0,-1 2 0 0,-3 1 0 15,-6 4 7-15,-1 1 2 0,-4 2-6 0,-4 2-3 0,-3 4 14 0,0 0 2 16,-4 6 9-16,-2 1-4 0,-1 2-7 0,-3 4-7 0,-3 3-4 16,-2 3 6-16,-1 2-5 0,-1 4-1 0,-3 0 5 0,-3 3-7 0,-1 1-6 15,-3 4 5-15,0 1-2 0,-2 1 4 0,-4 3 9 0,-2 0-8 0,-3 1-3 16,-3-2-5-16,-1-1 1 0,-1-1 3 0,-3-1-10 0,-3 0 13 15,-2-2-2-15,-3 0 0 0,-2 0 9 0,-2 2-4 0,-4 0-3 0,-2 0 3 16,-3 1-5-16,-3 0 0 0,-3 0-7 0,-2 1 10 0,-5 0 3 0,-4-1-3 16,-5 0 6-16,-4 1-3 0,-7 0-1 0,-5-2 2 0,-6 1 0 15,-4-2-5-15,-5 0-9 0,-6 1 19 0,-2-2-1 0,-6-1 2 0,-5-2 8 16,-1-2-19-16,-8 0 5 0,-1-2 4 0,-4-1-2 0,-1-3-3 16,-3-2 1-16,0-3-2 0,-1-1-5 0,0-6 11 0,2-4 11 0,2-5 0 15,2-4 22-15,3-6-5 0,1-3 2 0,0-3-2 0,2-5-5 0,1-3 4 16,1-3-2-16,3-5-2 0,-1-3 3 0,1-4-4 0,0-5-10 15,-1-2-15-15,1-4-5 0,0-4 17 0,3-1-3 0,2-4 18 0,2-2-1 16,1-4-18-16,2 0 1 0,4-1-1 0,3-2-2 0,3 0-8 0,4-1 10 16,5-2-2-16,3 2-8 0,5 0 6 0,6-1-16 0,4 0 4 15,3-2-20-15,6 0 8 0,3-1-4 0,5 1-8 0,5-1 10 0,3 0-25 16,3 0-8-16,3 0-23 0,5-2-3 0,2-1-13 0,3 1-15 16,4-1-10-16,4 1-22 0,2 1-23 0,1 1-13 0,4 5-12 0,2 1-24 15,0 4-35-15,4 2-80 0,1 3-128 0,4 4-84 0,1 2 65 0,1 3-33 16</inkml:trace>
  <inkml:trace contextRef="#ctx0" brushRef="#br0" timeOffset="5903.36">10554 12138 1959 0,'-4'-10'693'0,"-1"1"-612"15,0-3-81-15,2 1-21 0,2 4-10 0,2 0-12 0,-1 3-15 16,0 0-16-16,1 2-3 0,0 0-6 0,-2 2-14 0,1 0-42 0,-2 2-58 16,0 1-45-16,1 1-1 0,0 3 47 0,-1 0 71 0,0 1 67 0,-1-1 46 15,0-1 23-15,0 0 15 0,-1 1 13 0,1-1 9 0,-2 0 14 16,1 0 6-16,1 0 8 0,-1 0 1 0,2 1 10 0,-1-1-2 0,0 0 0 15,2-1-1-15,-1-2-15 0,1 1-6 0,0 0-11 0,-1 0-10 0,2 0-4 16,-1 0-7-16,1-1-2 0,0 0 0 0,1 0-2 0,-1 0 2 16,1 0 2-16,1 1 6 0,-1-1 2 0,1-1 0 0,0 1 8 0,1-1-1 15,0 1 2-15,0 0 1 0,1 0-14 0,0-1-4 0,1 1-5 16,2 0 1-16,0 1 2 0,3-2-4 0,1 1 2 0,2-1-2 0,2 0-4 16,0 0 1-16,3-1-4 0,2 0-3 0,0-1 5 0,4-1 1 0,1 0 5 15,0-1 1-15,4 0-4 0,-1 0 6 0,4-2 0 0,1 1 1 16,5-1 1-16,1 1 0 0,2 0-1 0,3 0-9 0,0 0 3 0,1 0-4 15,2 1-1-15,3 0-7 0,-1 1-8 0,2 0 0 0,0 0-1 16,0 0 11-16,1 2 1 0,1 0-5 0,1 0 1 0,-1 1 3 0,1 1-3 16,-2 0 0-16,1 1 0 0,0-1-9 0,0 2-1 0,0 0 3 0,1-1-6 15,-2 1 15-15,0 0-4 0,2 1 4 0,-3 0 7 0,1-1-6 16,-2 1 4-16,-1-2 1 0,-2 1-8 0,-1-1 7 0,-1 0-3 0,-1 0-8 16,-3-1 6-16,-1 0 2 0,-1 0 4 0,-4-1 5 0,-1 0-2 15,-3-1 1-15,-2-2-1 0,0 0 5 0,-2-1 5 0,-2 0-2 0,-2 0 1 16,-3 0 5-16,-4 0-5 0,0-1-4 0,-3 1-3 0,-2 0-7 0,-2-1 1 15,-2 2 3-15,-1-1-7 0,-1 0 0 0,-2 1-8 0,-1 0 3 16,-1 1 1-16,0-1 0 0,-1 1 4 0,-1 0-4 0,0-1-4 0,0 1 8 16,-1 0-4-16,-1-1 0 0,0-1-2 15,0 0-8-15,0-1 4 0,-1 1 0 0,2-1 2 0,-1 1 0 0,0 0-2 0,0-1 0 0,1 1-6 16,-1 0 2-16,1 0-6 0,0 0 2 0,0 0-2 0,0 1 6 0,0-1-4 16,0 0-2-16,0 0 0 0,0 0-18 0,0 0-4 0,0 0 0 15,0 1-15-15,-1-1-2 0,1 1-17 0,0-1-19 0,0 1-6 0,-1 0-20 16,1 0-20-16,-1 1-18 0,0 0-33 0,0 0-28 0,1 0-42 0,-1 0-70 15,0 1-75-15,0 1-115 0,1 1-54 0,0 1-44 0</inkml:trace>
  <inkml:trace contextRef="#ctx0" brushRef="#br0" timeOffset="6757.3">18192 12207 1468 0,'3'0'295'0,"1"1"-220"0,2 1-24 0,2 1 3 0,2 0-7 0,2 2-13 0,2 0-22 0,2 0 1 0,2 1 11 0,1-1 8 0,3 1 12 15,1-1-4-15,3-1-5 0,1 0-6 0,3-1-12 0,4 0 1 16,4-1 1-16,4 0-5 0,3-1 11 0,3-2-3 0,5 1-1 16,2-2 6-16,4 0-7 0,4 0 10 0,3 0 1 0,2 0-6 0,5 1 8 15,3-1-8-15,4 1-2 0,3 0-1 0,2 0-1 0,2 1-2 0,1 1-3 16,2 0-4-16,0 1-4 0,3 0 0 0,2 1-3 0,1-1 1 15,3 0 3-15,-2-1-3 0,3-1 4 0,-4-1 0 0,0-1 3 0,2-2 7 16,-1-1 1-16,1-1 6 0,0-2-2 0,-1 1 2 0,0-3 0 0,1-2 6 16,-1-1-4-16,-2-2-6 0,-2-3-1 0,-2-1-8 15,-2-4-1-15,-2 0-2 0,0-2-3 0,-3-1-8 0,-1-2 9 0,-2 0 3 0,-2-3 7 16,-1 0 16-16,-2-4-8 0,-2 0-1 0,-3-1 2 0,-3 1-8 0,-2-2 10 16,-3 0 3-16,-6-1-8 0,-4-2 11 0,-4 2-5 0,-6 0 0 0,-6-1-4 15,-5-1 3-15,-6 0-4 0,-6-3-13 0,-4 0-4 0,-4 0-5 16,-5-4-4-16,-3-1 7 0,-5-2-9 0,-4-4 0 0,-8-3-7 0,-7-2 0 15,-7-2 5-15,-9 0-12 0,-6-1 14 0,-7-2-2 0,-8-1-2 16,-8 2 14-16,-8 0-17 0,-8 0 10 0,-4 1-2 0,-6 1 1 0,-2 0-4 16,-4 2 2-16,-3 3 0 0,-3 1 2 0,-3 3-2 0,-2 2-1 15,0 1 6-15,-2 4 1 0,-3 4-9 0,1 1-5 0,-3 1-4 0,-3 3-5 16,-1 0 8-16,-4 5 0 0,-3 4-1 0,0 4 1 0,-4 2 3 0,-2 4-3 16,-1 1 2-16,-4 6 4 0,-4 1-1 0,0 4 5 0,-4 2 2 15,-1 3 1-15,2 3 2 0,0 3 1 0,3 4 1 0,4 2 3 0,1 5-4 16,3 1 6-16,3 3-2 0,2 4-3 0,3 4-1 0,4 6-10 0,2 3 3 15,5 4-2-15,3 3 3 0,3 2 4 0,2 6-5 0,5 3-7 16,3 4 15-16,3 3-1 0,6 0-3 0,4 4 11 0,6 0-15 0,7 0 0 16,5-1 0-16,6-1-1 0,8-1-6 0,6 0-10 0,8 0 10 0,7 0 2 15,7-2-2-15,6-1 11 0,6 0-8 0,8-1 4 0,7 1-1 16,8-2 1-16,7 1-2 0,7 0-19 0,4 2 9 0,9 2-3 0,6 1-8 16,7 2-10-16,6 1-29 0,7 1-35 0,3 2-31 0,4 0-39 0,2 0-69 15,0 4-59-15,-1 1-94 0,-2 3-143 0,-5 2-27 0,-3 0-55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4-19T12:17:48.9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">
        <inkml:traceFormat>
          <inkml:channel name="X" type="integer" max="3920" units="cm"/>
          <inkml:channel name="Y" type="integer" max="2240" units="cm"/>
          <inkml:channel name="T" type="integer" max="2.14748E9" units="dev"/>
        </inkml:traceFormat>
        <inkml:channelProperties>
          <inkml:channelProperty channel="X" name="resolution" value="113.95349" units="1/cm"/>
          <inkml:channelProperty channel="Y" name="resolution" value="115.46392" units="1/cm"/>
          <inkml:channelProperty channel="T" name="resolution" value="1" units="1/dev"/>
        </inkml:channelProperties>
      </inkml:inkSource>
      <inkml:timestamp xml:id="ts1" timeString="2025-04-19T12:18:23.823"/>
    </inkml:context>
  </inkml:definitions>
  <inkml:trace contextRef="#ctx0" brushRef="#br0">15275 8900 1971 0,'1'-2'438'0,"0"0"-364"0,-1 0-99 0,1 0-21 0,0 2-17 0,1 0-21 16,0 0-11-16,1 0 4 0,0 1 30 0,1 0 39 0,0 0 29 16,-1 1 15-16,0-1 8 0,-1-1-3 0,1 2-7 0,0-1-5 0,0 1-2 15,0 0 8-15,1 0 0 0,1 1 6 0,0 0 1 0,1 0-5 0,0 1 1 16,3 0-1-16,1 1 1 0,1 0 1 0,1 1 3 0,1-1 2 15,0 1-2-15,1 2-3 0,2 1-2 0,0 0-4 0,0 1-5 0,2 1-5 16,1-1-1-16,0 0-3 0,1 1 2 0,1 0-2 0,-1-1 3 16,2 1 2-16,1-1 1 0,0 1 5 0,1-1 1 0,-1 0 9 15,2 0-4-15,1-2-4 0,-1 0 1 0,3 0-1 0,0-1 2 0,2 0 3 0,-1-1-3 16,3 0-1-16,0-1 4 0,3-1-1 0,0-1 0 0,0-1 1 16,-2-1 2-16,1 0 4 0,2-1 0 0,0-2-2 0,3 1 4 0,-2-2-5 15,0-1 2-15,1 0 1 0,-1-1-6 0,1 0 5 0,-1-1-3 0,0-1-4 16,0 0 0-16,0 1-1 0,1-2-1 0,-1 0 3 0,-1 0-2 15,0-1-2-15,-1 0-2 0,0-1-2 0,0 1-3 0,0-2 4 0,0 1-3 16,-1-2 3-16,0-1-2 0,-3-1 1 0,1 1 5 0,-1-2-6 16,-1 0 5-16,-2 0-9 0,1 0-1 0,-3-2 1 0,1 0 0 0,-1 0-5 15,1 1 9-15,-2-1 0 0,-2 0 4 0,-1 2 5 0,-1-3-14 0,-4 1 3 16,0-2-4-16,-1 2 3 0,-1 0 1 0,-1-1 0 0,0 2-5 16,0-1 7-16,-1-1-5 0,-1 1-1 0,2 1 1 0,0-2-2 0,0 0-2 15,-1 1 1-15,2-3 3 0,0-1 0 0,0 0-1 0,1 0-1 0,0-1-6 16,1 1 2-16,0-1-2 0,-1-1 2 0,0 1 3 0,-1-1 3 15,-1 0 0-15,-1 1-3 0,-1-1 3 0,0 0-10 0,-3 0 21 0,0-1 3 16,-2 1-5-16,-2-1 10 0,0-1-19 0,-2-2 0 0,-1-1-1 16,-1 1-7-16,-2-1 2 0,-1-1-7 0,-2 0 5 0,-2-1-4 0,-2-2 2 15,-1 0 2-15,-2 0-6 0,-2 1 4 0,0 1 0 0,-2 1 4 0,-1-1 0 16,0 1 0-16,-1-1 2 0,-2 2-12 0,-1-1 16 0,1 2-8 16,-3-2 4-16,1 1 3 0,0 0-12 0,-2 0 5 0,0 1-2 0,1 1 4 15,-2 2 0-15,0 0-6 0,1 1-2 0,-1 0 2 0,1 1 0 0,-2 1 2 16,-1-2 0-16,0 0-2 0,-3 1-2 0,1 0 3 0,-1 2-3 15,2 1 0-15,-4 0 2 0,1 1 0 0,-4 0-2 0,-2-1 4 0,-3 1-9 16,-2 1-3-16,-3-1 9 0,-2 2-15 0,-2-1 7 0,-1 3 4 16,-1-1 5-16,-1 2 9 0,-1 0 1 0,2 0 4 0,-2 2-14 0,2-2-4 15,0 2 3-15,-2 1-7 0,1 1 1 0,1 1 3 0,0 3 2 0,3 1 4 16,2 1 4-16,2 1 0 0,0 1-4 0,1 2 8 0,3 1-4 16,0 1 0-16,3 2 2 0,-2 1-6 0,0 2-2 0,-3 3-4 0,-2 1-1 15,-4 2 3-15,0 2-15 0,-2 0 6 0,-2 2 6 0,0 0 1 0,-4 0 16 16,1 2-5-16,0-1-1 0,0-1-7 0,1 2 1 0,1-1 4 15,0 0-2-15,0 0 0 0,3 0 0 0,2-1-3 0,2 1-7 0,4-1 7 16,2 1-10-16,4-3 2 0,-1 2-1 0,4 0 0 0,0-2 2 16,3 0 3-16,3-1-2 0,2 0 0 0,2-2 2 0,1 1 1 0,2 0 3 15,2 0-1-15,2 1 2 0,1 0 3 0,3 3 1 0,0 3-2 0,1 0 4 16,1 5-1-16,1 2-14 0,2 4 1 0,1 4 4 0,0 3-3 16,1 4 13-16,1 2 5 0,-1 3-8 0,1 6 1 0,-1 0-4 0,0 2-2 15,-1 1-1-15,0 0 3 0,-1 1-7 0,0 2-10 0,-2 1-8 0,-1 1-13 16,0-1-24-16,-2 0-28 0,-1 0-42 0,-1-1-45 0,0-1-46 15,0-2-41-15,-3 0-56 0,-1-3-120 0,-1 0-92 0,2 0 54 0,-1-4-9 16</inkml:trace>
  <inkml:trace contextRef="#ctx0" brushRef="#br0" timeOffset="8117.41">7683 10788 887 0,'-1'-3'74'0,"1"-1"-29"15,2 1-34-15,4 2 2 0,3-1 11 0,3 0 6 0,3 0 5 0,5-1-5 16,3 1-2-16,2-1-2 0,3 0-4 0,1 0-2 0,4 0-3 16,1 2 2-16,4-1 3 0,3 0 4 0,1-1 0 0,3-1-2 0,0-1-6 15,1 0-3-15,2 0-2 0,-2 0-5 0,5 0 3 0,-3 1-3 16,2-2-1-16,0 0 2 0,0-1-4 0,0 0-1 0,2-3 5 0,-1 0-3 16,0-2 3-16,1-2 6 0,0-2 0 0,1-3 1 0,1-1 0 0,0-3-2 15,-2 0 3-15,-1 0 3 0,-1-2-4 0,-1-1 7 0,-1-2-5 16,-2 0 5-16,-2-2 8 0,-3 0 3 0,-1 1 3 0,-2-2 4 0,-1 0 11 15,-3-1 2-15,-2-2-3 0,-2 1 8 0,-1-2-6 0,0 0 6 0,-2-2 9 16,-2-1-12-16,-2 0-8 0,-3-1-10 0,0 0-7 0,-1-1-7 16,-1-3-1-16,0 0-5 0,-2 0-1 0,0-1-8 0,-4 2-4 0,-1 0-12 15,-2-3-2-15,-1 1 11 0,-3 1-2 0,-1-1 15 0,-4-1 2 16,-2 0-2-16,-3 0 2 0,-2-1-6 0,-2-3-1 0,-3 0-4 0,-1-2-1 16,-3-2-5-16,-3 1-8 0,-1-2-8 0,-3-2 8 0,-2-1-3 0,-1 0 8 15,-5 2 3-15,0 1-11 0,-3 1-2 0,0 4 1 0,-3 0-2 16,-2 3-2-16,-3 3 4 0,-4 4-2 0,-4 1-5 0,-1 3 1 0,-3 3 9 15,-3 4 2-15,-1 2 7 0,-6 4 3 0,-2 1-9 0,-5 2 3 0,-2 6 0 16,-3 2 0-16,-5 3 5 0,-1 4-5 0,-3 3 1 0,-4 5 1 16,-1 2-1-16,-4 4 4 0,-1 3 4 0,-3 4-2 0,-1 5 2 0,-3 1-10 15,-1 6-2-15,0 3 3 0,-3 5 1 0,0 5 8 0,0 4 3 16,0 5-6-16,4 3-3 0,1 3 0 0,4 2 0 0,5 1 4 0,5-4 0 16,9-4-10-16,8-4 0 0,5-1 10 0,7 4-4 0,2 6 8 0,4 5-3 15,5 3-14-15,5 1-4 0,5-1-8 0,8 1-5 0,6 0-1 16,6 2 2-16,5 1-2 0,7 3-7 0,5 0-19 0,5 3-16 0,6 2-19 15,6 3-37-15,4 1-50 0,4 0-95 0,7 4-69 0,4 2-15 0,5 2-224 16</inkml:trace>
  <inkml:trace contextRef="#ctx0" brushRef="#br0" timeOffset="19532.28">20940 11744 31 0,'-2'-4'-30'0</inkml:trace>
  <inkml:trace contextRef="#ctx0" brushRef="#br0" timeOffset="20150.55">20620 11720 322 0,'-1'-2'212'0,"-1"1"-82"0,0 0-44 16,0 1-32-16,0-1-25 0,1 1-17 0,0-1-8 0,1 1-6 0,0 0 0 16,0 0 3-16,-1 0 1 0,1 1 8 0,0-1 6 0,1 1 4 0,1 0 6 15,-1 0 1-15,1-1-2 0,0 2 2 0,1-1 1 0,2 1 0 16,0 1 2-16,3 0-7 0,1 1-2 0,3 1-1 0,2-1-3 0,2 2 5 16,1 0-3-16,4 1-1 0,2 2 2 0,2 0 3 0,3 1 8 15,2 1 4-15,4 0 2 0,0-1-2 0,4 3-5 0,3 0-3 0,3 1-3 16,4 1-4-16,4-1 1 0,2 3-2 0,4 0-1 0,4 1 6 0,2 0-6 15,3 0-6-15,1-1-1 0,2-2-3 0,4 1 8 0,1-1 7 16,2-1 3-16,-2-1 7 0,3-1 0 0,-1-1 8 0,0-1 1 0,0-2 0 16,1 0 5-16,0-2-2 0,0-1 7 0,-2-2-8 0,1-2-10 0,-2 0-4 15,-1-2-5-15,-2-2 1 0,-1 0 4 0,0-2-5 0,-2 0-1 16,-1-2-3-16,-3-1-8 0,-2-1 11 0,-1-2 2 0,-4 0 6 0,-3-1 12 16,-3-1-13-16,-3-1 15 0,-1-1 10 0,-2-2-1 0,-1-1 17 15,-3-2-3-15,-2-4-13 0,-1 0 2 0,-3-3-14 0,1-1-7 0,-3-3-18 16,0-1-14-16,-2-4 0 0,-1-3-6 0,-2-4 1 0,-1-2-6 15,-5-2-6-15,-2 0-1 0,-3-2 4 0,-6-3 4 0,-4-3-5 0,-3-1 3 16,-5-1-4-16,-5-3-1 0,-5-3 0 0,-4-2 2 0,-7-4 3 0,-7-2 0 16,-4-1-4-16,-6 0 1 0,-7-1 5 0,-3 1-2 0,-6 2 9 15,-4-1-6-15,-4 0-9 0,-5 2 0 0,-1 1 0 0,-5 5-7 0,0 4 5 16,-1 3 10-16,-3 3-1 0,0 3 14 0,-1 3-3 0,-3 2-9 0,-1 3 3 16,-1 3-2-16,-3 0-4 0,0 5 4 0,-3 1 3 0,2 7 0 15,0 5 3-15,0 5-5 0,0 4-1 0,-3 4 5 0,-1 2-6 0,-6 4 1 16,-2 3 1-16,-3 5 2 0,-4 4 9 0,-2 3-1 0,-1 6-8 0,-1 5-5 15,-4 5 3-15,1 5-6 0,1 2 10 0,1 3-4 0,4 3-1 16,1 2 0-16,5 4-9 0,4 3-1 0,4 5 10 0,7 2 0 0,5 2 3 16,6 4 5-16,5 2-9 0,7 2 4 0,5 2 0 0,7 1-5 0,5-1-3 15,5 2-1-15,4 2-4 0,8-2-8 0,7 0-10 0,7 0-7 16,7-2-5-16,6-2 1 0,4-3 8 0,4-3 6 0,6-3 2 0,3-3 18 16,5-4 8-16,5-2 11 0,4-3 12 0,4-4-1 0,3-3 0 15,1-3-4-15,3-2 1 0,4-3 0 0,3 0-4 0,3-5-3 0,2-1-1 16,3-2-3-16,0 0-2 0,1-2-3 0,1-2-1 0,1-1-1 15,0-2 1-15,-1 0-4 0,-2-4-4 0,0 1-16 0,-1-2-8 0,-2-3-34 16,-3-1-33-16,-1-3-28 0,-3 0-43 0,-3 0-44 0,0-1-59 0,0-1-50 16,-1-1-34-16,1-1 5 0,2-3-114 0</inkml:trace>
  <inkml:trace contextRef="#ctx0" brushRef="#br0" timeOffset="34271.42">3846 3319 1961 0,'49'-9'3'0,"21"-4"-1"0,23-2 3 0,27-4 0 0,-22 6-1 0,8 0 3 16,8 1 3-16,7 1-3 0,6 3-1 0,5 1-8 0,4 2-3 0,2 2-1 0,1 1-1 0,0 3 6 15,0 0 2-15,1 2 0 0,-1 2 2 0,1 2-1 0,-1-1-8 0,-3 3 5 16,4 1-2-16,-2 0 3 0,1 2 4 0,-1 0-1 0,2 1 1 16,-1 0 2-16,0 1 6 0,0-2 5 0,-1-1-1 0,0 1-8 0,-3 0-2 15,-1-1-6-15,0-1 5 0,0 0 14 0,0-3 10 0,0 0 12 0,1 0 8 16,2-2-4-16,1-2-1 0,-1 0-5 0,2-2-3 0,0-2-12 0,-1 0-4 15,0-1-9-15,1-1-6 0,-1 1-7 0,-1-1-5 0,0 0 0 16,1 1 1-16,1 0-1 0,-2 0-24 0,0 0-46 0,1 2-139 0,-2 0-108 16,1 1-113-16,2 1-74 0,5 0-111 0</inkml:trace>
  <inkml:trace contextRef="#ctx1" brushRef="#br0">2333 15793 0,'-26'8'0,"-95"1"15,-328 25-15</inkml:trace>
  <inkml:trace contextRef="#ctx1" brushRef="#br0" timeOffset="632.99">2773 13709 0,'0'0'0,"-8"0"15,-1 0-15,0 0 16,-25 9-16,-18-1 16,-43 1-16,-61 16 15,-94-8 1,-130-8-16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4-19T12:18:28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4569 7992 356 0,'4'-1'21'0,"1"1"-29"0,1 1-8 0,0 1 1 0,-2 2-1 0,-1 0-1 16,-1 2-8-16,-1 0-19 0,-2 0 0 0,1 0-121 0</inkml:trace>
  <inkml:trace contextRef="#ctx0" brushRef="#br0" timeOffset="794.99">4590 8042 102 0,'2'-5'49'0,"0"0"0"15,-1 0-5-15,1-1-8 0,-1 1-9 0,0-1-6 0,0 2-4 0,1-1-4 16,0 1 0-16,-1 1 0 0,2 0-1 0,-1 1 7 0,2 0 4 15,-1 0 5-15,0 1 6 0,1 1 2 0,0 0 4 0,0 0 2 0,1 1 0 16,0 1 1-16,1 0-7 0,1 1-2 0,0 0-3 0,0-1-6 0,2 2-4 16,1-1-5-16,2 1-3 0,1 0-2 0,0-1-1 0,1 1-3 0,3 0 2 15,2-1-1-15,0 0 1 0,3-1 3 0,2 1 1 0,1-1 2 16,2 0-1-16,1 0 0 0,2-1 4 0,1 1 1 0,3-1 10 0,1-1 3 16,1 1 4-16,2 0 2 0,2 0 2 0,2-1 5 0,2 1-2 15,2 0 2-15,0 0-7 0,4 0-7 0,0-1-2 0,2 1-8 0,1 1-1 16,2-1-2-16,1 0-3 0,2 0 6 0,2 0 3 0,1 0 0 0,1 1 1 15,2 0 4-15,1-1 1 0,3 0-6 0,1-1 6 0,2 0 0 16,2-2 4-16,0 0 6 0,4 0-3 0,1 0-1 0,1 0-2 0,4 0-9 16,1 0 1-16,2-1-3 0,2 1-9 0,2 1 2 0,1 0 0 0,2 1 1 15,2-1-5-15,1 1 3 0,2 0-5 0,1-1 2 0,0 1 5 16,2-2 2-16,1 0 0 0,-1-1-7 0,3 1 7 0,-1-2-5 0,0 1 7 16,3-2 7-16,-2-1-2 0,0 0 1 0,0 0-2 0,0-1 3 15,-1 0 1-15,0-2-2 0,2 0-2 0,0 0 5 0,0-2-4 0,-1-2-1 16,1 0 5-16,-1 0-11 0,0 0-1 0,4 0-2 0,-2-1-5 0,1 1 5 15,1 0-6-15,0-1 1 0,0 0-4 0,0 1-6 0,-3-2-1 16,3 2-1-16,-2-1 2 0,-1 0 2 0,1 0 1 0,0 1 1 0,-2-2-1 16,1 1 0-16,0-2-9 0,-2 2-2 0,-1-1 4 0,-1 0 6 15,0-1 14-15,-4 1-3 0,1 0-1 0,-4-2-5 0,-1 0 1 0,-2 0 0 16,-2 0 1-16,-3 0 2 0,-1 0 1 0,-1 2 4 0,-2-2-1 0,-2 1 4 16,-3 1-3-16,-6 2-6 0,-3 0-4 0,-4 1 2 0,-3 0-1 15,-5-1 2-15,-4 2 0 0,-1-2-3 0,-5 0 5 0,-3-1-2 0,-5 0 5 16,-3 0 2-16,-4-1-1 0,-3 1-1 0,-3 0 1 0,-3 0-4 0,-3 0 7 15,-3 0 5-15,-3-1 0 0,-2 1 8 0,-3-3-3 0,-3-1-2 16,-2 0-1-16,-3-3-4 0,-2-1-6 0,-4 0-15 0,-3-2 5 0,-3-1-6 16,-2-1-9-16,-5-1 12 0,-2-1-8 0,-2-2 2 0,-3 2 3 15,-1-2-2-15,-4 1 4 0,-2 0-1 0,-5 1-1 0,-2-2 0 0,-3 1-5 16,-5-1-4-16,-1 0 6 0,-4 1-3 0,-5 1-3 0,-3 2 8 0,-6-2-3 16,-2 3-1-16,-4-2 5 0,-3 3-11 0,-4-1-1 0,-3 1 12 0,-1 2-2 15,-4 0 9-15,-2 1 0 0,-3 1-10 0,-1 1 1 0,-1 0 0 16,-1 2 2-16,-2 0-4 0,-1 1 1 0,0 0 3 0,-3 2-7 0,1-1 7 15,-2 2 0-15,-2-1 2 0,1 1 3 0,-2 1-5 0,-2-1 2 16,-2 1-4-16,0 1 2 0,-2 2 5 0,0 1-3 0,-4 1 0 0,0 0-2 16,-2 2-2-16,-1 0 7 0,-1 2-5 0,-1 1 2 0,-2 1 0 15,1 3-7-15,-2 1 3 0,0 2 0 0,1 1-2 0,0 1 3 0,1 0 1 16,0 1-2-16,-1 1 2 0,2 2 0 0,-3 2-2 0,2 2-3 0,0 1 1 16,0 2-3-16,2 1 4 0,0 2 3 0,0-1 0 0,3 2 3 15,1 0-3-15,2 1 0 0,3 1-3 0,-1-2-1 0,2 0-6 0,1 0-1 16,-1 0 15-16,4 1-1 0,-1 1 13 0,0-1 0 0,2 1-14 0,1-2 5 15,1 1 0-15,2-1-4 0,1-1 4 0,2 1-5 0,1 0-2 16,4 0 0-16,2 1 7 0,4-2-1 0,2 2-3 0,4-3 4 0,5-1-3 16,3 0-6-16,6 0 4 0,4 2-2 0,4-2 0 0,4 3 7 0,3 0-5 15,2 2-2-15,3 2 0 0,3 1-11 0,2 2-16 0,3 0-1 16,3 3-31-16,2 1-49 0,1 5-54 0,3-1-76 0,1 4-97 0,1 3-111 16,5 4-100-16,0 4 8 0,1 3-55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4-19T12:44:54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16898 8464 1350 0,'-38'-11'319'15,"-6"2"-240"-15,-12-2-97 0,3 7-35 0,3 6-20 0,-1 5-15 16,-2 5 0-16,-3 2 7 0,-1 3 19 0,-1 3 14 0,-3 0 11 0,0 2 2 16,-2 1-1-16,0-1 10 0,-1 0 7 0,0 0 5 0,-1-2 10 0,-2 1 1 15,1 0 1-15,-1 0 2 0,0 1-4 0,-1 0 0 0,0 0 2 16,0 1 2-16,-2-1 5 0,2 1 2 0,-4 0 4 0,-1 0 13 0,2 2 13 16,-1 1 11-16,0 3 12 0,1 1 9 0,0-1 4 0,0 3 12 0,2 0 1 15,-2 2-7-15,2 2-5 0,1 1-3 0,0 2-3 0,2-2-7 16,2 1-6-16,2 1-9 0,0 0-14 0,3 1-5 0,2 1-13 0,1-1 2 15,4 2-9-15,2 0-3 0,2 0 3 0,2 1-9 0,2 2 0 16,2 2-9-16,2 1-5 0,3-1-1 0,1 2-3 0,3 0 6 0,1 0 1 16,2 1-6-16,0-1 5 0,4 0 9 0,0 1 1 0,5-2 7 0,2 1-2 15,3-1-3-15,2 0 0 0,1 2 1 0,4-3-2 0,2 0-4 0,1 0 4 16,4 0-2-16,4 0-8 0,2-1 9 0,4 1-4 0,1 1-3 16,4 1 8-16,4 0-4 0,3 1 5 0,2 0-4 0,6-1-7 0,3 0-5 15,3-3-5-15,1-2 2 0,2 1 2 0,2 0-5 0,3-1-5 16,3-1 11-16,3 1-6 0,1-1 2 0,1 0 13 0,2-2-6 0,1 2 3 15,2-2 7-15,3 0-4 0,0 0-4 0,4-2 4 0,1-1 1 16,2-1 4-16,3-2-1 0,2 0-6 0,2-1-4 0,3-1-8 0,2-3 5 16,3-1 1-16,3-3 5 0,0 0 4 0,4-5-4 0,3 0 3 0,1-2 3 15,3-3 1-15,3-1 2 0,-1-1 3 0,4-2 2 0,-2-1 4 16,2-2-1-16,4 0 6 0,-4 0-6 0,3-1-2 0,-1 0 6 0,-1-1-4 16,2-2 2-16,1-1 3 0,-1-1-3 0,2-2 2 0,2-1 8 0,0-1 1 15,2-1-1-15,1-2 0 0,-2-3-7 0,3 0-1 0,-2-3-3 16,-1-1 3-16,1 0-2 0,-1-2 0 0,1-2 6 0,-2-2 1 0,-1-2-1 15,-2-3-1-15,-1-2 2 0,-1-2-4 0,-1-2-2 0,-1-3 1 0,1-2-3 16,-3-1 5-16,-1-4-1 0,-2-2 8 0,0-1 2 0,-1-2-2 16,1-6 10-16,-2-2 0 0,1-3 6 0,-4-2 0 0,-1-1-2 0,-5 1-4 15,-4-1 0-15,-5 2 0 0,-4 1-3 0,-3-1 0 0,-4 1 0 16,-2-2 4-16,-3-1 8 0,-4-1 7 0,-3 0-3 0,-4-1-2 0,-3 1-16 16,-1-1-1-16,-6 0-3 0,-2-1-10 0,-3 0 8 0,-3-1-19 0,-2-2 4 15,-5 0-5-15,-3 0-2 0,-3 0 7 0,-5 2 1 0,-3 2 3 16,-4 0 0-16,-3 0 5 0,-3 2-2 0,-4-1 4 0,-2 1 1 0,-4 0-3 15,-2 0 0-15,-4-1-4 0,-1 0 0 0,-4 0-3 0,-3 1 0 0,-2-1-9 16,-3 1-1-16,-3 2-1 0,-3 0-7 0,-4 2 8 0,-3-1-5 16,-4 0 0-16,-4 2 5 0,0-1 6 0,-3 4 3 0,-4 2 6 0,-3 0 5 15,-3 0-3-15,-3 2 0 0,-2 3-4 0,-3 0-1 0,-2 1-3 16,-5 3 2-16,-3 1 1 0,-1-1-3 0,-5 2 0 0,-2 1-1 0,-4 3-7 16,-2 2 2-16,-3 4 1 0,-2 2 2 0,-2 2 0 0,-3 4-11 0,-4 1 2 15,-3 4-5-15,-2 2 5 0,-2 3 5 0,2 2 1 0,-1 4 6 16,0 2-3-16,0 4 0 0,0 2 0 0,2 1-6 0,0 3 2 0,0 3-12 15,0 3-10-15,-1 4-19 0,-2 4-62 0,-2 4-68 0,-1 3-104 0,-2 6-100 16,0 3-47-16,-2 2-36 0,-1 3-17 0</inkml:trace>
  <inkml:trace contextRef="#ctx0" brushRef="#br0" timeOffset="634.45">16260 4929 2977 0,'-10'-11'357'0,"2"5"-493"0,1-1-142 15,6 5-26-15,6 6 42 0,3 4 105 0,2 2 118 0,3 4 32 0,-1 1 5 16,-2 1-5-16,-2 2-3 0,-1 4 3 0,-1 1-9 0,-1 3 6 16,-1 2 6-16,-1 3 1 0,0 5 7 0,-1 1 2 0,0 2-1 0,-2 3 4 15,0 3 5-15,-1 2 4 0,0 1 1 0,1 4 1 0,0-2-7 0,-1 2 8 16,1 2-11-16,0 1-2 0,1 1 2 0,1 1-10 0,0 1 7 16,1 0-1-16,1 0-3 0,1 0 2 0,0-1-4 0,2-1 2 0,0-2 2 15,1-1-11-15,0 1 9 0,2-3-3 0,1-1 4 0,1-2 4 0,1-3 4 16,1-5 4-16,1-1 2 0,0-1 2 0,1-3-11 0,-4-2-6 15,1-4-6-15,1-3-5 0,-3-4-8 0,0-1-8 0,-2-1-21 0,-1-3-22 16,-1-2-66-16,-3-2-123 0,-1-4-132 0,-3-1-37 0,-1-3 22 16,-3-3-82-16</inkml:trace>
  <inkml:trace contextRef="#ctx0" brushRef="#br0" timeOffset="1331.46">17144 4802 3384 0,'-9'-10'13'15,"3"2"-455"-15,3 1-317 0,9 9 25 0,8 8 174 0,7 5 240 0,4 6 175 16,2 1 54-16,-4 0 26 0,-1 0 41 0,-4 0 57 0,-5-2 40 16,-1 0 39-16,-3-2 35 0,-1-2 12 0,-2 0 13 0,-1-2 6 0,0-1 9 15,-2-1 7-15,-1-1 3 0,0-1 18 0,-1 0-4 0,0-1-12 16,0 2-6-16,0-1-37 0,1 2-23 0,0 2-29 0,1 1-26 0,1 0-11 16,1 3-11-16,2 3-11 0,0 1-6 0,2 2-9 0,0 3-9 0,0 0-1 15,0 5-7-15,2 1-6 0,0 3-2 0,1-1 1 0,0 0-3 16,-1 0 4-16,1-2 1 0,1 0 1 0,-1 0 1 0,1-1-10 0,-2-1-10 15,1 0 13-15,0-1 1 0,-1 0 7 0,0-1 5 0,1 0-14 0,-3-3 0 16,1 0-1-16,0-1 5 0,-2-3-3 0,0 0-4 0,-1-3 2 0,-1 0 3 16,-1-1-4-16,1-1 2 0,-1-2-2 0,1-1-2 0,-1-2-2 15,-1-2-3-15,0-1-5 0,-1-3-7 0,0 0-9 0,0-1-17 16,0-2-10-16,0-1-26 0,-2-1-25 0,0-1-39 0,1-3-59 0,-1-1-46 16,0-2-28-16,-1-3-26 0,-2-5-22 0,0-6-20 0,-1-6-22 0,1-9 27 15,0-7-51-15</inkml:trace>
  <inkml:trace contextRef="#ctx0" brushRef="#br0" timeOffset="1670.97">16527 4504 2146 0,'-25'-17'215'0,"1"-2"-246"0,-5-2-22 15,9 4 6-15,6 5 16 0,3 2 19 0,1 0 14 0,2 0 6 0,-1-1 22 16,3 0 25-16,-2 2 18 0,0-1 18 0,1 1-1 0,1 1-7 16,0 2-11-16,3 0-13 0,0 2-10 0,2 1-12 0,1 2-7 0,1-1-7 15,0 1-3-15,2 0 1 0,2 0-1 0,2 0 6 0,2 0 6 0,3 0 11 16,1 1 0-16,4-1-4 0,2 0-6 0,3 1-6 0,3 1-8 16,2 0-3-16,1 0-2 0,2 0-7 0,3 0 6 0,2 0-1 0,0 0 3 15,-1 0-5-15,1 0-1 0,-1 0-1 0,1 0-7 0,-1 0 5 16,1 0-3-16,-2-1-4 0,0 0 2 0,1 0-4 0,-3-1 3 0,1 0 2 15,-2 0-2-15,0-1 3 0,-3 0-3 0,0 1 0 0,-1-1 0 0,-2-1 0 16,2 0-2-16,-3 0 2 0,0 0-1 0,-2 0-5 0,-3-1-3 0,0 0-9 16,-1 0-5-16,-1 0-11 0,-2-1-8 0,0 0-29 0,0 0-34 15,-1-1-40-15,-1 0-67 0,-1 0-85 0,-1-2-77 0,-3 0-68 0,-1-1-25 16,-2 0 54-16,-3-2-107 0</inkml:trace>
  <inkml:trace contextRef="#ctx0" brushRef="#br0" timeOffset="2049.96">16119 7210 1 0,'76'138'407'0,"-36"-68"889"16,-22-39 850-16,-16-25-2138 0,-1-3-108 0,5 2-31 0,5 1-4 0,10 4 38 15,8-1 41-15,8 1 29 0,6-2 9 0,0-2 14 0,1-3 15 16,-1-1 7-16,0-2 4 0,2-1-2 0,2-1-9 0,1-1-8 0,0-1-1 16,1-1-2-16,0-2 2 0,1 0 5 0,-1-1-1 0,-1 0-1 15,-2-1 1-15,-1-1-1 0,-2 1-1 0,0 0 3 0,0-1 2 0,-1 1 0 16,-2-1-3-16,-1-2-1 0,-4 1-5 0,-1 1 4 0,-1 0 0 0,-3 1-1 15,-1 0-1-15,-3 0 2 0,-2 2 1 0,-1 0-3 0,-3 1 4 16,-2 0-3-16,-1 1-3 0,-2 0 6 0,-3 1-4 0,-2 3 0 0,-1 0 1 16,-2-1-5-16,-2 1-1 0,-1 0-6 0,-1 0-30 0,-3 0-45 0,-2-2-59 15,-2-1-99-15,-4-2-113 0,-3-3-177 0,-3-3-152 0,-4-5-294 16</inkml:trace>
  <inkml:trace contextRef="#ctx0" brushRef="#br0" timeOffset="2717.97">17569 2970 3216 0,'-102'-21'-59'0,"-14"6"-97"0,-27 6 2 0,12 19 40 15,12 15 72-15,-1 6 49 0,-3 7 1 0,-3 8-2 0,-3 4 1 16,-1 4 3-16,2 3 9 0,0 4 11 0,1 2 5 0,1 5 1 0,2 3-4 16,4 2-5-16,3 2-7 0,2 3 0 0,5 3-6 0,3 3-6 0,4 4 3 15,2 4 2-15,5 4 5 0,2 1 4 0,4 4-10 0,2 1-2 16,4 4-5-16,2 4-3 0,4 1 7 0,6 0-9 0,8-4-5 0,3-2-1 16,4 0 0-16,7-2-3 0,5-3 5 0,7-3-2 0,5-4-6 15,6-2 5-15,6-3 3 0,7-3 4 0,7-4 9 0,7-4-1 0,7-5 4 16,6-1-1-16,7-2 3 0,5 0-9 0,6 2 4 0,5 1-4 0,6-1 0 15,6 3 7-15,4-3-5 0,5-2-2 0,4-3 6 0,4-1-2 16,7-1 1-16,6-1-1 0,6-1-4 0,7-1-3 0,3 0 1 0,4 1 3 16,8 0-1-16,4-2 0 0,5 0 0 0,3-3-1 0,2-1 0 0,1 1-10 15,2-3 1-15,-2-2-4 0,1-1 4 0,-1-4 7 0,-2-1 1 16,-1-3 2-16,-2-5-1 0,0-2-1 0,-2-6 3 0,-2-3-1 0,-1-6-3 16,-1-4 1-16,1-5 1 0,-1-5 5 0,0-4 0 0,-1-6 10 15,0-5 3-15,-1-6-1 0,0-5 1 0,1-6-4 0,-2-6-6 0,-2-3-3 16,1-7-2-16,-2-1-3 0,-3-4 2 0,0-4 1 0,-4-2-2 0,-4-4 4 15,-2 0-5-15,-5-1-4 0,0 0 13 0,-3-2-8 0,-2-1 8 16,-2 0 5-16,-3-1-3 0,0-1 3 0,-5 0 3 0,0 0-3 0,-3-3-1 16,-2 0-4-16,-4 0-2 0,-2-1 2 0,-3-2 4 0,-3 0 3 0,-2-2-1 15,-2-2 0-15,-4 0 0 0,-2-2 0 0,-3-2-6 0,-2-3-2 16,-3-3-5-16,-4 0-2 0,-5-3 6 0,-4-2-1 0,-4-2 3 0,-6-4-3 16,-4-1-3-16,-6-5-4 0,-6-4-6 0,-6-3 6 0,-5-4-6 0,-8-2-2 15,-7 0 6-15,-4-3-4 0,-7 0-5 0,-8-1 1 0,-5-1 1 16,-7 1-7-16,-6 0 9 0,-6 0-7 0,-6 4-7 0,-7-1 0 0,-4 7 6 15,-7 4 4-15,-5 3-4 0,-6 4-2 0,-5 5-8 0,-5 4 6 16,-6 7 19-16,-2 7-4 0,-5 7 6 0,-6 6-6 0,-6 6-15 0,-4 6 2 16,-5 7-3-16,-1 7 9 0,0 10 14 0,-2 7-5 0,-2 9 8 0,-2 10-5 15,-4 9 1-15,1 9 5 0,1 7 6 0,-1 8 6 0,0 8-6 16,1 6 2-16,0 8-2 0,-2 10-2 0,-1 10-2 0,-1 9-5 0,-1 11-8 16,0 7 0-16,0 8-8 0,3 10-8 0,2 10-10 0,5 10-21 0,5 8-40 15,8 6-68-15,9 8-107 0,11 5-204 0,10 6-316 0,10 6-418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0FC3-92F2-AD7D-830A-AB2A344C5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99DEA-1846-252E-7012-8CA159D92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E8D75-DB11-6973-28AE-95236D16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0CC5-5080-4F73-B928-F4B68337BFA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D17EB-AA59-1C0C-250E-F1A5CAB5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A92A3-436A-5D51-4EF6-4D8D9684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7C3-CBF4-4346-96AC-EB9C2EE76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1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53A6-C588-2925-69F4-2EB04AC2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33EE9-DF2E-4FAE-1444-8E6CC2376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3C329-C6BB-5F06-47DE-82E36F23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0CC5-5080-4F73-B928-F4B68337BFA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08F91-8D15-E0A2-1A33-9F665345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24BE3-1E8B-8136-87CF-80AF72BF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7C3-CBF4-4346-96AC-EB9C2EE76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5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BE6D9-21D3-7A96-039D-47D147185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3A2F7-9CAA-92D6-FCA5-269868A88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39855-BFAE-ED34-9588-F58FAE41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0CC5-5080-4F73-B928-F4B68337BFA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27DE5-369E-5D37-02F0-440CA2A1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AEFCC-5D47-CC89-8B7F-08EBA7DA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7C3-CBF4-4346-96AC-EB9C2EE76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6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9D01-FA27-7394-D544-3D05904D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738E-D625-7F82-1688-01F275A3F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FAD14-0E90-6EEC-5AC0-46735562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0CC5-5080-4F73-B928-F4B68337BFA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CB23F-1146-63C4-309B-00D0D3CF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3B9F2-18A2-4BD0-AA0B-34344A24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7C3-CBF4-4346-96AC-EB9C2EE76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8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A578-6F34-484B-F47C-688EB5CA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1AB89-5CD7-003D-1444-E46009E43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C4E1-5CFD-F295-9631-EE33F308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0CC5-5080-4F73-B928-F4B68337BFA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BA19E-FB16-09C3-4B58-5F76C253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0A047-A1F0-B7EE-1C9A-17628F4D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7C3-CBF4-4346-96AC-EB9C2EE76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3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17BE-5F36-5E2D-7A2E-6BAD4F14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EA440-F9B3-D711-55D7-2419679BC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5DDCA-6BEE-545C-7FEE-78919847D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9C01A-5EB9-9B65-0076-24997B23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0CC5-5080-4F73-B928-F4B68337BFA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67A7F-DA6B-878A-B6A4-4C11A3A0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74E30-021C-67B5-FF78-B1DD6BB5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7C3-CBF4-4346-96AC-EB9C2EE76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9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9267-1625-9DA0-4843-B952D934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CC9F9-DD2B-E1E8-5734-65071C529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10479-F11B-AED5-0CA2-EF87B692E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8669A-98CB-2DC2-113D-306CB79C4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8FBED-C5F5-25D2-6D8A-2DB533407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94E47-6F9A-E924-563D-AF4F3DC4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0CC5-5080-4F73-B928-F4B68337BFA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BCB26-8177-5487-49B6-C0A44C3F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AF1F1-145E-9A0A-773D-7D5737A9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7C3-CBF4-4346-96AC-EB9C2EE76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1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665B-106F-3DB4-5389-B083EE1D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3465A-DBB2-C38F-3D63-B6522B61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0CC5-5080-4F73-B928-F4B68337BFA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B783-23D1-58DD-FF6B-EABD91FB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BDFCD-D488-B48D-367A-1590F135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7C3-CBF4-4346-96AC-EB9C2EE76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2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DD6D0-FACB-FF41-ABA1-BDC0BD8B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0CC5-5080-4F73-B928-F4B68337BFA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76132-170A-DFE6-F87D-6CE0DD2C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CADB8-D79F-F586-F9B5-14EDBD2A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7C3-CBF4-4346-96AC-EB9C2EE76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6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6E65-98B0-2100-2019-B56843494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ABF8-14C7-FC8E-132B-E98091290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B6D49-909C-638F-4E74-FC18EB3E3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C7953-FEB8-2F4E-E04C-EA1EC6F0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0CC5-5080-4F73-B928-F4B68337BFA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3BEF6-AD9F-83FE-6C27-B95753A3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19132-16DB-1485-C21C-28058E2B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7C3-CBF4-4346-96AC-EB9C2EE76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6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F3AB9-A12E-FE89-9D7E-52CD93639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1D91E-B979-6634-7132-3C831DE21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FBDD2-4EAA-9CBA-E829-CE993C110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18F8A-6509-82CB-10AE-9B45471E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0CC5-5080-4F73-B928-F4B68337BFA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2AC9C-9BDB-E023-DB98-5E65A2FB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310F3-D4A6-5954-E4D3-23734573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537C3-CBF4-4346-96AC-EB9C2EE76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7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BF2E9-40BF-7AB9-CAA5-431BF32A0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E7AF3-360A-5936-BDBF-13418F8BF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F20D1-D801-0945-964F-86DDC0D0A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E0CC5-5080-4F73-B928-F4B68337BFA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499D6-19A2-604C-1AD6-C6D6931BCC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57BCA-F25E-9500-B0A0-B1911991F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537C3-CBF4-4346-96AC-EB9C2EE76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7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A982-3667-D4E3-556F-8EEE22DAC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8-dars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3544E-A296-B5F1-0444-7CDE57D1A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3088"/>
            <a:ext cx="9144000" cy="724711"/>
          </a:xfrm>
        </p:spPr>
        <p:txBody>
          <a:bodyPr/>
          <a:lstStyle/>
          <a:p>
            <a:r>
              <a:rPr lang="en-US" dirty="0"/>
              <a:t>Davronbek Malikov</a:t>
            </a:r>
          </a:p>
        </p:txBody>
      </p:sp>
    </p:spTree>
    <p:extLst>
      <p:ext uri="{BB962C8B-B14F-4D97-AF65-F5344CB8AC3E}">
        <p14:creationId xmlns:p14="http://schemas.microsoft.com/office/powerpoint/2010/main" val="3011519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99049-BB37-BB06-0FAE-A3461A9EA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86D9-6D56-AE6F-BAE1-370E4B929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7232"/>
          </a:xfrm>
        </p:spPr>
        <p:txBody>
          <a:bodyPr/>
          <a:lstStyle/>
          <a:p>
            <a:pPr algn="ctr"/>
            <a:r>
              <a:rPr lang="en-US" b="1" dirty="0"/>
              <a:t>Encoding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BC5853-A391-C01A-8F8F-54BA4139130F}"/>
                  </a:ext>
                </a:extLst>
              </p14:cNvPr>
              <p14:cNvContentPartPr/>
              <p14:nvPr/>
            </p14:nvContentPartPr>
            <p14:xfrm>
              <a:off x="4791240" y="1031760"/>
              <a:ext cx="2665800" cy="3393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BC5853-A391-C01A-8F8F-54BA413913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1880" y="1022400"/>
                <a:ext cx="2684520" cy="341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3083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B54D-27F4-C37E-DEA7-F5444D3C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529F6-F941-BEC8-E19B-35F63BDE2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Categorical-&gt; Numerical</a:t>
            </a:r>
          </a:p>
          <a:p>
            <a:r>
              <a:rPr lang="en-US" dirty="0" err="1"/>
              <a:t>Turlari</a:t>
            </a:r>
            <a:endParaRPr lang="en-US" dirty="0"/>
          </a:p>
          <a:p>
            <a:pPr lvl="1"/>
            <a:r>
              <a:rPr lang="en-US" dirty="0"/>
              <a:t>One-Hot</a:t>
            </a:r>
          </a:p>
          <a:p>
            <a:pPr lvl="1"/>
            <a:r>
              <a:rPr lang="en-US" dirty="0"/>
              <a:t>Label Encoding</a:t>
            </a:r>
          </a:p>
          <a:p>
            <a:pPr lvl="1"/>
            <a:r>
              <a:rPr lang="en-US" dirty="0"/>
              <a:t>Frequency encoding</a:t>
            </a:r>
          </a:p>
          <a:p>
            <a:pPr lvl="1"/>
            <a:r>
              <a:rPr lang="en-US" dirty="0"/>
              <a:t>Target Encoding</a:t>
            </a:r>
          </a:p>
          <a:p>
            <a:pPr lvl="1"/>
            <a:r>
              <a:rPr lang="en-US" dirty="0"/>
              <a:t>Ordinal Encoding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A43CF6-7342-1BAC-939C-207928A4D736}"/>
                  </a:ext>
                </a:extLst>
              </p14:cNvPr>
              <p14:cNvContentPartPr/>
              <p14:nvPr/>
            </p14:nvContentPartPr>
            <p14:xfrm>
              <a:off x="1387440" y="1506240"/>
              <a:ext cx="3610080" cy="332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A43CF6-7342-1BAC-939C-207928A4D7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8080" y="1496880"/>
                <a:ext cx="3628800" cy="334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9936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47714-7AD0-D216-933C-7A935441A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DDEA-F0B1-D734-7E45-6A310D5A8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7232"/>
          </a:xfrm>
        </p:spPr>
        <p:txBody>
          <a:bodyPr/>
          <a:lstStyle/>
          <a:p>
            <a:pPr algn="ctr"/>
            <a:r>
              <a:rPr lang="en-US" b="1" dirty="0"/>
              <a:t>One-Encoding</a:t>
            </a:r>
          </a:p>
        </p:txBody>
      </p:sp>
    </p:spTree>
    <p:extLst>
      <p:ext uri="{BB962C8B-B14F-4D97-AF65-F5344CB8AC3E}">
        <p14:creationId xmlns:p14="http://schemas.microsoft.com/office/powerpoint/2010/main" val="2900546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62BD-9142-89A6-413F-53E6B682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44944-7C3F-9392-C912-FA18109A2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One-hot encoding</a:t>
            </a:r>
          </a:p>
        </p:txBody>
      </p:sp>
      <p:pic>
        <p:nvPicPr>
          <p:cNvPr id="2050" name="Picture 2" descr="Using Categorical Data with One Hot Encoding">
            <a:extLst>
              <a:ext uri="{FF2B5EF4-FFF2-40B4-BE49-F238E27FC236}">
                <a16:creationId xmlns:a16="http://schemas.microsoft.com/office/drawing/2014/main" id="{9DE0F472-0980-12BC-977F-7592BE3F4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225" y="1969341"/>
            <a:ext cx="11327549" cy="44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63FBBE-1FF0-4A40-51A2-742D704E4A12}"/>
                  </a:ext>
                </a:extLst>
              </p14:cNvPr>
              <p14:cNvContentPartPr/>
              <p14:nvPr/>
            </p14:nvContentPartPr>
            <p14:xfrm>
              <a:off x="26640" y="318240"/>
              <a:ext cx="11894400" cy="596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63FBBE-1FF0-4A40-51A2-742D704E4A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0" y="308880"/>
                <a:ext cx="11913120" cy="598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9164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7E13-3EFE-FF4E-5F77-73642625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EDEE1-3FDF-14A1-7720-6313D1675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pic>
        <p:nvPicPr>
          <p:cNvPr id="3074" name="Picture 2" descr="How to Perform Label Encoding in R (With Examples)">
            <a:extLst>
              <a:ext uri="{FF2B5EF4-FFF2-40B4-BE49-F238E27FC236}">
                <a16:creationId xmlns:a16="http://schemas.microsoft.com/office/drawing/2014/main" id="{49C30D6B-8F6E-E5D6-1041-697DF17A2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3282" y="2723992"/>
            <a:ext cx="3737164" cy="229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665FEA-2F31-2946-07AE-33FEF6D14C43}"/>
                  </a:ext>
                </a:extLst>
              </p14:cNvPr>
              <p14:cNvContentPartPr/>
              <p14:nvPr/>
            </p14:nvContentPartPr>
            <p14:xfrm>
              <a:off x="6951960" y="2624760"/>
              <a:ext cx="3579840" cy="275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665FEA-2F31-2946-07AE-33FEF6D14C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42600" y="2615400"/>
                <a:ext cx="3598560" cy="277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1542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B3BA-246F-E78A-A565-5A869EFB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BC95F-8FC7-6300-2197-700A0E469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/>
              <a:t>Datani bir turdan ikkinchisiga o’tazish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/>
              <a:t>One-hot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/>
              <a:t>Label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B3524CF-1362-1386-D6ED-9E64406A6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55963" y="329183"/>
            <a:ext cx="3429969" cy="342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One Hot Encoding and How to Do It | by Michael ...">
            <a:extLst>
              <a:ext uri="{FF2B5EF4-FFF2-40B4-BE49-F238E27FC236}">
                <a16:creationId xmlns:a16="http://schemas.microsoft.com/office/drawing/2014/main" id="{B3DD4E0C-1891-6655-D454-9109E91E6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" b="6740"/>
          <a:stretch/>
        </p:blipFill>
        <p:spPr bwMode="auto">
          <a:xfrm>
            <a:off x="7863840" y="4559257"/>
            <a:ext cx="3995928" cy="121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5B4AD0-34FC-DD90-FD24-E8A3831DAD2B}"/>
                  </a:ext>
                </a:extLst>
              </p14:cNvPr>
              <p14:cNvContentPartPr/>
              <p14:nvPr/>
            </p14:nvContentPartPr>
            <p14:xfrm>
              <a:off x="7886880" y="1988640"/>
              <a:ext cx="3880800" cy="453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5B4AD0-34FC-DD90-FD24-E8A3831DAD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7520" y="1979280"/>
                <a:ext cx="3899520" cy="455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736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CEAE-D64A-7E52-EC0E-E75C5F0F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Vazifa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F761E-BCE6-8B47-28F9-BAFADF4CA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O’tilgan</a:t>
            </a:r>
            <a:r>
              <a:rPr lang="en-US" dirty="0"/>
              <a:t> </a:t>
            </a:r>
            <a:r>
              <a:rPr lang="en-US" dirty="0" err="1"/>
              <a:t>barcha</a:t>
            </a:r>
            <a:r>
              <a:rPr lang="en-US" dirty="0"/>
              <a:t> </a:t>
            </a:r>
            <a:r>
              <a:rPr lang="en-US" dirty="0" err="1"/>
              <a:t>kodlarni</a:t>
            </a:r>
            <a:r>
              <a:rPr lang="en-US" dirty="0"/>
              <a:t> </a:t>
            </a:r>
            <a:r>
              <a:rPr lang="en-US" dirty="0" err="1"/>
              <a:t>takrorlash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organish</a:t>
            </a:r>
            <a:r>
              <a:rPr lang="en-US" dirty="0"/>
              <a:t>(</a:t>
            </a:r>
            <a:r>
              <a:rPr lang="en-US" dirty="0" err="1"/>
              <a:t>yozib</a:t>
            </a:r>
            <a:r>
              <a:rPr lang="en-US" dirty="0"/>
              <a:t> </a:t>
            </a:r>
            <a:r>
              <a:rPr lang="en-US" dirty="0" err="1"/>
              <a:t>chiqish</a:t>
            </a:r>
            <a:r>
              <a:rPr lang="en-US" dirty="0"/>
              <a:t>)</a:t>
            </a:r>
          </a:p>
          <a:p>
            <a:r>
              <a:rPr lang="en-US" dirty="0" err="1"/>
              <a:t>Bugungi</a:t>
            </a:r>
            <a:r>
              <a:rPr lang="en-US" dirty="0"/>
              <a:t> </a:t>
            </a:r>
            <a:r>
              <a:rPr lang="en-US" dirty="0" err="1"/>
              <a:t>nazariyani</a:t>
            </a:r>
            <a:r>
              <a:rPr lang="en-US" dirty="0"/>
              <a:t> </a:t>
            </a:r>
            <a:r>
              <a:rPr lang="en-US" dirty="0" err="1"/>
              <a:t>takrorlang</a:t>
            </a:r>
            <a:endParaRPr lang="en-US" dirty="0"/>
          </a:p>
          <a:p>
            <a:r>
              <a:rPr lang="en-US" dirty="0"/>
              <a:t>Vis </a:t>
            </a:r>
            <a:r>
              <a:rPr lang="en-US" dirty="0" err="1"/>
              <a:t>code+Github</a:t>
            </a:r>
            <a:endParaRPr lang="en-US" dirty="0"/>
          </a:p>
          <a:p>
            <a:r>
              <a:rPr lang="en-US" dirty="0" err="1"/>
              <a:t>Baxolash:face-to-face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4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9216-97F5-64F4-C379-1EF51ACC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Bugun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8B009-5F03-6497-C912-8AC58288C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Takrorlash</a:t>
            </a:r>
            <a:endParaRPr lang="en-US" dirty="0"/>
          </a:p>
          <a:p>
            <a:r>
              <a:rPr lang="en-US" dirty="0"/>
              <a:t>Savol </a:t>
            </a:r>
            <a:r>
              <a:rPr lang="en-US" dirty="0" err="1"/>
              <a:t>javob</a:t>
            </a:r>
            <a:endParaRPr lang="en-US" dirty="0"/>
          </a:p>
          <a:p>
            <a:r>
              <a:rPr lang="en-US" dirty="0" err="1"/>
              <a:t>Vis-code+Github</a:t>
            </a:r>
            <a:endParaRPr lang="en-US" dirty="0"/>
          </a:p>
          <a:p>
            <a:r>
              <a:rPr lang="en-US" dirty="0"/>
              <a:t>Encoding</a:t>
            </a:r>
          </a:p>
          <a:p>
            <a:pPr lvl="1"/>
            <a:r>
              <a:rPr lang="en-US" dirty="0"/>
              <a:t>One-hot</a:t>
            </a:r>
          </a:p>
          <a:p>
            <a:pPr lvl="1"/>
            <a:r>
              <a:rPr lang="en-US" dirty="0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271454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C7F80-99F2-F1E1-10AD-2435406FA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91E8-114A-F5CD-7EDB-7CC9921C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9411"/>
          </a:xfrm>
        </p:spPr>
        <p:txBody>
          <a:bodyPr/>
          <a:lstStyle/>
          <a:p>
            <a:pPr algn="ctr"/>
            <a:r>
              <a:rPr lang="en-US" b="1" dirty="0" err="1"/>
              <a:t>Takrorlash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822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1EFA-E817-F2AE-D36A-0F8CF2F4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Takrorlash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48591-8842-B4EC-9B3B-A23BB9BE7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Imtixon</a:t>
            </a:r>
            <a:r>
              <a:rPr lang="en-US" dirty="0"/>
              <a:t> </a:t>
            </a:r>
            <a:r>
              <a:rPr lang="en-US" dirty="0" err="1"/>
              <a:t>natijalari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final</a:t>
            </a:r>
          </a:p>
          <a:p>
            <a:r>
              <a:rPr lang="en-US" dirty="0" err="1"/>
              <a:t>Takrorlash</a:t>
            </a:r>
            <a:endParaRPr lang="en-US" dirty="0"/>
          </a:p>
          <a:p>
            <a:r>
              <a:rPr lang="en-US" dirty="0"/>
              <a:t>Data Preprocessing(</a:t>
            </a:r>
            <a:r>
              <a:rPr lang="en-US" dirty="0" err="1"/>
              <a:t>davomi</a:t>
            </a:r>
            <a:r>
              <a:rPr lang="en-US" dirty="0"/>
              <a:t>)</a:t>
            </a:r>
          </a:p>
          <a:p>
            <a:r>
              <a:rPr lang="en-US" dirty="0"/>
              <a:t>Yangi </a:t>
            </a:r>
            <a:r>
              <a:rPr lang="en-US" dirty="0" err="1"/>
              <a:t>kutubxonalar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ishlash</a:t>
            </a:r>
            <a:r>
              <a:rPr lang="en-US" dirty="0"/>
              <a:t>(2 ta </a:t>
            </a:r>
            <a:r>
              <a:rPr lang="en-US" dirty="0" err="1"/>
              <a:t>yangi</a:t>
            </a:r>
            <a:r>
              <a:rPr lang="en-US" dirty="0"/>
              <a:t> </a:t>
            </a:r>
            <a:r>
              <a:rPr lang="en-US" dirty="0" err="1"/>
              <a:t>kutubxona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FCBD9D5-7337-44DC-522C-69C97B1D0987}"/>
                  </a:ext>
                </a:extLst>
              </p14:cNvPr>
              <p14:cNvContentPartPr/>
              <p14:nvPr/>
            </p14:nvContentPartPr>
            <p14:xfrm>
              <a:off x="1515960" y="962640"/>
              <a:ext cx="10059480" cy="5412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FCBD9D5-7337-44DC-522C-69C97B1D09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6600" y="953280"/>
                <a:ext cx="10078200" cy="54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240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024E1-C84F-B303-9567-89356DBD1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B132-369E-241B-BAAC-C60509BB5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7232"/>
          </a:xfrm>
        </p:spPr>
        <p:txBody>
          <a:bodyPr/>
          <a:lstStyle/>
          <a:p>
            <a:r>
              <a:rPr lang="en-US" b="1" dirty="0" err="1"/>
              <a:t>Github+Vs</a:t>
            </a:r>
            <a:r>
              <a:rPr lang="en-US" b="1" dirty="0"/>
              <a:t> code=</a:t>
            </a:r>
            <a:r>
              <a:rPr lang="en-US" b="1" dirty="0" err="1"/>
              <a:t>oson,tez,sifatli</a:t>
            </a:r>
            <a:r>
              <a:rPr lang="en-US" b="1" dirty="0"/>
              <a:t> </a:t>
            </a:r>
            <a:r>
              <a:rPr lang="en-US" b="1" dirty="0" err="1"/>
              <a:t>loyihalar</a:t>
            </a:r>
            <a:endParaRPr 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7DE6126-A4C2-49D0-9273-CE8E8F8F9BF7}"/>
                  </a:ext>
                </a:extLst>
              </p14:cNvPr>
              <p14:cNvContentPartPr/>
              <p14:nvPr/>
            </p14:nvContentPartPr>
            <p14:xfrm>
              <a:off x="682920" y="2223000"/>
              <a:ext cx="10797480" cy="2738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7DE6126-A4C2-49D0-9273-CE8E8F8F9B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560" y="2213640"/>
                <a:ext cx="10816200" cy="27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784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6692-8DBC-1D9A-1BA5-412D5C7B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Github+Vs</a:t>
            </a:r>
            <a:r>
              <a:rPr lang="en-US" dirty="0"/>
              <a:t> code=</a:t>
            </a:r>
            <a:r>
              <a:rPr lang="en-US" dirty="0" err="1"/>
              <a:t>oson,tez,sifatli</a:t>
            </a:r>
            <a:r>
              <a:rPr lang="en-US" dirty="0"/>
              <a:t> </a:t>
            </a:r>
            <a:r>
              <a:rPr lang="en-US" dirty="0" err="1"/>
              <a:t>loyihalar</a:t>
            </a:r>
            <a:r>
              <a:rPr lang="en-US" dirty="0"/>
              <a:t>(1)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9CC9A-644F-D04A-AA40-93DFD2124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Xozirda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Vs </a:t>
            </a:r>
            <a:r>
              <a:rPr lang="en-US" dirty="0" err="1"/>
              <a:t>codeda</a:t>
            </a:r>
            <a:r>
              <a:rPr lang="en-US" dirty="0"/>
              <a:t> </a:t>
            </a:r>
            <a:r>
              <a:rPr lang="en-US" dirty="0" err="1"/>
              <a:t>ishlash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uni</a:t>
            </a:r>
            <a:r>
              <a:rPr lang="en-US" dirty="0"/>
              <a:t> </a:t>
            </a:r>
            <a:r>
              <a:rPr lang="en-US" dirty="0" err="1"/>
              <a:t>folderga</a:t>
            </a:r>
            <a:r>
              <a:rPr lang="en-US" dirty="0"/>
              <a:t> </a:t>
            </a:r>
            <a:r>
              <a:rPr lang="en-US" dirty="0" err="1"/>
              <a:t>saqlash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 </a:t>
            </a:r>
            <a:r>
              <a:rPr lang="en-US" dirty="0" err="1"/>
              <a:t>Githubga</a:t>
            </a:r>
            <a:r>
              <a:rPr lang="en-US" dirty="0"/>
              <a:t> upload </a:t>
            </a:r>
            <a:r>
              <a:rPr lang="en-US" dirty="0" err="1"/>
              <a:t>qilish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Xatolik</a:t>
            </a:r>
            <a:r>
              <a:rPr lang="en-US" b="1" dirty="0"/>
              <a:t> </a:t>
            </a:r>
            <a:r>
              <a:rPr lang="en-US" b="1" dirty="0" err="1"/>
              <a:t>bo’lsa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Vs </a:t>
            </a:r>
            <a:r>
              <a:rPr lang="en-US" dirty="0" err="1"/>
              <a:t>codeda</a:t>
            </a:r>
            <a:r>
              <a:rPr lang="en-US" dirty="0"/>
              <a:t> </a:t>
            </a:r>
            <a:r>
              <a:rPr lang="en-US" dirty="0" err="1"/>
              <a:t>ishlash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uni</a:t>
            </a:r>
            <a:r>
              <a:rPr lang="en-US" dirty="0"/>
              <a:t> </a:t>
            </a:r>
            <a:r>
              <a:rPr lang="en-US" dirty="0" err="1"/>
              <a:t>folderga</a:t>
            </a:r>
            <a:r>
              <a:rPr lang="en-US" dirty="0"/>
              <a:t> </a:t>
            </a:r>
            <a:r>
              <a:rPr lang="en-US" dirty="0" err="1"/>
              <a:t>saqlash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 </a:t>
            </a:r>
            <a:r>
              <a:rPr lang="en-US" dirty="0" err="1"/>
              <a:t>Githubga</a:t>
            </a:r>
            <a:r>
              <a:rPr lang="en-US" dirty="0"/>
              <a:t>   </a:t>
            </a:r>
            <a:r>
              <a:rPr lang="en-US" dirty="0" err="1"/>
              <a:t>qaytadan</a:t>
            </a:r>
            <a:r>
              <a:rPr lang="en-US" dirty="0"/>
              <a:t> upload </a:t>
            </a:r>
            <a:r>
              <a:rPr lang="en-US" dirty="0" err="1"/>
              <a:t>qilish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Yangi</a:t>
            </a:r>
            <a:r>
              <a:rPr lang="en-US" dirty="0"/>
              <a:t> file </a:t>
            </a:r>
            <a:r>
              <a:rPr lang="en-US" dirty="0" err="1"/>
              <a:t>qo’shish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kodeni</a:t>
            </a:r>
            <a:r>
              <a:rPr lang="en-US" dirty="0"/>
              <a:t> update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 </a:t>
            </a:r>
            <a:r>
              <a:rPr lang="en-US" dirty="0" err="1"/>
              <a:t>bo’lsa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Vs </a:t>
            </a:r>
            <a:r>
              <a:rPr lang="en-US" dirty="0" err="1"/>
              <a:t>codeda</a:t>
            </a:r>
            <a:r>
              <a:rPr lang="en-US" dirty="0"/>
              <a:t> </a:t>
            </a:r>
            <a:r>
              <a:rPr lang="en-US" dirty="0" err="1"/>
              <a:t>ishlash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uni</a:t>
            </a:r>
            <a:r>
              <a:rPr lang="en-US" dirty="0"/>
              <a:t> </a:t>
            </a:r>
            <a:r>
              <a:rPr lang="en-US" dirty="0" err="1"/>
              <a:t>folderga</a:t>
            </a:r>
            <a:r>
              <a:rPr lang="en-US" dirty="0"/>
              <a:t> </a:t>
            </a:r>
            <a:r>
              <a:rPr lang="en-US" dirty="0" err="1"/>
              <a:t>saqlash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 </a:t>
            </a:r>
            <a:r>
              <a:rPr lang="en-US" dirty="0" err="1"/>
              <a:t>Githubga</a:t>
            </a:r>
            <a:r>
              <a:rPr lang="en-US" dirty="0"/>
              <a:t>   </a:t>
            </a:r>
            <a:r>
              <a:rPr lang="en-US" dirty="0" err="1"/>
              <a:t>qaytadan</a:t>
            </a:r>
            <a:r>
              <a:rPr lang="en-US" dirty="0"/>
              <a:t> upload </a:t>
            </a:r>
            <a:r>
              <a:rPr lang="en-US" dirty="0" err="1"/>
              <a:t>qilish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9CD5D8-96B5-369F-0BDC-0ED089BE4AED}"/>
                  </a:ext>
                </a:extLst>
              </p14:cNvPr>
              <p14:cNvContentPartPr/>
              <p14:nvPr/>
            </p14:nvContentPartPr>
            <p14:xfrm>
              <a:off x="1675440" y="3656880"/>
              <a:ext cx="2520" cy="13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9CD5D8-96B5-369F-0BDC-0ED089BE4A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600" y="1676880"/>
                <a:ext cx="8953920" cy="46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913CFF-052C-BB97-C3AD-42CF4F851E82}"/>
                  </a:ext>
                </a:extLst>
              </p14:cNvPr>
              <p14:cNvContentPartPr/>
              <p14:nvPr/>
            </p14:nvContentPartPr>
            <p14:xfrm>
              <a:off x="773280" y="1500840"/>
              <a:ext cx="8875440" cy="4781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913CFF-052C-BB97-C3AD-42CF4F851E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920" y="1491480"/>
                <a:ext cx="8894160" cy="48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417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60E4F-C763-945F-9ACA-BB2F25407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9518-0D78-C0D9-8B5B-4327A64F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Github+Vs</a:t>
            </a:r>
            <a:r>
              <a:rPr lang="en-US" dirty="0"/>
              <a:t> code=</a:t>
            </a:r>
            <a:r>
              <a:rPr lang="en-US" dirty="0" err="1"/>
              <a:t>oson,tez,sifatli</a:t>
            </a:r>
            <a:r>
              <a:rPr lang="en-US" dirty="0"/>
              <a:t> </a:t>
            </a:r>
            <a:r>
              <a:rPr lang="en-US" dirty="0" err="1"/>
              <a:t>loyihalar</a:t>
            </a:r>
            <a:r>
              <a:rPr lang="en-US" dirty="0"/>
              <a:t>(2)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F1AF6-A270-6957-4363-876B10923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Bugungi</a:t>
            </a:r>
            <a:r>
              <a:rPr lang="en-US" dirty="0"/>
              <a:t> </a:t>
            </a:r>
            <a:r>
              <a:rPr lang="en-US" dirty="0" err="1"/>
              <a:t>darsimizdan</a:t>
            </a:r>
            <a:r>
              <a:rPr lang="en-US" dirty="0"/>
              <a:t> </a:t>
            </a:r>
            <a:r>
              <a:rPr lang="en-US" dirty="0" err="1"/>
              <a:t>keyin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Vs </a:t>
            </a:r>
            <a:r>
              <a:rPr lang="en-US" dirty="0" err="1"/>
              <a:t>codeda</a:t>
            </a:r>
            <a:r>
              <a:rPr lang="en-US" dirty="0"/>
              <a:t> </a:t>
            </a:r>
            <a:r>
              <a:rPr lang="en-US" dirty="0" err="1"/>
              <a:t>ishlash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uni</a:t>
            </a:r>
            <a:r>
              <a:rPr lang="en-US" dirty="0"/>
              <a:t> </a:t>
            </a:r>
            <a:r>
              <a:rPr lang="en-US" dirty="0" err="1"/>
              <a:t>folderga</a:t>
            </a:r>
            <a:r>
              <a:rPr lang="en-US" dirty="0"/>
              <a:t> </a:t>
            </a:r>
            <a:r>
              <a:rPr lang="en-US" dirty="0" err="1"/>
              <a:t>saqlash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 </a:t>
            </a:r>
            <a:r>
              <a:rPr lang="en-US" dirty="0" err="1"/>
              <a:t>Githubga</a:t>
            </a:r>
            <a:r>
              <a:rPr lang="en-US" dirty="0"/>
              <a:t> upload </a:t>
            </a:r>
            <a:r>
              <a:rPr lang="en-US" dirty="0" err="1"/>
              <a:t>qilish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Xatolik</a:t>
            </a:r>
            <a:r>
              <a:rPr lang="en-US" dirty="0"/>
              <a:t> </a:t>
            </a:r>
            <a:r>
              <a:rPr lang="en-US" dirty="0" err="1"/>
              <a:t>bo’lsa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Vise </a:t>
            </a:r>
            <a:r>
              <a:rPr lang="en-US" dirty="0" err="1"/>
              <a:t>codedan</a:t>
            </a:r>
            <a:r>
              <a:rPr lang="en-US" dirty="0"/>
              <a:t> </a:t>
            </a:r>
            <a:r>
              <a:rPr lang="en-US" dirty="0" err="1"/>
              <a:t>chiqmagan</a:t>
            </a:r>
            <a:r>
              <a:rPr lang="en-US" dirty="0"/>
              <a:t> </a:t>
            </a:r>
            <a:r>
              <a:rPr lang="en-US" dirty="0" err="1"/>
              <a:t>xolda</a:t>
            </a:r>
            <a:r>
              <a:rPr lang="en-US" dirty="0"/>
              <a:t> update </a:t>
            </a:r>
            <a:r>
              <a:rPr lang="en-US" dirty="0" err="1"/>
              <a:t>qilish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BF6169-6998-2A7A-4681-AD3DBC6F212E}"/>
                  </a:ext>
                </a:extLst>
              </p14:cNvPr>
              <p14:cNvContentPartPr/>
              <p14:nvPr/>
            </p14:nvContentPartPr>
            <p14:xfrm>
              <a:off x="3386520" y="2424960"/>
              <a:ext cx="21960" cy="7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BF6169-6998-2A7A-4681-AD3DBC6F21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2240" y="2125800"/>
                <a:ext cx="7179840" cy="24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7C6585-51BE-38E0-91E4-AA83283992EF}"/>
                  </a:ext>
                </a:extLst>
              </p14:cNvPr>
              <p14:cNvContentPartPr/>
              <p14:nvPr/>
            </p14:nvContentPartPr>
            <p14:xfrm>
              <a:off x="1182600" y="2227320"/>
              <a:ext cx="7107120" cy="2594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7C6585-51BE-38E0-91E4-AA83283992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3240" y="2217960"/>
                <a:ext cx="7125840" cy="26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451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9A50C-1F50-159C-B70E-0AB94B1F5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E23E-7A69-9672-6F12-D42CA261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Github+Vs</a:t>
            </a:r>
            <a:r>
              <a:rPr lang="en-US" dirty="0"/>
              <a:t> code=</a:t>
            </a:r>
            <a:r>
              <a:rPr lang="en-US" dirty="0" err="1"/>
              <a:t>oson,tez,sifatli</a:t>
            </a:r>
            <a:r>
              <a:rPr lang="en-US" dirty="0"/>
              <a:t> </a:t>
            </a:r>
            <a:r>
              <a:rPr lang="en-US" dirty="0" err="1"/>
              <a:t>loyihalar</a:t>
            </a:r>
            <a:r>
              <a:rPr lang="en-US" dirty="0"/>
              <a:t>(3)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C498A-8BEB-26FF-0635-6FB233B5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Vs code+ </a:t>
            </a:r>
            <a:r>
              <a:rPr lang="en-US" b="1" dirty="0" err="1"/>
              <a:t>Github</a:t>
            </a:r>
            <a:r>
              <a:rPr lang="en-US" b="1" dirty="0"/>
              <a:t> bn </a:t>
            </a:r>
            <a:r>
              <a:rPr lang="en-US" b="1" dirty="0" err="1"/>
              <a:t>xamkorlikda</a:t>
            </a:r>
            <a:r>
              <a:rPr lang="en-US" b="1" dirty="0"/>
              <a:t> </a:t>
            </a:r>
            <a:r>
              <a:rPr lang="en-US" b="1" dirty="0" err="1"/>
              <a:t>ishlash</a:t>
            </a:r>
            <a:r>
              <a:rPr lang="en-US" b="1" dirty="0"/>
              <a:t> </a:t>
            </a:r>
            <a:r>
              <a:rPr lang="en-US" b="1" dirty="0" err="1"/>
              <a:t>yana</a:t>
            </a:r>
            <a:r>
              <a:rPr lang="en-US" b="1" dirty="0"/>
              <a:t> </a:t>
            </a:r>
            <a:r>
              <a:rPr lang="en-US" b="1" dirty="0" err="1"/>
              <a:t>quyidagi</a:t>
            </a:r>
            <a:r>
              <a:rPr lang="en-US" b="1" dirty="0"/>
              <a:t> </a:t>
            </a:r>
            <a:r>
              <a:rPr lang="en-US" b="1" dirty="0" err="1"/>
              <a:t>qulayliklarni</a:t>
            </a:r>
            <a:r>
              <a:rPr lang="en-US" b="1" dirty="0"/>
              <a:t> </a:t>
            </a:r>
            <a:r>
              <a:rPr lang="en-US" b="1" dirty="0" err="1"/>
              <a:t>beradi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Vs </a:t>
            </a:r>
            <a:r>
              <a:rPr lang="en-US" dirty="0" err="1"/>
              <a:t>codeni</a:t>
            </a:r>
            <a:r>
              <a:rPr lang="en-US" dirty="0"/>
              <a:t> </a:t>
            </a:r>
            <a:r>
              <a:rPr lang="en-US" dirty="0" err="1"/>
              <a:t>o’zida</a:t>
            </a:r>
            <a:r>
              <a:rPr lang="en-US" dirty="0"/>
              <a:t> </a:t>
            </a:r>
            <a:r>
              <a:rPr lang="en-US" dirty="0" err="1"/>
              <a:t>codelarni</a:t>
            </a:r>
            <a:r>
              <a:rPr lang="en-US" dirty="0"/>
              <a:t> </a:t>
            </a:r>
            <a:r>
              <a:rPr lang="en-US" dirty="0" err="1"/>
              <a:t>ko’rish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Ularni</a:t>
            </a:r>
            <a:r>
              <a:rPr lang="en-US" dirty="0"/>
              <a:t> update </a:t>
            </a:r>
            <a:r>
              <a:rPr lang="en-US" dirty="0" err="1"/>
              <a:t>qilish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Ular</a:t>
            </a:r>
            <a:r>
              <a:rPr lang="en-US" dirty="0"/>
              <a:t> </a:t>
            </a:r>
            <a:r>
              <a:rPr lang="en-US" dirty="0" err="1"/>
              <a:t>qaytadan</a:t>
            </a:r>
            <a:r>
              <a:rPr lang="en-US" dirty="0"/>
              <a:t> </a:t>
            </a:r>
            <a:r>
              <a:rPr lang="en-US" dirty="0" err="1"/>
              <a:t>yuklamasdan</a:t>
            </a:r>
            <a:r>
              <a:rPr lang="en-US" dirty="0"/>
              <a:t> </a:t>
            </a:r>
            <a:r>
              <a:rPr lang="en-US" dirty="0" err="1"/>
              <a:t>Githubda</a:t>
            </a:r>
            <a:r>
              <a:rPr lang="en-US" dirty="0"/>
              <a:t> Auto update </a:t>
            </a:r>
            <a:r>
              <a:rPr lang="en-US" dirty="0" err="1"/>
              <a:t>qilish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Yangi</a:t>
            </a:r>
            <a:r>
              <a:rPr lang="en-US" dirty="0"/>
              <a:t> </a:t>
            </a:r>
            <a:r>
              <a:rPr lang="en-US" dirty="0" err="1"/>
              <a:t>filelarni</a:t>
            </a:r>
            <a:r>
              <a:rPr lang="en-US" dirty="0"/>
              <a:t> </a:t>
            </a:r>
            <a:r>
              <a:rPr lang="en-US" dirty="0" err="1"/>
              <a:t>xam</a:t>
            </a:r>
            <a:r>
              <a:rPr lang="en-US" dirty="0"/>
              <a:t> </a:t>
            </a:r>
            <a:r>
              <a:rPr lang="en-US" dirty="0" err="1"/>
              <a:t>yuklash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4F5D69-BA4A-C5B2-CF8C-9800DF52F26F}"/>
                  </a:ext>
                </a:extLst>
              </p14:cNvPr>
              <p14:cNvContentPartPr/>
              <p14:nvPr/>
            </p14:nvContentPartPr>
            <p14:xfrm>
              <a:off x="625320" y="1148040"/>
              <a:ext cx="8042040" cy="455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4F5D69-BA4A-C5B2-CF8C-9800DF52F2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960" y="1138680"/>
                <a:ext cx="8060760" cy="45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792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1DD9F-0C7D-204D-4E46-579AED4ED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F7A2-126C-80EC-193F-E5C34E1D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Github+Vs</a:t>
            </a:r>
            <a:r>
              <a:rPr lang="en-US" dirty="0"/>
              <a:t> code=</a:t>
            </a:r>
            <a:r>
              <a:rPr lang="en-US" dirty="0" err="1"/>
              <a:t>oson,tez,sifatli</a:t>
            </a:r>
            <a:r>
              <a:rPr lang="en-US" dirty="0"/>
              <a:t> </a:t>
            </a:r>
            <a:r>
              <a:rPr lang="en-US" dirty="0" err="1"/>
              <a:t>loyihalar</a:t>
            </a:r>
            <a:r>
              <a:rPr lang="en-US" dirty="0"/>
              <a:t>(4)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43E03-5040-70B8-7903-E289FA5CC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Qanday</a:t>
            </a:r>
            <a:r>
              <a:rPr lang="en-US" b="1" dirty="0"/>
              <a:t> </a:t>
            </a:r>
            <a:r>
              <a:rPr lang="en-US" b="1" dirty="0" err="1"/>
              <a:t>qilamiz</a:t>
            </a:r>
            <a:r>
              <a:rPr lang="en-US" b="1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Github</a:t>
            </a:r>
            <a:r>
              <a:rPr lang="en-US" dirty="0"/>
              <a:t> Repositories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Csv to table/Excel Viewer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Boshqa</a:t>
            </a:r>
            <a:r>
              <a:rPr lang="en-US" dirty="0"/>
              <a:t> </a:t>
            </a:r>
            <a:r>
              <a:rPr lang="en-US" dirty="0" err="1"/>
              <a:t>faylar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alohida</a:t>
            </a:r>
            <a:r>
              <a:rPr lang="en-US" dirty="0"/>
              <a:t> </a:t>
            </a:r>
            <a:r>
              <a:rPr lang="en-US" dirty="0" err="1"/>
              <a:t>extensionlar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2FA421-C97B-FF5C-FBBD-B3626698DB96}"/>
                  </a:ext>
                </a:extLst>
              </p14:cNvPr>
              <p14:cNvContentPartPr/>
              <p14:nvPr/>
            </p14:nvContentPartPr>
            <p14:xfrm>
              <a:off x="1612440" y="2172960"/>
              <a:ext cx="3328920" cy="73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2FA421-C97B-FF5C-FBBD-B3626698DB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3080" y="2163600"/>
                <a:ext cx="3347640" cy="74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431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274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8-dars</vt:lpstr>
      <vt:lpstr>Bugun</vt:lpstr>
      <vt:lpstr>Takrorlash</vt:lpstr>
      <vt:lpstr>Takrorlash</vt:lpstr>
      <vt:lpstr>Github+Vs code=oson,tez,sifatli loyihalar</vt:lpstr>
      <vt:lpstr>Github+Vs code=oson,tez,sifatli loyihalar(1) </vt:lpstr>
      <vt:lpstr>Github+Vs code=oson,tez,sifatli loyihalar(2) </vt:lpstr>
      <vt:lpstr>Github+Vs code=oson,tez,sifatli loyihalar(3) </vt:lpstr>
      <vt:lpstr>Github+Vs code=oson,tez,sifatli loyihalar(4) </vt:lpstr>
      <vt:lpstr>Encoding</vt:lpstr>
      <vt:lpstr>Encoding</vt:lpstr>
      <vt:lpstr>One-Encoding</vt:lpstr>
      <vt:lpstr>Encoding</vt:lpstr>
      <vt:lpstr>Label encoding</vt:lpstr>
      <vt:lpstr>Encoding</vt:lpstr>
      <vt:lpstr>Vazifa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Davronbek Malikov</dc:creator>
  <cp:lastModifiedBy>Davronbek Malikov</cp:lastModifiedBy>
  <cp:revision>1</cp:revision>
  <dcterms:created xsi:type="dcterms:W3CDTF">2025-04-19T10:26:06Z</dcterms:created>
  <dcterms:modified xsi:type="dcterms:W3CDTF">2025-04-19T14:47:50Z</dcterms:modified>
</cp:coreProperties>
</file>