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95" r:id="rId3"/>
    <p:sldId id="297" r:id="rId4"/>
    <p:sldId id="258" r:id="rId5"/>
    <p:sldId id="261" r:id="rId6"/>
    <p:sldId id="298" r:id="rId7"/>
    <p:sldId id="269" r:id="rId8"/>
    <p:sldId id="265" r:id="rId9"/>
    <p:sldId id="299" r:id="rId10"/>
    <p:sldId id="300" r:id="rId11"/>
    <p:sldId id="301" r:id="rId12"/>
    <p:sldId id="302" r:id="rId13"/>
    <p:sldId id="266" r:id="rId14"/>
    <p:sldId id="304" r:id="rId15"/>
    <p:sldId id="263" r:id="rId16"/>
    <p:sldId id="305" r:id="rId17"/>
    <p:sldId id="306" r:id="rId18"/>
    <p:sldId id="308" r:id="rId19"/>
    <p:sldId id="313" r:id="rId20"/>
    <p:sldId id="307" r:id="rId21"/>
    <p:sldId id="309" r:id="rId22"/>
    <p:sldId id="310" r:id="rId23"/>
    <p:sldId id="311" r:id="rId24"/>
    <p:sldId id="312" r:id="rId25"/>
    <p:sldId id="274" r:id="rId26"/>
  </p:sldIdLst>
  <p:sldSz cx="9144000" cy="5143500" type="screen16x9"/>
  <p:notesSz cx="6858000" cy="9144000"/>
  <p:embeddedFontLst>
    <p:embeddedFont>
      <p:font typeface="Book Antiqua" panose="02040602050305030304" pitchFamily="18" charset="0"/>
      <p:regular r:id="rId28"/>
      <p:bold r:id="rId29"/>
      <p:italic r:id="rId30"/>
      <p:boldItalic r:id="rId31"/>
    </p:embeddedFont>
    <p:embeddedFont>
      <p:font typeface="Fira Sans Extra Condensed Medium" panose="020B0604020202020204" charset="0"/>
      <p:regular r:id="rId32"/>
      <p:bold r:id="rId33"/>
      <p:italic r:id="rId34"/>
      <p:boldItalic r:id="rId35"/>
    </p:embeddedFont>
    <p:embeddedFont>
      <p:font typeface="Montserrat Black" panose="00000A00000000000000" pitchFamily="2" charset="0"/>
      <p:bold r:id="rId36"/>
      <p:boldItalic r:id="rId37"/>
    </p:embeddedFont>
    <p:embeddedFont>
      <p:font typeface="Montserrat ExtraBold" panose="00000900000000000000" pitchFamily="2" charset="0"/>
      <p:bold r:id="rId38"/>
      <p:boldItalic r:id="rId39"/>
    </p:embeddedFont>
    <p:embeddedFont>
      <p:font typeface="Open Sans" panose="020B0606030504020204" pitchFamily="34" charset="0"/>
      <p:regular r:id="rId40"/>
      <p:bold r:id="rId41"/>
      <p:italic r:id="rId42"/>
      <p:boldItalic r:id="rId43"/>
    </p:embeddedFont>
    <p:embeddedFont>
      <p:font typeface="Poppins" panose="00000500000000000000" pitchFamily="2" charset="0"/>
      <p:regular r:id="rId44"/>
      <p:bold r:id="rId45"/>
      <p:italic r:id="rId46"/>
      <p:boldItalic r:id="rId47"/>
    </p:embeddedFont>
    <p:embeddedFont>
      <p:font typeface="Ubuntu" panose="020B0504030602030204" pitchFamily="34" charset="0"/>
      <p:regular r:id="rId48"/>
      <p:bold r:id="rId49"/>
      <p:italic r:id="rId50"/>
      <p:boldItalic r:id="rId51"/>
    </p:embeddedFont>
    <p:embeddedFont>
      <p:font typeface="Work Sans"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E5"/>
    <a:srgbClr val="6CCC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3EE13E-A0B8-4BF2-8D9A-A1CB8B199952}">
  <a:tblStyle styleId="{6E3EE13E-A0B8-4BF2-8D9A-A1CB8B1999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41" autoAdjust="0"/>
  </p:normalViewPr>
  <p:slideViewPr>
    <p:cSldViewPr snapToGrid="0">
      <p:cViewPr varScale="1">
        <p:scale>
          <a:sx n="103" d="100"/>
          <a:sy n="103" d="100"/>
        </p:scale>
        <p:origin x="1195"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c885a2bcac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c885a2bca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c6f68191d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c6f68191d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70f1f795cd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70f1f795cd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c885a2bcac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c885a2bca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56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9974e4bac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89974e4bac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70f1f795cd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70f1f795cd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624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9974e4bac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89974e4bac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862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70f1f795cd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70f1f795cd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714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83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52b7af7d7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52b7af7d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70f1f795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0f1f795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c885a2bcac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c885a2bcac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1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70f1f795cd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70f1f795cd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89974e4bac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89974e4bac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51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418703">
            <a:off x="31953" y="4541594"/>
            <a:ext cx="2078788" cy="183868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418703">
            <a:off x="8433253" y="135694"/>
            <a:ext cx="2078788" cy="183868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418703">
            <a:off x="-1282359" y="-677181"/>
            <a:ext cx="2078788" cy="183868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994338">
            <a:off x="7415559" y="-1292815"/>
            <a:ext cx="2934893" cy="1912091"/>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685975" flipH="1">
            <a:off x="-691263" y="4153714"/>
            <a:ext cx="1918984" cy="2293221"/>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915987" y="1333775"/>
            <a:ext cx="3468900" cy="2043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Clr>
                <a:srgbClr val="000000"/>
              </a:buClr>
              <a:buSzPts val="5200"/>
              <a:buNone/>
              <a:defRPr sz="5200">
                <a:solidFill>
                  <a:srgbClr val="000000"/>
                </a:solidFill>
              </a:defRPr>
            </a:lvl2pPr>
            <a:lvl3pPr lvl="2" algn="ctr">
              <a:spcBef>
                <a:spcPts val="0"/>
              </a:spcBef>
              <a:spcAft>
                <a:spcPts val="0"/>
              </a:spcAft>
              <a:buClr>
                <a:srgbClr val="000000"/>
              </a:buClr>
              <a:buSzPts val="5200"/>
              <a:buNone/>
              <a:defRPr sz="5200">
                <a:solidFill>
                  <a:srgbClr val="000000"/>
                </a:solidFill>
              </a:defRPr>
            </a:lvl3pPr>
            <a:lvl4pPr lvl="3" algn="ctr">
              <a:spcBef>
                <a:spcPts val="0"/>
              </a:spcBef>
              <a:spcAft>
                <a:spcPts val="0"/>
              </a:spcAft>
              <a:buClr>
                <a:srgbClr val="000000"/>
              </a:buClr>
              <a:buSzPts val="5200"/>
              <a:buNone/>
              <a:defRPr sz="5200">
                <a:solidFill>
                  <a:srgbClr val="000000"/>
                </a:solidFill>
              </a:defRPr>
            </a:lvl4pPr>
            <a:lvl5pPr lvl="4" algn="ctr">
              <a:spcBef>
                <a:spcPts val="0"/>
              </a:spcBef>
              <a:spcAft>
                <a:spcPts val="0"/>
              </a:spcAft>
              <a:buClr>
                <a:srgbClr val="000000"/>
              </a:buClr>
              <a:buSzPts val="5200"/>
              <a:buNone/>
              <a:defRPr sz="5200">
                <a:solidFill>
                  <a:srgbClr val="000000"/>
                </a:solidFill>
              </a:defRPr>
            </a:lvl5pPr>
            <a:lvl6pPr lvl="5" algn="ctr">
              <a:spcBef>
                <a:spcPts val="0"/>
              </a:spcBef>
              <a:spcAft>
                <a:spcPts val="0"/>
              </a:spcAft>
              <a:buClr>
                <a:srgbClr val="000000"/>
              </a:buClr>
              <a:buSzPts val="5200"/>
              <a:buNone/>
              <a:defRPr sz="5200">
                <a:solidFill>
                  <a:srgbClr val="000000"/>
                </a:solidFill>
              </a:defRPr>
            </a:lvl6pPr>
            <a:lvl7pPr lvl="6" algn="ctr">
              <a:spcBef>
                <a:spcPts val="0"/>
              </a:spcBef>
              <a:spcAft>
                <a:spcPts val="0"/>
              </a:spcAft>
              <a:buClr>
                <a:srgbClr val="000000"/>
              </a:buClr>
              <a:buSzPts val="5200"/>
              <a:buNone/>
              <a:defRPr sz="5200">
                <a:solidFill>
                  <a:srgbClr val="000000"/>
                </a:solidFill>
              </a:defRPr>
            </a:lvl7pPr>
            <a:lvl8pPr lvl="7" algn="ctr">
              <a:spcBef>
                <a:spcPts val="0"/>
              </a:spcBef>
              <a:spcAft>
                <a:spcPts val="0"/>
              </a:spcAft>
              <a:buClr>
                <a:srgbClr val="000000"/>
              </a:buClr>
              <a:buSzPts val="5200"/>
              <a:buNone/>
              <a:defRPr sz="5200">
                <a:solidFill>
                  <a:srgbClr val="000000"/>
                </a:solidFill>
              </a:defRPr>
            </a:lvl8pPr>
            <a:lvl9pPr lvl="8" algn="ctr">
              <a:spcBef>
                <a:spcPts val="0"/>
              </a:spcBef>
              <a:spcAft>
                <a:spcPts val="0"/>
              </a:spcAft>
              <a:buClr>
                <a:srgbClr val="000000"/>
              </a:buClr>
              <a:buSzPts val="5200"/>
              <a:buNone/>
              <a:defRPr sz="5200">
                <a:solidFill>
                  <a:srgbClr val="000000"/>
                </a:solidFill>
              </a:defRPr>
            </a:lvl9pPr>
          </a:lstStyle>
          <a:p>
            <a:endParaRPr/>
          </a:p>
        </p:txBody>
      </p:sp>
      <p:sp>
        <p:nvSpPr>
          <p:cNvPr id="15" name="Google Shape;15;p2"/>
          <p:cNvSpPr txBox="1">
            <a:spLocks noGrp="1"/>
          </p:cNvSpPr>
          <p:nvPr>
            <p:ph type="subTitle" idx="1"/>
          </p:nvPr>
        </p:nvSpPr>
        <p:spPr>
          <a:xfrm>
            <a:off x="1209687" y="3310500"/>
            <a:ext cx="2799600" cy="499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a:solidFill>
                  <a:srgbClr val="000000"/>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16" name="Google Shape;16;p2"/>
          <p:cNvSpPr/>
          <p:nvPr/>
        </p:nvSpPr>
        <p:spPr>
          <a:xfrm rot="10418703">
            <a:off x="-364847" y="-1321081"/>
            <a:ext cx="2078788" cy="183868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86"/>
        <p:cNvGrpSpPr/>
        <p:nvPr/>
      </p:nvGrpSpPr>
      <p:grpSpPr>
        <a:xfrm>
          <a:off x="0" y="0"/>
          <a:ext cx="0" cy="0"/>
          <a:chOff x="0" y="0"/>
          <a:chExt cx="0" cy="0"/>
        </a:xfrm>
      </p:grpSpPr>
      <p:sp>
        <p:nvSpPr>
          <p:cNvPr id="187" name="Google Shape;187;p21"/>
          <p:cNvSpPr txBox="1">
            <a:spLocks noGrp="1"/>
          </p:cNvSpPr>
          <p:nvPr>
            <p:ph type="subTitle" idx="1"/>
          </p:nvPr>
        </p:nvSpPr>
        <p:spPr>
          <a:xfrm>
            <a:off x="2071013" y="4159489"/>
            <a:ext cx="23637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8" name="Google Shape;188;p21"/>
          <p:cNvSpPr txBox="1">
            <a:spLocks noGrp="1"/>
          </p:cNvSpPr>
          <p:nvPr>
            <p:ph type="subTitle" idx="2"/>
          </p:nvPr>
        </p:nvSpPr>
        <p:spPr>
          <a:xfrm>
            <a:off x="4696038" y="4159489"/>
            <a:ext cx="23637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9" name="Google Shape;189;p21"/>
          <p:cNvSpPr txBox="1">
            <a:spLocks noGrp="1"/>
          </p:cNvSpPr>
          <p:nvPr>
            <p:ph type="title" hasCustomPrompt="1"/>
          </p:nvPr>
        </p:nvSpPr>
        <p:spPr>
          <a:xfrm>
            <a:off x="2476724" y="1472495"/>
            <a:ext cx="1549800" cy="6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0" name="Google Shape;190;p21"/>
          <p:cNvSpPr txBox="1">
            <a:spLocks noGrp="1"/>
          </p:cNvSpPr>
          <p:nvPr>
            <p:ph type="title" idx="3" hasCustomPrompt="1"/>
          </p:nvPr>
        </p:nvSpPr>
        <p:spPr>
          <a:xfrm>
            <a:off x="5105767" y="1505084"/>
            <a:ext cx="1549800" cy="6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1" name="Google Shape;191;p21"/>
          <p:cNvSpPr txBox="1">
            <a:spLocks noGrp="1"/>
          </p:cNvSpPr>
          <p:nvPr>
            <p:ph type="title" idx="4" hasCustomPrompt="1"/>
          </p:nvPr>
        </p:nvSpPr>
        <p:spPr>
          <a:xfrm>
            <a:off x="2477961" y="3368463"/>
            <a:ext cx="1549800" cy="6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2" name="Google Shape;192;p21"/>
          <p:cNvSpPr txBox="1">
            <a:spLocks noGrp="1"/>
          </p:cNvSpPr>
          <p:nvPr>
            <p:ph type="title" idx="5" hasCustomPrompt="1"/>
          </p:nvPr>
        </p:nvSpPr>
        <p:spPr>
          <a:xfrm>
            <a:off x="5107005" y="3368463"/>
            <a:ext cx="1549800" cy="6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3" name="Google Shape;193;p21"/>
          <p:cNvSpPr txBox="1">
            <a:spLocks noGrp="1"/>
          </p:cNvSpPr>
          <p:nvPr>
            <p:ph type="subTitle" idx="6"/>
          </p:nvPr>
        </p:nvSpPr>
        <p:spPr>
          <a:xfrm>
            <a:off x="1950749" y="2019196"/>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194" name="Google Shape;194;p21"/>
          <p:cNvSpPr txBox="1">
            <a:spLocks noGrp="1"/>
          </p:cNvSpPr>
          <p:nvPr>
            <p:ph type="subTitle" idx="7"/>
          </p:nvPr>
        </p:nvSpPr>
        <p:spPr>
          <a:xfrm>
            <a:off x="4606899" y="2002037"/>
            <a:ext cx="25401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195" name="Google Shape;195;p21"/>
          <p:cNvSpPr txBox="1">
            <a:spLocks noGrp="1"/>
          </p:cNvSpPr>
          <p:nvPr>
            <p:ph type="subTitle" idx="8"/>
          </p:nvPr>
        </p:nvSpPr>
        <p:spPr>
          <a:xfrm>
            <a:off x="4584318" y="3886639"/>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196" name="Google Shape;196;p21"/>
          <p:cNvSpPr txBox="1">
            <a:spLocks noGrp="1"/>
          </p:cNvSpPr>
          <p:nvPr>
            <p:ph type="subTitle" idx="9"/>
          </p:nvPr>
        </p:nvSpPr>
        <p:spPr>
          <a:xfrm>
            <a:off x="2068988" y="2289673"/>
            <a:ext cx="23637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7" name="Google Shape;197;p21"/>
          <p:cNvSpPr txBox="1">
            <a:spLocks noGrp="1"/>
          </p:cNvSpPr>
          <p:nvPr>
            <p:ph type="subTitle" idx="13"/>
          </p:nvPr>
        </p:nvSpPr>
        <p:spPr>
          <a:xfrm>
            <a:off x="4699038" y="2270765"/>
            <a:ext cx="23637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8" name="Google Shape;198;p21"/>
          <p:cNvSpPr txBox="1">
            <a:spLocks noGrp="1"/>
          </p:cNvSpPr>
          <p:nvPr>
            <p:ph type="subTitle" idx="14"/>
          </p:nvPr>
        </p:nvSpPr>
        <p:spPr>
          <a:xfrm>
            <a:off x="1950743" y="3886639"/>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199" name="Google Shape;199;p21"/>
          <p:cNvSpPr txBox="1">
            <a:spLocks noGrp="1"/>
          </p:cNvSpPr>
          <p:nvPr>
            <p:ph type="title" idx="15"/>
          </p:nvPr>
        </p:nvSpPr>
        <p:spPr>
          <a:xfrm>
            <a:off x="599025" y="501771"/>
            <a:ext cx="793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0" name="Google Shape;200;p21"/>
          <p:cNvSpPr/>
          <p:nvPr/>
        </p:nvSpPr>
        <p:spPr>
          <a:xfrm rot="1213345">
            <a:off x="8025344" y="3507810"/>
            <a:ext cx="2892638" cy="3135285"/>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rgbClr val="2CC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rot="-1587102">
            <a:off x="-1733628" y="-1164707"/>
            <a:ext cx="3044791" cy="2523265"/>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rot="10614379">
            <a:off x="8222660" y="-600650"/>
            <a:ext cx="2078779" cy="1838666"/>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and Credits">
  <p:cSld name="CUSTOM_12">
    <p:spTree>
      <p:nvGrpSpPr>
        <p:cNvPr id="1" name="Shape 203"/>
        <p:cNvGrpSpPr/>
        <p:nvPr/>
      </p:nvGrpSpPr>
      <p:grpSpPr>
        <a:xfrm>
          <a:off x="0" y="0"/>
          <a:ext cx="0" cy="0"/>
          <a:chOff x="0" y="0"/>
          <a:chExt cx="0" cy="0"/>
        </a:xfrm>
      </p:grpSpPr>
      <p:sp>
        <p:nvSpPr>
          <p:cNvPr id="204" name="Google Shape;204;p22"/>
          <p:cNvSpPr/>
          <p:nvPr/>
        </p:nvSpPr>
        <p:spPr>
          <a:xfrm rot="-6638496">
            <a:off x="8275201" y="4346931"/>
            <a:ext cx="1333355" cy="1179337"/>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txBox="1">
            <a:spLocks noGrp="1"/>
          </p:cNvSpPr>
          <p:nvPr>
            <p:ph type="title"/>
          </p:nvPr>
        </p:nvSpPr>
        <p:spPr>
          <a:xfrm>
            <a:off x="606149" y="567249"/>
            <a:ext cx="3606300" cy="841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6000">
                <a:solidFill>
                  <a:schemeClr val="dk1"/>
                </a:solidFill>
              </a:defRPr>
            </a:lvl1pPr>
            <a:lvl2pPr lvl="1" algn="ctr" rtl="0">
              <a:spcBef>
                <a:spcPts val="0"/>
              </a:spcBef>
              <a:spcAft>
                <a:spcPts val="0"/>
              </a:spcAft>
              <a:buClr>
                <a:srgbClr val="000000"/>
              </a:buClr>
              <a:buSzPts val="3600"/>
              <a:buNone/>
              <a:defRPr sz="3600">
                <a:solidFill>
                  <a:srgbClr val="000000"/>
                </a:solidFill>
              </a:defRPr>
            </a:lvl2pPr>
            <a:lvl3pPr lvl="2" algn="ctr" rtl="0">
              <a:spcBef>
                <a:spcPts val="0"/>
              </a:spcBef>
              <a:spcAft>
                <a:spcPts val="0"/>
              </a:spcAft>
              <a:buClr>
                <a:srgbClr val="000000"/>
              </a:buClr>
              <a:buSzPts val="3600"/>
              <a:buNone/>
              <a:defRPr sz="3600">
                <a:solidFill>
                  <a:srgbClr val="000000"/>
                </a:solidFill>
              </a:defRPr>
            </a:lvl3pPr>
            <a:lvl4pPr lvl="3" algn="ctr" rtl="0">
              <a:spcBef>
                <a:spcPts val="0"/>
              </a:spcBef>
              <a:spcAft>
                <a:spcPts val="0"/>
              </a:spcAft>
              <a:buClr>
                <a:srgbClr val="000000"/>
              </a:buClr>
              <a:buSzPts val="3600"/>
              <a:buNone/>
              <a:defRPr sz="3600">
                <a:solidFill>
                  <a:srgbClr val="000000"/>
                </a:solidFill>
              </a:defRPr>
            </a:lvl4pPr>
            <a:lvl5pPr lvl="4" algn="ctr" rtl="0">
              <a:spcBef>
                <a:spcPts val="0"/>
              </a:spcBef>
              <a:spcAft>
                <a:spcPts val="0"/>
              </a:spcAft>
              <a:buClr>
                <a:srgbClr val="000000"/>
              </a:buClr>
              <a:buSzPts val="3600"/>
              <a:buNone/>
              <a:defRPr sz="3600">
                <a:solidFill>
                  <a:srgbClr val="000000"/>
                </a:solidFill>
              </a:defRPr>
            </a:lvl5pPr>
            <a:lvl6pPr lvl="5" algn="ctr" rtl="0">
              <a:spcBef>
                <a:spcPts val="0"/>
              </a:spcBef>
              <a:spcAft>
                <a:spcPts val="0"/>
              </a:spcAft>
              <a:buClr>
                <a:srgbClr val="000000"/>
              </a:buClr>
              <a:buSzPts val="3600"/>
              <a:buNone/>
              <a:defRPr sz="3600">
                <a:solidFill>
                  <a:srgbClr val="000000"/>
                </a:solidFill>
              </a:defRPr>
            </a:lvl6pPr>
            <a:lvl7pPr lvl="6" algn="ctr" rtl="0">
              <a:spcBef>
                <a:spcPts val="0"/>
              </a:spcBef>
              <a:spcAft>
                <a:spcPts val="0"/>
              </a:spcAft>
              <a:buClr>
                <a:srgbClr val="000000"/>
              </a:buClr>
              <a:buSzPts val="3600"/>
              <a:buNone/>
              <a:defRPr sz="3600">
                <a:solidFill>
                  <a:srgbClr val="000000"/>
                </a:solidFill>
              </a:defRPr>
            </a:lvl7pPr>
            <a:lvl8pPr lvl="7" algn="ctr" rtl="0">
              <a:spcBef>
                <a:spcPts val="0"/>
              </a:spcBef>
              <a:spcAft>
                <a:spcPts val="0"/>
              </a:spcAft>
              <a:buClr>
                <a:srgbClr val="000000"/>
              </a:buClr>
              <a:buSzPts val="3600"/>
              <a:buNone/>
              <a:defRPr sz="3600">
                <a:solidFill>
                  <a:srgbClr val="000000"/>
                </a:solidFill>
              </a:defRPr>
            </a:lvl8pPr>
            <a:lvl9pPr lvl="8" algn="ctr" rtl="0">
              <a:spcBef>
                <a:spcPts val="0"/>
              </a:spcBef>
              <a:spcAft>
                <a:spcPts val="0"/>
              </a:spcAft>
              <a:buClr>
                <a:srgbClr val="000000"/>
              </a:buClr>
              <a:buSzPts val="3600"/>
              <a:buNone/>
              <a:defRPr sz="3600">
                <a:solidFill>
                  <a:srgbClr val="000000"/>
                </a:solidFill>
              </a:defRPr>
            </a:lvl9pPr>
          </a:lstStyle>
          <a:p>
            <a:endParaRPr/>
          </a:p>
        </p:txBody>
      </p:sp>
      <p:sp>
        <p:nvSpPr>
          <p:cNvPr id="206" name="Google Shape;206;p22"/>
          <p:cNvSpPr txBox="1">
            <a:spLocks noGrp="1"/>
          </p:cNvSpPr>
          <p:nvPr>
            <p:ph type="subTitle" idx="1"/>
          </p:nvPr>
        </p:nvSpPr>
        <p:spPr>
          <a:xfrm>
            <a:off x="611025" y="1530825"/>
            <a:ext cx="2946900" cy="103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07" name="Google Shape;207;p22"/>
          <p:cNvSpPr txBox="1"/>
          <p:nvPr/>
        </p:nvSpPr>
        <p:spPr>
          <a:xfrm>
            <a:off x="625650" y="3549250"/>
            <a:ext cx="3362400" cy="555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accent2"/>
                </a:solidFill>
                <a:latin typeface="Open Sans"/>
                <a:ea typeface="Open Sans"/>
                <a:cs typeface="Open Sans"/>
                <a:sym typeface="Open Sans"/>
              </a:rPr>
              <a:t>CREDITS: This presentation template was created by </a:t>
            </a:r>
            <a:r>
              <a:rPr lang="en" sz="1000" b="1">
                <a:solidFill>
                  <a:schemeClr val="accent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accent2"/>
                </a:solidFill>
                <a:latin typeface="Open Sans"/>
                <a:ea typeface="Open Sans"/>
                <a:cs typeface="Open Sans"/>
                <a:sym typeface="Open Sans"/>
              </a:rPr>
              <a:t>, including icons by </a:t>
            </a:r>
            <a:r>
              <a:rPr lang="en" sz="1000" b="1">
                <a:solidFill>
                  <a:schemeClr val="accent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accent2"/>
                </a:solidFill>
                <a:latin typeface="Open Sans"/>
                <a:ea typeface="Open Sans"/>
                <a:cs typeface="Open Sans"/>
                <a:sym typeface="Open Sans"/>
              </a:rPr>
              <a:t>, infographics &amp; images by </a:t>
            </a:r>
            <a:r>
              <a:rPr lang="en" sz="1000" b="1">
                <a:solidFill>
                  <a:schemeClr val="accent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chemeClr val="accent2"/>
                </a:solidFill>
                <a:latin typeface="Open Sans"/>
                <a:ea typeface="Open Sans"/>
                <a:cs typeface="Open Sans"/>
                <a:sym typeface="Open Sans"/>
              </a:rPr>
              <a:t> and illustrations by </a:t>
            </a:r>
            <a:r>
              <a:rPr lang="en" sz="1000" b="1">
                <a:solidFill>
                  <a:schemeClr val="accent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1000" b="1">
              <a:solidFill>
                <a:schemeClr val="accent2"/>
              </a:solidFill>
              <a:latin typeface="Open Sans"/>
              <a:ea typeface="Open Sans"/>
              <a:cs typeface="Open Sans"/>
              <a:sym typeface="Open Sans"/>
            </a:endParaRPr>
          </a:p>
        </p:txBody>
      </p:sp>
      <p:grpSp>
        <p:nvGrpSpPr>
          <p:cNvPr id="208" name="Google Shape;208;p22"/>
          <p:cNvGrpSpPr/>
          <p:nvPr/>
        </p:nvGrpSpPr>
        <p:grpSpPr>
          <a:xfrm>
            <a:off x="-705848" y="-1257296"/>
            <a:ext cx="10929619" cy="8000620"/>
            <a:chOff x="-705848" y="-1257296"/>
            <a:chExt cx="10929619" cy="8000620"/>
          </a:xfrm>
        </p:grpSpPr>
        <p:sp>
          <p:nvSpPr>
            <p:cNvPr id="209" name="Google Shape;209;p22"/>
            <p:cNvSpPr/>
            <p:nvPr/>
          </p:nvSpPr>
          <p:spPr>
            <a:xfrm rot="-7578236">
              <a:off x="7798729" y="-767638"/>
              <a:ext cx="2130806" cy="1808803"/>
            </a:xfrm>
            <a:custGeom>
              <a:avLst/>
              <a:gdLst/>
              <a:ahLst/>
              <a:cxnLst/>
              <a:rect l="l" t="t" r="r" b="b"/>
              <a:pathLst>
                <a:path w="7513" h="4982" extrusionOk="0">
                  <a:moveTo>
                    <a:pt x="5336" y="1"/>
                  </a:moveTo>
                  <a:cubicBezTo>
                    <a:pt x="4958" y="1"/>
                    <a:pt x="4536" y="111"/>
                    <a:pt x="4071" y="365"/>
                  </a:cubicBezTo>
                  <a:cubicBezTo>
                    <a:pt x="2643" y="1148"/>
                    <a:pt x="0" y="1429"/>
                    <a:pt x="107" y="2807"/>
                  </a:cubicBezTo>
                  <a:cubicBezTo>
                    <a:pt x="207" y="4095"/>
                    <a:pt x="2519" y="4981"/>
                    <a:pt x="4201" y="4981"/>
                  </a:cubicBezTo>
                  <a:cubicBezTo>
                    <a:pt x="4319" y="4981"/>
                    <a:pt x="4429" y="4975"/>
                    <a:pt x="4539" y="4968"/>
                  </a:cubicBezTo>
                  <a:cubicBezTo>
                    <a:pt x="6228" y="4834"/>
                    <a:pt x="7513" y="3610"/>
                    <a:pt x="7403" y="2235"/>
                  </a:cubicBezTo>
                  <a:cubicBezTo>
                    <a:pt x="7323" y="1178"/>
                    <a:pt x="6577" y="1"/>
                    <a:pt x="5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1587142">
              <a:off x="-470134" y="4623126"/>
              <a:ext cx="1282176" cy="1359730"/>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rot="-590105">
              <a:off x="6523492" y="4814042"/>
              <a:ext cx="3044800" cy="1681592"/>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22"/>
          <p:cNvSpPr/>
          <p:nvPr/>
        </p:nvSpPr>
        <p:spPr>
          <a:xfrm rot="-2843613">
            <a:off x="-665837" y="-565380"/>
            <a:ext cx="1333338" cy="117935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57"/>
        <p:cNvGrpSpPr/>
        <p:nvPr/>
      </p:nvGrpSpPr>
      <p:grpSpPr>
        <a:xfrm>
          <a:off x="0" y="0"/>
          <a:ext cx="0" cy="0"/>
          <a:chOff x="0" y="0"/>
          <a:chExt cx="0" cy="0"/>
        </a:xfrm>
      </p:grpSpPr>
      <p:sp>
        <p:nvSpPr>
          <p:cNvPr id="158" name="Google Shape;158;p18"/>
          <p:cNvSpPr/>
          <p:nvPr/>
        </p:nvSpPr>
        <p:spPr>
          <a:xfrm>
            <a:off x="-1225575" y="1229450"/>
            <a:ext cx="11388623" cy="7398885"/>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rot="-2308310">
            <a:off x="87300" y="-639462"/>
            <a:ext cx="2063856" cy="2011644"/>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rot="248117">
            <a:off x="3093740" y="780919"/>
            <a:ext cx="2609322" cy="105998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rot="-6847417">
            <a:off x="7491172" y="-441785"/>
            <a:ext cx="2844934" cy="2772962"/>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txBox="1">
            <a:spLocks noGrp="1"/>
          </p:cNvSpPr>
          <p:nvPr>
            <p:ph type="subTitle" idx="1"/>
          </p:nvPr>
        </p:nvSpPr>
        <p:spPr>
          <a:xfrm>
            <a:off x="1459475" y="3197950"/>
            <a:ext cx="6224700" cy="110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84480"/>
              </a:buClr>
              <a:buSzPts val="1400"/>
              <a:buFont typeface="Poppins"/>
              <a:buChar char="●"/>
              <a:defRPr>
                <a:solidFill>
                  <a:srgbClr val="474747"/>
                </a:solidFill>
              </a:defRPr>
            </a:lvl1pPr>
            <a:lvl2pPr lvl="1" rtl="0">
              <a:lnSpc>
                <a:spcPct val="100000"/>
              </a:lnSpc>
              <a:spcBef>
                <a:spcPts val="0"/>
              </a:spcBef>
              <a:spcAft>
                <a:spcPts val="0"/>
              </a:spcAft>
              <a:buClr>
                <a:srgbClr val="184480"/>
              </a:buClr>
              <a:buSzPts val="1400"/>
              <a:buFont typeface="Poppins"/>
              <a:buChar char="○"/>
              <a:defRPr/>
            </a:lvl2pPr>
            <a:lvl3pPr lvl="2" rtl="0">
              <a:lnSpc>
                <a:spcPct val="100000"/>
              </a:lnSpc>
              <a:spcBef>
                <a:spcPts val="0"/>
              </a:spcBef>
              <a:spcAft>
                <a:spcPts val="0"/>
              </a:spcAft>
              <a:buClr>
                <a:srgbClr val="184480"/>
              </a:buClr>
              <a:buSzPts val="1400"/>
              <a:buFont typeface="Poppins"/>
              <a:buChar char="■"/>
              <a:defRPr/>
            </a:lvl3pPr>
            <a:lvl4pPr lvl="3" rtl="0">
              <a:lnSpc>
                <a:spcPct val="100000"/>
              </a:lnSpc>
              <a:spcBef>
                <a:spcPts val="0"/>
              </a:spcBef>
              <a:spcAft>
                <a:spcPts val="0"/>
              </a:spcAft>
              <a:buClr>
                <a:srgbClr val="184480"/>
              </a:buClr>
              <a:buSzPts val="1400"/>
              <a:buFont typeface="Poppins"/>
              <a:buChar char="●"/>
              <a:defRPr/>
            </a:lvl4pPr>
            <a:lvl5pPr lvl="4" rtl="0">
              <a:lnSpc>
                <a:spcPct val="100000"/>
              </a:lnSpc>
              <a:spcBef>
                <a:spcPts val="0"/>
              </a:spcBef>
              <a:spcAft>
                <a:spcPts val="0"/>
              </a:spcAft>
              <a:buClr>
                <a:srgbClr val="184480"/>
              </a:buClr>
              <a:buSzPts val="1400"/>
              <a:buFont typeface="Poppins"/>
              <a:buChar char="○"/>
              <a:defRPr/>
            </a:lvl5pPr>
            <a:lvl6pPr lvl="5" rtl="0">
              <a:lnSpc>
                <a:spcPct val="100000"/>
              </a:lnSpc>
              <a:spcBef>
                <a:spcPts val="0"/>
              </a:spcBef>
              <a:spcAft>
                <a:spcPts val="0"/>
              </a:spcAft>
              <a:buClr>
                <a:srgbClr val="184480"/>
              </a:buClr>
              <a:buSzPts val="1400"/>
              <a:buFont typeface="Poppins"/>
              <a:buChar char="■"/>
              <a:defRPr/>
            </a:lvl6pPr>
            <a:lvl7pPr lvl="6" rtl="0">
              <a:lnSpc>
                <a:spcPct val="100000"/>
              </a:lnSpc>
              <a:spcBef>
                <a:spcPts val="0"/>
              </a:spcBef>
              <a:spcAft>
                <a:spcPts val="0"/>
              </a:spcAft>
              <a:buClr>
                <a:srgbClr val="184480"/>
              </a:buClr>
              <a:buSzPts val="1400"/>
              <a:buFont typeface="Poppins"/>
              <a:buChar char="●"/>
              <a:defRPr/>
            </a:lvl7pPr>
            <a:lvl8pPr lvl="7" rtl="0">
              <a:lnSpc>
                <a:spcPct val="100000"/>
              </a:lnSpc>
              <a:spcBef>
                <a:spcPts val="0"/>
              </a:spcBef>
              <a:spcAft>
                <a:spcPts val="0"/>
              </a:spcAft>
              <a:buClr>
                <a:srgbClr val="184480"/>
              </a:buClr>
              <a:buSzPts val="1400"/>
              <a:buFont typeface="Poppins"/>
              <a:buChar char="○"/>
              <a:defRPr/>
            </a:lvl8pPr>
            <a:lvl9pPr lvl="8" rtl="0">
              <a:lnSpc>
                <a:spcPct val="100000"/>
              </a:lnSpc>
              <a:spcBef>
                <a:spcPts val="0"/>
              </a:spcBef>
              <a:spcAft>
                <a:spcPts val="0"/>
              </a:spcAft>
              <a:buClr>
                <a:srgbClr val="184480"/>
              </a:buClr>
              <a:buSzPts val="1400"/>
              <a:buFont typeface="Poppins"/>
              <a:buChar char="■"/>
              <a:defRPr/>
            </a:lvl9pPr>
          </a:lstStyle>
          <a:p>
            <a:endParaRPr/>
          </a:p>
        </p:txBody>
      </p:sp>
      <p:sp>
        <p:nvSpPr>
          <p:cNvPr id="163" name="Google Shape;163;p18"/>
          <p:cNvSpPr txBox="1">
            <a:spLocks noGrp="1"/>
          </p:cNvSpPr>
          <p:nvPr>
            <p:ph type="title"/>
          </p:nvPr>
        </p:nvSpPr>
        <p:spPr>
          <a:xfrm>
            <a:off x="2552900" y="2604552"/>
            <a:ext cx="4038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4" name="Google Shape;164;p18"/>
          <p:cNvSpPr/>
          <p:nvPr/>
        </p:nvSpPr>
        <p:spPr>
          <a:xfrm rot="8858630">
            <a:off x="3039615" y="232091"/>
            <a:ext cx="594761" cy="614824"/>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3598111">
            <a:off x="6303343" y="762242"/>
            <a:ext cx="594762" cy="614825"/>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rot="-1985574">
            <a:off x="-86434" y="1423248"/>
            <a:ext cx="594760" cy="614823"/>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306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167"/>
        <p:cNvGrpSpPr/>
        <p:nvPr/>
      </p:nvGrpSpPr>
      <p:grpSpPr>
        <a:xfrm>
          <a:off x="0" y="0"/>
          <a:ext cx="0" cy="0"/>
          <a:chOff x="0" y="0"/>
          <a:chExt cx="0" cy="0"/>
        </a:xfrm>
      </p:grpSpPr>
      <p:sp>
        <p:nvSpPr>
          <p:cNvPr id="168" name="Google Shape;168;p19"/>
          <p:cNvSpPr/>
          <p:nvPr/>
        </p:nvSpPr>
        <p:spPr>
          <a:xfrm rot="4001561">
            <a:off x="-1449039" y="3180617"/>
            <a:ext cx="4878116" cy="4754804"/>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rot="-7051876">
            <a:off x="6989444" y="-1846175"/>
            <a:ext cx="4065310" cy="3962464"/>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rot="10800000">
            <a:off x="443839" y="-607142"/>
            <a:ext cx="4017951" cy="1632205"/>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rot="10800000" flipH="1">
            <a:off x="8091501" y="3798723"/>
            <a:ext cx="1574784" cy="1886929"/>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txBox="1">
            <a:spLocks noGrp="1"/>
          </p:cNvSpPr>
          <p:nvPr>
            <p:ph type="subTitle" idx="1"/>
          </p:nvPr>
        </p:nvSpPr>
        <p:spPr>
          <a:xfrm>
            <a:off x="4461900" y="2245300"/>
            <a:ext cx="3969000" cy="1351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9"/>
          <p:cNvSpPr txBox="1">
            <a:spLocks noGrp="1"/>
          </p:cNvSpPr>
          <p:nvPr>
            <p:ph type="subTitle" idx="2"/>
          </p:nvPr>
        </p:nvSpPr>
        <p:spPr>
          <a:xfrm>
            <a:off x="4461900" y="1695450"/>
            <a:ext cx="362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74" name="Google Shape;174;p19"/>
          <p:cNvSpPr/>
          <p:nvPr/>
        </p:nvSpPr>
        <p:spPr>
          <a:xfrm rot="-1464930">
            <a:off x="5318435" y="2624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7924258">
            <a:off x="314455" y="1257258"/>
            <a:ext cx="528015" cy="545813"/>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7020823">
            <a:off x="6869485" y="4300336"/>
            <a:ext cx="528006" cy="54580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2213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7"/>
        <p:cNvGrpSpPr/>
        <p:nvPr/>
      </p:nvGrpSpPr>
      <p:grpSpPr>
        <a:xfrm>
          <a:off x="0" y="0"/>
          <a:ext cx="0" cy="0"/>
          <a:chOff x="0" y="0"/>
          <a:chExt cx="0" cy="0"/>
        </a:xfrm>
      </p:grpSpPr>
      <p:sp>
        <p:nvSpPr>
          <p:cNvPr id="58" name="Google Shape;58;p7"/>
          <p:cNvSpPr/>
          <p:nvPr/>
        </p:nvSpPr>
        <p:spPr>
          <a:xfrm>
            <a:off x="5187394" y="-969821"/>
            <a:ext cx="9144010" cy="7840493"/>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8852448" flipH="1">
            <a:off x="-933843" y="-1055111"/>
            <a:ext cx="4017898" cy="1632184"/>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10800000">
            <a:off x="40" y="3680710"/>
            <a:ext cx="1239362" cy="1462787"/>
          </a:xfrm>
          <a:custGeom>
            <a:avLst/>
            <a:gdLst/>
            <a:ahLst/>
            <a:cxnLst/>
            <a:rect l="l" t="t" r="r" b="b"/>
            <a:pathLst>
              <a:path w="32029" h="37803" extrusionOk="0">
                <a:moveTo>
                  <a:pt x="32017" y="1"/>
                </a:moveTo>
                <a:lnTo>
                  <a:pt x="322" y="1"/>
                </a:lnTo>
                <a:cubicBezTo>
                  <a:pt x="1" y="2930"/>
                  <a:pt x="679" y="6073"/>
                  <a:pt x="2846" y="8025"/>
                </a:cubicBezTo>
                <a:cubicBezTo>
                  <a:pt x="6240" y="11085"/>
                  <a:pt x="11550" y="10121"/>
                  <a:pt x="15919" y="11442"/>
                </a:cubicBezTo>
                <a:cubicBezTo>
                  <a:pt x="20551" y="12847"/>
                  <a:pt x="24159" y="17193"/>
                  <a:pt x="24671" y="22015"/>
                </a:cubicBezTo>
                <a:cubicBezTo>
                  <a:pt x="24932" y="24444"/>
                  <a:pt x="24468" y="26885"/>
                  <a:pt x="24456" y="29326"/>
                </a:cubicBezTo>
                <a:cubicBezTo>
                  <a:pt x="24420" y="31754"/>
                  <a:pt x="24944" y="34398"/>
                  <a:pt x="26730" y="36053"/>
                </a:cubicBezTo>
                <a:cubicBezTo>
                  <a:pt x="28147" y="37362"/>
                  <a:pt x="30064" y="37803"/>
                  <a:pt x="32029" y="37731"/>
                </a:cubicBezTo>
                <a:lnTo>
                  <a:pt x="3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subTitle" idx="1"/>
          </p:nvPr>
        </p:nvSpPr>
        <p:spPr>
          <a:xfrm>
            <a:off x="713225" y="1573050"/>
            <a:ext cx="4038000" cy="274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84480"/>
              </a:buClr>
              <a:buSzPts val="1400"/>
              <a:buFont typeface="Poppins"/>
              <a:buChar char="●"/>
              <a:defRPr/>
            </a:lvl1pPr>
            <a:lvl2pPr lvl="1" rtl="0">
              <a:lnSpc>
                <a:spcPct val="100000"/>
              </a:lnSpc>
              <a:spcBef>
                <a:spcPts val="0"/>
              </a:spcBef>
              <a:spcAft>
                <a:spcPts val="0"/>
              </a:spcAft>
              <a:buClr>
                <a:srgbClr val="184480"/>
              </a:buClr>
              <a:buSzPts val="1400"/>
              <a:buFont typeface="Poppins"/>
              <a:buChar char="○"/>
              <a:defRPr/>
            </a:lvl2pPr>
            <a:lvl3pPr lvl="2" rtl="0">
              <a:lnSpc>
                <a:spcPct val="100000"/>
              </a:lnSpc>
              <a:spcBef>
                <a:spcPts val="0"/>
              </a:spcBef>
              <a:spcAft>
                <a:spcPts val="0"/>
              </a:spcAft>
              <a:buClr>
                <a:srgbClr val="184480"/>
              </a:buClr>
              <a:buSzPts val="1400"/>
              <a:buFont typeface="Poppins"/>
              <a:buChar char="■"/>
              <a:defRPr/>
            </a:lvl3pPr>
            <a:lvl4pPr lvl="3" rtl="0">
              <a:lnSpc>
                <a:spcPct val="100000"/>
              </a:lnSpc>
              <a:spcBef>
                <a:spcPts val="0"/>
              </a:spcBef>
              <a:spcAft>
                <a:spcPts val="0"/>
              </a:spcAft>
              <a:buClr>
                <a:srgbClr val="184480"/>
              </a:buClr>
              <a:buSzPts val="1400"/>
              <a:buFont typeface="Poppins"/>
              <a:buChar char="●"/>
              <a:defRPr/>
            </a:lvl4pPr>
            <a:lvl5pPr lvl="4" rtl="0">
              <a:lnSpc>
                <a:spcPct val="100000"/>
              </a:lnSpc>
              <a:spcBef>
                <a:spcPts val="0"/>
              </a:spcBef>
              <a:spcAft>
                <a:spcPts val="0"/>
              </a:spcAft>
              <a:buClr>
                <a:srgbClr val="184480"/>
              </a:buClr>
              <a:buSzPts val="1400"/>
              <a:buFont typeface="Poppins"/>
              <a:buChar char="○"/>
              <a:defRPr/>
            </a:lvl5pPr>
            <a:lvl6pPr lvl="5" rtl="0">
              <a:lnSpc>
                <a:spcPct val="100000"/>
              </a:lnSpc>
              <a:spcBef>
                <a:spcPts val="0"/>
              </a:spcBef>
              <a:spcAft>
                <a:spcPts val="0"/>
              </a:spcAft>
              <a:buClr>
                <a:srgbClr val="184480"/>
              </a:buClr>
              <a:buSzPts val="1400"/>
              <a:buFont typeface="Poppins"/>
              <a:buChar char="■"/>
              <a:defRPr/>
            </a:lvl6pPr>
            <a:lvl7pPr lvl="6" rtl="0">
              <a:lnSpc>
                <a:spcPct val="100000"/>
              </a:lnSpc>
              <a:spcBef>
                <a:spcPts val="0"/>
              </a:spcBef>
              <a:spcAft>
                <a:spcPts val="0"/>
              </a:spcAft>
              <a:buClr>
                <a:srgbClr val="184480"/>
              </a:buClr>
              <a:buSzPts val="1400"/>
              <a:buFont typeface="Poppins"/>
              <a:buChar char="●"/>
              <a:defRPr/>
            </a:lvl7pPr>
            <a:lvl8pPr lvl="7" rtl="0">
              <a:lnSpc>
                <a:spcPct val="100000"/>
              </a:lnSpc>
              <a:spcBef>
                <a:spcPts val="0"/>
              </a:spcBef>
              <a:spcAft>
                <a:spcPts val="0"/>
              </a:spcAft>
              <a:buClr>
                <a:srgbClr val="184480"/>
              </a:buClr>
              <a:buSzPts val="1400"/>
              <a:buFont typeface="Poppins"/>
              <a:buChar char="○"/>
              <a:defRPr/>
            </a:lvl8pPr>
            <a:lvl9pPr lvl="8" rtl="0">
              <a:lnSpc>
                <a:spcPct val="100000"/>
              </a:lnSpc>
              <a:spcBef>
                <a:spcPts val="0"/>
              </a:spcBef>
              <a:spcAft>
                <a:spcPts val="0"/>
              </a:spcAft>
              <a:buClr>
                <a:srgbClr val="184480"/>
              </a:buClr>
              <a:buSzPts val="1400"/>
              <a:buFont typeface="Poppins"/>
              <a:buChar char="■"/>
              <a:defRPr/>
            </a:lvl9pPr>
          </a:lstStyle>
          <a:p>
            <a:endParaRPr/>
          </a:p>
        </p:txBody>
      </p:sp>
      <p:sp>
        <p:nvSpPr>
          <p:cNvPr id="62" name="Google Shape;62;p7"/>
          <p:cNvSpPr txBox="1">
            <a:spLocks noGrp="1"/>
          </p:cNvSpPr>
          <p:nvPr>
            <p:ph type="title"/>
          </p:nvPr>
        </p:nvSpPr>
        <p:spPr>
          <a:xfrm>
            <a:off x="713225" y="824850"/>
            <a:ext cx="4038000" cy="7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7"/>
          <p:cNvSpPr/>
          <p:nvPr/>
        </p:nvSpPr>
        <p:spPr>
          <a:xfrm rot="-1464990">
            <a:off x="4819228" y="4291963"/>
            <a:ext cx="552289" cy="570919"/>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rot="3943664">
            <a:off x="3139162" y="-120035"/>
            <a:ext cx="552286" cy="570916"/>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2640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70475" y="2247900"/>
            <a:ext cx="4172400" cy="996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4200"/>
              <a:buNone/>
              <a:defRPr sz="48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9" name="Google Shape;19;p3"/>
          <p:cNvSpPr txBox="1">
            <a:spLocks noGrp="1"/>
          </p:cNvSpPr>
          <p:nvPr>
            <p:ph type="title" idx="2" hasCustomPrompt="1"/>
          </p:nvPr>
        </p:nvSpPr>
        <p:spPr>
          <a:xfrm flipH="1">
            <a:off x="3867450" y="647775"/>
            <a:ext cx="1409100" cy="1333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sz="8000">
                <a:solidFill>
                  <a:schemeClr val="dk1"/>
                </a:solidFill>
              </a:defRPr>
            </a:lvl1pPr>
            <a:lvl2pPr lvl="1"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subTitle" idx="1"/>
          </p:nvPr>
        </p:nvSpPr>
        <p:spPr>
          <a:xfrm>
            <a:off x="599050" y="3150400"/>
            <a:ext cx="44778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1" name="Google Shape;21;p3"/>
          <p:cNvGrpSpPr/>
          <p:nvPr/>
        </p:nvGrpSpPr>
        <p:grpSpPr>
          <a:xfrm>
            <a:off x="-947075" y="-1524068"/>
            <a:ext cx="11456896" cy="7821133"/>
            <a:chOff x="-947075" y="-1524068"/>
            <a:chExt cx="11456896" cy="7821133"/>
          </a:xfrm>
        </p:grpSpPr>
        <p:sp>
          <p:nvSpPr>
            <p:cNvPr id="22" name="Google Shape;22;p3"/>
            <p:cNvSpPr/>
            <p:nvPr/>
          </p:nvSpPr>
          <p:spPr>
            <a:xfrm>
              <a:off x="-947075" y="-204424"/>
              <a:ext cx="1658445" cy="1509337"/>
            </a:xfrm>
            <a:custGeom>
              <a:avLst/>
              <a:gdLst/>
              <a:ahLst/>
              <a:cxnLst/>
              <a:rect l="l" t="t" r="r" b="b"/>
              <a:pathLst>
                <a:path w="57670" h="52485" extrusionOk="0">
                  <a:moveTo>
                    <a:pt x="28456" y="1"/>
                  </a:moveTo>
                  <a:cubicBezTo>
                    <a:pt x="26076" y="1"/>
                    <a:pt x="23754" y="372"/>
                    <a:pt x="21585" y="1167"/>
                  </a:cubicBezTo>
                  <a:cubicBezTo>
                    <a:pt x="6009" y="6876"/>
                    <a:pt x="1" y="33731"/>
                    <a:pt x="11817" y="45925"/>
                  </a:cubicBezTo>
                  <a:cubicBezTo>
                    <a:pt x="16187" y="50435"/>
                    <a:pt x="22550" y="52484"/>
                    <a:pt x="28928" y="52484"/>
                  </a:cubicBezTo>
                  <a:cubicBezTo>
                    <a:pt x="32565" y="52484"/>
                    <a:pt x="36208" y="51817"/>
                    <a:pt x="39488" y="50560"/>
                  </a:cubicBezTo>
                  <a:cubicBezTo>
                    <a:pt x="49574" y="46721"/>
                    <a:pt x="57670" y="36735"/>
                    <a:pt x="57391" y="26032"/>
                  </a:cubicBezTo>
                  <a:cubicBezTo>
                    <a:pt x="57003" y="11698"/>
                    <a:pt x="41812" y="1"/>
                    <a:pt x="28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7199660">
              <a:off x="-531894" y="4504616"/>
              <a:ext cx="1830052" cy="1333367"/>
            </a:xfrm>
            <a:custGeom>
              <a:avLst/>
              <a:gdLst/>
              <a:ahLst/>
              <a:cxnLst/>
              <a:rect l="l" t="t" r="r" b="b"/>
              <a:pathLst>
                <a:path w="71572" h="52147" extrusionOk="0">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150209">
              <a:off x="8090280" y="-1156292"/>
              <a:ext cx="2078773" cy="1984720"/>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p:nvPr/>
        </p:nvSpPr>
        <p:spPr>
          <a:xfrm rot="8274980">
            <a:off x="-598889" y="-1300287"/>
            <a:ext cx="2078799" cy="183869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599025" y="711850"/>
            <a:ext cx="3332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35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 name="Google Shape;67;p9"/>
          <p:cNvSpPr txBox="1">
            <a:spLocks noGrp="1"/>
          </p:cNvSpPr>
          <p:nvPr>
            <p:ph type="subTitle" idx="1"/>
          </p:nvPr>
        </p:nvSpPr>
        <p:spPr>
          <a:xfrm>
            <a:off x="599025" y="2281750"/>
            <a:ext cx="33327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68" name="Google Shape;68;p9"/>
          <p:cNvGrpSpPr/>
          <p:nvPr/>
        </p:nvGrpSpPr>
        <p:grpSpPr>
          <a:xfrm>
            <a:off x="4417118" y="-1115474"/>
            <a:ext cx="5379417" cy="6787569"/>
            <a:chOff x="4417118" y="-1115474"/>
            <a:chExt cx="5379417" cy="6787569"/>
          </a:xfrm>
        </p:grpSpPr>
        <p:sp>
          <p:nvSpPr>
            <p:cNvPr id="69" name="Google Shape;69;p9"/>
            <p:cNvSpPr/>
            <p:nvPr/>
          </p:nvSpPr>
          <p:spPr>
            <a:xfrm rot="-23">
              <a:off x="4417118" y="-828201"/>
              <a:ext cx="5099141" cy="6500278"/>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980710">
              <a:off x="7674495" y="-677896"/>
              <a:ext cx="1862306" cy="1543365"/>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9"/>
          <p:cNvSpPr/>
          <p:nvPr/>
        </p:nvSpPr>
        <p:spPr>
          <a:xfrm rot="-6142614">
            <a:off x="7393303" y="4396512"/>
            <a:ext cx="2078790" cy="1838680"/>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583825" y="1573913"/>
            <a:ext cx="5976600" cy="165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500"/>
              <a:buNone/>
              <a:defRPr sz="6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74" name="Google Shape;74;p10"/>
          <p:cNvSpPr txBox="1">
            <a:spLocks noGrp="1"/>
          </p:cNvSpPr>
          <p:nvPr>
            <p:ph type="subTitle" idx="1"/>
          </p:nvPr>
        </p:nvSpPr>
        <p:spPr>
          <a:xfrm>
            <a:off x="1422900" y="3171500"/>
            <a:ext cx="62982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75" name="Google Shape;75;p10"/>
          <p:cNvGrpSpPr/>
          <p:nvPr/>
        </p:nvGrpSpPr>
        <p:grpSpPr>
          <a:xfrm>
            <a:off x="-931328" y="-1047496"/>
            <a:ext cx="10935620" cy="6715187"/>
            <a:chOff x="-931328" y="-1047496"/>
            <a:chExt cx="10935620" cy="6715187"/>
          </a:xfrm>
        </p:grpSpPr>
        <p:sp>
          <p:nvSpPr>
            <p:cNvPr id="76" name="Google Shape;76;p10"/>
            <p:cNvSpPr/>
            <p:nvPr/>
          </p:nvSpPr>
          <p:spPr>
            <a:xfrm rot="3939113">
              <a:off x="-595277" y="-817272"/>
              <a:ext cx="1681077" cy="1822046"/>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a:off x="8587575" y="-269850"/>
              <a:ext cx="793500" cy="793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rot="-9495882">
              <a:off x="8288530" y="4156805"/>
              <a:ext cx="1534800" cy="1271922"/>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0"/>
          <p:cNvSpPr/>
          <p:nvPr/>
        </p:nvSpPr>
        <p:spPr>
          <a:xfrm>
            <a:off x="-242100" y="4711725"/>
            <a:ext cx="793500" cy="793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rot="-1205731">
            <a:off x="-494601" y="4534206"/>
            <a:ext cx="1298510" cy="1148542"/>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rot="4500147">
            <a:off x="8421051" y="-540623"/>
            <a:ext cx="1298504" cy="1148535"/>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x Columns">
  <p:cSld name="CUSTOM_1">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44400" y="1983425"/>
            <a:ext cx="22767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4"/>
          <p:cNvSpPr txBox="1">
            <a:spLocks noGrp="1"/>
          </p:cNvSpPr>
          <p:nvPr>
            <p:ph type="subTitle" idx="1"/>
          </p:nvPr>
        </p:nvSpPr>
        <p:spPr>
          <a:xfrm>
            <a:off x="844405" y="2327525"/>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2"/>
          </p:nvPr>
        </p:nvSpPr>
        <p:spPr>
          <a:xfrm>
            <a:off x="3433643" y="1983425"/>
            <a:ext cx="22767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2" name="Google Shape;102;p14"/>
          <p:cNvSpPr txBox="1">
            <a:spLocks noGrp="1"/>
          </p:cNvSpPr>
          <p:nvPr>
            <p:ph type="subTitle" idx="3"/>
          </p:nvPr>
        </p:nvSpPr>
        <p:spPr>
          <a:xfrm>
            <a:off x="3433645" y="2327525"/>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4"/>
          </p:nvPr>
        </p:nvSpPr>
        <p:spPr>
          <a:xfrm>
            <a:off x="6022897" y="1983425"/>
            <a:ext cx="22767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4" name="Google Shape;104;p14"/>
          <p:cNvSpPr txBox="1">
            <a:spLocks noGrp="1"/>
          </p:cNvSpPr>
          <p:nvPr>
            <p:ph type="subTitle" idx="5"/>
          </p:nvPr>
        </p:nvSpPr>
        <p:spPr>
          <a:xfrm>
            <a:off x="6022895" y="2327525"/>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6"/>
          </p:nvPr>
        </p:nvSpPr>
        <p:spPr>
          <a:xfrm>
            <a:off x="844400" y="3620201"/>
            <a:ext cx="22767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4"/>
          <p:cNvSpPr txBox="1">
            <a:spLocks noGrp="1"/>
          </p:cNvSpPr>
          <p:nvPr>
            <p:ph type="subTitle" idx="7"/>
          </p:nvPr>
        </p:nvSpPr>
        <p:spPr>
          <a:xfrm>
            <a:off x="844405" y="3964301"/>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8"/>
          </p:nvPr>
        </p:nvSpPr>
        <p:spPr>
          <a:xfrm>
            <a:off x="3433643" y="3620201"/>
            <a:ext cx="22767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14"/>
          <p:cNvSpPr txBox="1">
            <a:spLocks noGrp="1"/>
          </p:cNvSpPr>
          <p:nvPr>
            <p:ph type="subTitle" idx="9"/>
          </p:nvPr>
        </p:nvSpPr>
        <p:spPr>
          <a:xfrm>
            <a:off x="3433645" y="3964301"/>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4"/>
          <p:cNvSpPr txBox="1">
            <a:spLocks noGrp="1"/>
          </p:cNvSpPr>
          <p:nvPr>
            <p:ph type="title" idx="13"/>
          </p:nvPr>
        </p:nvSpPr>
        <p:spPr>
          <a:xfrm>
            <a:off x="6022897" y="3620201"/>
            <a:ext cx="22767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0" name="Google Shape;110;p14"/>
          <p:cNvSpPr txBox="1">
            <a:spLocks noGrp="1"/>
          </p:cNvSpPr>
          <p:nvPr>
            <p:ph type="subTitle" idx="14"/>
          </p:nvPr>
        </p:nvSpPr>
        <p:spPr>
          <a:xfrm>
            <a:off x="6022895" y="3964301"/>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4"/>
          <p:cNvSpPr txBox="1">
            <a:spLocks noGrp="1"/>
          </p:cNvSpPr>
          <p:nvPr>
            <p:ph type="title" idx="15"/>
          </p:nvPr>
        </p:nvSpPr>
        <p:spPr>
          <a:xfrm>
            <a:off x="599025" y="501771"/>
            <a:ext cx="793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12" name="Google Shape;112;p14"/>
          <p:cNvGrpSpPr/>
          <p:nvPr/>
        </p:nvGrpSpPr>
        <p:grpSpPr>
          <a:xfrm flipH="1">
            <a:off x="-1513340" y="-1247042"/>
            <a:ext cx="11409325" cy="6854067"/>
            <a:chOff x="-440954" y="-1247042"/>
            <a:chExt cx="11409325" cy="6854067"/>
          </a:xfrm>
        </p:grpSpPr>
        <p:sp>
          <p:nvSpPr>
            <p:cNvPr id="113" name="Google Shape;113;p14"/>
            <p:cNvSpPr/>
            <p:nvPr/>
          </p:nvSpPr>
          <p:spPr>
            <a:xfrm rot="4785726" flipH="1">
              <a:off x="438271" y="-313890"/>
              <a:ext cx="1262334" cy="1035318"/>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rot="7005908" flipH="1">
              <a:off x="8591019" y="-1170433"/>
              <a:ext cx="1724969" cy="252327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rot="-7675260">
              <a:off x="-161990" y="4463488"/>
              <a:ext cx="725918" cy="1061879"/>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4"/>
          <p:cNvSpPr/>
          <p:nvPr/>
        </p:nvSpPr>
        <p:spPr>
          <a:xfrm rot="6256118">
            <a:off x="8450494" y="-66965"/>
            <a:ext cx="1374222" cy="1215511"/>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p:cSld name="CUSTOM_2">
    <p:spTree>
      <p:nvGrpSpPr>
        <p:cNvPr id="1" name="Shape 117"/>
        <p:cNvGrpSpPr/>
        <p:nvPr/>
      </p:nvGrpSpPr>
      <p:grpSpPr>
        <a:xfrm>
          <a:off x="0" y="0"/>
          <a:ext cx="0" cy="0"/>
          <a:chOff x="0" y="0"/>
          <a:chExt cx="0" cy="0"/>
        </a:xfrm>
      </p:grpSpPr>
      <p:grpSp>
        <p:nvGrpSpPr>
          <p:cNvPr id="118" name="Google Shape;118;p15"/>
          <p:cNvGrpSpPr/>
          <p:nvPr/>
        </p:nvGrpSpPr>
        <p:grpSpPr>
          <a:xfrm>
            <a:off x="-1919706" y="-1296537"/>
            <a:ext cx="12658906" cy="8074509"/>
            <a:chOff x="-1919706" y="-1296537"/>
            <a:chExt cx="12658906" cy="8074509"/>
          </a:xfrm>
        </p:grpSpPr>
        <p:grpSp>
          <p:nvGrpSpPr>
            <p:cNvPr id="119" name="Google Shape;119;p15"/>
            <p:cNvGrpSpPr/>
            <p:nvPr/>
          </p:nvGrpSpPr>
          <p:grpSpPr>
            <a:xfrm>
              <a:off x="-1919706" y="-1296537"/>
              <a:ext cx="11992156" cy="2643067"/>
              <a:chOff x="-1919706" y="-1296537"/>
              <a:chExt cx="11992156" cy="2643067"/>
            </a:xfrm>
          </p:grpSpPr>
          <p:sp>
            <p:nvSpPr>
              <p:cNvPr id="120" name="Google Shape;120;p15"/>
              <p:cNvSpPr/>
              <p:nvPr/>
            </p:nvSpPr>
            <p:spPr>
              <a:xfrm rot="-280773">
                <a:off x="-1831530" y="-1102960"/>
                <a:ext cx="3572380" cy="2307614"/>
              </a:xfrm>
              <a:custGeom>
                <a:avLst/>
                <a:gdLst/>
                <a:ahLst/>
                <a:cxnLst/>
                <a:rect l="l" t="t" r="r" b="b"/>
                <a:pathLst>
                  <a:path w="71345" h="46086" extrusionOk="0">
                    <a:moveTo>
                      <a:pt x="55310" y="0"/>
                    </a:moveTo>
                    <a:cubicBezTo>
                      <a:pt x="48274" y="0"/>
                      <a:pt x="43945" y="10017"/>
                      <a:pt x="26725" y="19097"/>
                    </a:cubicBezTo>
                    <a:cubicBezTo>
                      <a:pt x="10930" y="27392"/>
                      <a:pt x="1581" y="25781"/>
                      <a:pt x="865" y="30535"/>
                    </a:cubicBezTo>
                    <a:cubicBezTo>
                      <a:pt x="0" y="36383"/>
                      <a:pt x="13158" y="46086"/>
                      <a:pt x="24527" y="46086"/>
                    </a:cubicBezTo>
                    <a:cubicBezTo>
                      <a:pt x="26502" y="46086"/>
                      <a:pt x="28422" y="45793"/>
                      <a:pt x="30206" y="45136"/>
                    </a:cubicBezTo>
                    <a:cubicBezTo>
                      <a:pt x="35438" y="43187"/>
                      <a:pt x="34841" y="39825"/>
                      <a:pt x="41963" y="34195"/>
                    </a:cubicBezTo>
                    <a:cubicBezTo>
                      <a:pt x="54615" y="24130"/>
                      <a:pt x="65257" y="27850"/>
                      <a:pt x="68321" y="21086"/>
                    </a:cubicBezTo>
                    <a:cubicBezTo>
                      <a:pt x="71344" y="14422"/>
                      <a:pt x="64979" y="1969"/>
                      <a:pt x="57061" y="199"/>
                    </a:cubicBezTo>
                    <a:cubicBezTo>
                      <a:pt x="56455" y="64"/>
                      <a:pt x="55874" y="0"/>
                      <a:pt x="55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2146714">
                <a:off x="7853315" y="-856839"/>
                <a:ext cx="1977229" cy="1465779"/>
              </a:xfrm>
              <a:custGeom>
                <a:avLst/>
                <a:gdLst/>
                <a:ahLst/>
                <a:cxnLst/>
                <a:rect l="l" t="t" r="r" b="b"/>
                <a:pathLst>
                  <a:path w="57670" h="52485" extrusionOk="0">
                    <a:moveTo>
                      <a:pt x="28456" y="1"/>
                    </a:moveTo>
                    <a:cubicBezTo>
                      <a:pt x="26076" y="1"/>
                      <a:pt x="23754" y="372"/>
                      <a:pt x="21585" y="1167"/>
                    </a:cubicBezTo>
                    <a:cubicBezTo>
                      <a:pt x="6009" y="6876"/>
                      <a:pt x="1" y="33731"/>
                      <a:pt x="11817" y="45925"/>
                    </a:cubicBezTo>
                    <a:cubicBezTo>
                      <a:pt x="16187" y="50435"/>
                      <a:pt x="22550" y="52484"/>
                      <a:pt x="28928" y="52484"/>
                    </a:cubicBezTo>
                    <a:cubicBezTo>
                      <a:pt x="32565" y="52484"/>
                      <a:pt x="36208" y="51817"/>
                      <a:pt x="39488" y="50560"/>
                    </a:cubicBezTo>
                    <a:cubicBezTo>
                      <a:pt x="49574" y="46721"/>
                      <a:pt x="57670" y="36735"/>
                      <a:pt x="57391" y="26032"/>
                    </a:cubicBezTo>
                    <a:cubicBezTo>
                      <a:pt x="57003" y="11698"/>
                      <a:pt x="41812" y="1"/>
                      <a:pt x="28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rot="-1581237">
              <a:off x="-1341996" y="4766852"/>
              <a:ext cx="2337650" cy="1574046"/>
            </a:xfrm>
            <a:custGeom>
              <a:avLst/>
              <a:gdLst/>
              <a:ahLst/>
              <a:cxnLst/>
              <a:rect l="l" t="t" r="r" b="b"/>
              <a:pathLst>
                <a:path w="64736" h="43587" extrusionOk="0">
                  <a:moveTo>
                    <a:pt x="45029" y="0"/>
                  </a:moveTo>
                  <a:cubicBezTo>
                    <a:pt x="44456" y="0"/>
                    <a:pt x="43894" y="47"/>
                    <a:pt x="43347" y="145"/>
                  </a:cubicBezTo>
                  <a:cubicBezTo>
                    <a:pt x="32824" y="2015"/>
                    <a:pt x="32306" y="21709"/>
                    <a:pt x="20968" y="23340"/>
                  </a:cubicBezTo>
                  <a:cubicBezTo>
                    <a:pt x="20481" y="23410"/>
                    <a:pt x="20004" y="23443"/>
                    <a:pt x="19535" y="23443"/>
                  </a:cubicBezTo>
                  <a:cubicBezTo>
                    <a:pt x="12649" y="23443"/>
                    <a:pt x="7652" y="16392"/>
                    <a:pt x="4557" y="16392"/>
                  </a:cubicBezTo>
                  <a:cubicBezTo>
                    <a:pt x="4200" y="16392"/>
                    <a:pt x="3868" y="16486"/>
                    <a:pt x="3562" y="16696"/>
                  </a:cubicBezTo>
                  <a:cubicBezTo>
                    <a:pt x="1" y="19143"/>
                    <a:pt x="2587" y="35176"/>
                    <a:pt x="12832" y="41244"/>
                  </a:cubicBezTo>
                  <a:cubicBezTo>
                    <a:pt x="15726" y="42946"/>
                    <a:pt x="18762" y="43587"/>
                    <a:pt x="21875" y="43587"/>
                  </a:cubicBezTo>
                  <a:cubicBezTo>
                    <a:pt x="26657" y="43587"/>
                    <a:pt x="31620" y="42073"/>
                    <a:pt x="36524" y="40567"/>
                  </a:cubicBezTo>
                  <a:cubicBezTo>
                    <a:pt x="45456" y="37862"/>
                    <a:pt x="63578" y="32312"/>
                    <a:pt x="64194" y="20356"/>
                  </a:cubicBezTo>
                  <a:cubicBezTo>
                    <a:pt x="64735" y="10712"/>
                    <a:pt x="53661" y="0"/>
                    <a:pt x="45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7166777" y="3934952"/>
              <a:ext cx="3572423" cy="2307641"/>
            </a:xfrm>
            <a:custGeom>
              <a:avLst/>
              <a:gdLst/>
              <a:ahLst/>
              <a:cxnLst/>
              <a:rect l="l" t="t" r="r" b="b"/>
              <a:pathLst>
                <a:path w="71345" h="46086" extrusionOk="0">
                  <a:moveTo>
                    <a:pt x="55310" y="0"/>
                  </a:moveTo>
                  <a:cubicBezTo>
                    <a:pt x="48274" y="0"/>
                    <a:pt x="43945" y="10017"/>
                    <a:pt x="26725" y="19097"/>
                  </a:cubicBezTo>
                  <a:cubicBezTo>
                    <a:pt x="10930" y="27392"/>
                    <a:pt x="1581" y="25781"/>
                    <a:pt x="865" y="30535"/>
                  </a:cubicBezTo>
                  <a:cubicBezTo>
                    <a:pt x="0" y="36383"/>
                    <a:pt x="13158" y="46086"/>
                    <a:pt x="24527" y="46086"/>
                  </a:cubicBezTo>
                  <a:cubicBezTo>
                    <a:pt x="26502" y="46086"/>
                    <a:pt x="28422" y="45793"/>
                    <a:pt x="30206" y="45136"/>
                  </a:cubicBezTo>
                  <a:cubicBezTo>
                    <a:pt x="35438" y="43187"/>
                    <a:pt x="34841" y="39825"/>
                    <a:pt x="41963" y="34195"/>
                  </a:cubicBezTo>
                  <a:cubicBezTo>
                    <a:pt x="54615" y="24130"/>
                    <a:pt x="65257" y="27850"/>
                    <a:pt x="68321" y="21086"/>
                  </a:cubicBezTo>
                  <a:cubicBezTo>
                    <a:pt x="71344" y="14422"/>
                    <a:pt x="64979" y="1969"/>
                    <a:pt x="57061" y="199"/>
                  </a:cubicBezTo>
                  <a:cubicBezTo>
                    <a:pt x="56455" y="64"/>
                    <a:pt x="55874" y="0"/>
                    <a:pt x="55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5"/>
          <p:cNvSpPr txBox="1">
            <a:spLocks noGrp="1"/>
          </p:cNvSpPr>
          <p:nvPr>
            <p:ph type="title"/>
          </p:nvPr>
        </p:nvSpPr>
        <p:spPr>
          <a:xfrm>
            <a:off x="599025" y="1591598"/>
            <a:ext cx="1916700" cy="44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15"/>
          <p:cNvSpPr txBox="1">
            <a:spLocks noGrp="1"/>
          </p:cNvSpPr>
          <p:nvPr>
            <p:ph type="subTitle" idx="1"/>
          </p:nvPr>
        </p:nvSpPr>
        <p:spPr>
          <a:xfrm>
            <a:off x="599025" y="1979673"/>
            <a:ext cx="1916700" cy="8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5"/>
          <p:cNvSpPr txBox="1">
            <a:spLocks noGrp="1"/>
          </p:cNvSpPr>
          <p:nvPr>
            <p:ph type="title" idx="2"/>
          </p:nvPr>
        </p:nvSpPr>
        <p:spPr>
          <a:xfrm>
            <a:off x="599025" y="3337723"/>
            <a:ext cx="1916700" cy="47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5"/>
          <p:cNvSpPr txBox="1">
            <a:spLocks noGrp="1"/>
          </p:cNvSpPr>
          <p:nvPr>
            <p:ph type="subTitle" idx="3"/>
          </p:nvPr>
        </p:nvSpPr>
        <p:spPr>
          <a:xfrm>
            <a:off x="599025" y="3750430"/>
            <a:ext cx="1916700" cy="8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5"/>
          <p:cNvSpPr txBox="1">
            <a:spLocks noGrp="1"/>
          </p:cNvSpPr>
          <p:nvPr>
            <p:ph type="title" idx="4"/>
          </p:nvPr>
        </p:nvSpPr>
        <p:spPr>
          <a:xfrm>
            <a:off x="6621601" y="1591598"/>
            <a:ext cx="1916700" cy="44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5"/>
          <p:cNvSpPr txBox="1">
            <a:spLocks noGrp="1"/>
          </p:cNvSpPr>
          <p:nvPr>
            <p:ph type="subTitle" idx="5"/>
          </p:nvPr>
        </p:nvSpPr>
        <p:spPr>
          <a:xfrm>
            <a:off x="6621600" y="1979673"/>
            <a:ext cx="1916700" cy="8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5"/>
          <p:cNvSpPr txBox="1">
            <a:spLocks noGrp="1"/>
          </p:cNvSpPr>
          <p:nvPr>
            <p:ph type="title" idx="6"/>
          </p:nvPr>
        </p:nvSpPr>
        <p:spPr>
          <a:xfrm>
            <a:off x="6621600" y="3337723"/>
            <a:ext cx="1916700" cy="47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5"/>
          <p:cNvSpPr txBox="1">
            <a:spLocks noGrp="1"/>
          </p:cNvSpPr>
          <p:nvPr>
            <p:ph type="subTitle" idx="7"/>
          </p:nvPr>
        </p:nvSpPr>
        <p:spPr>
          <a:xfrm>
            <a:off x="6621599" y="3750430"/>
            <a:ext cx="1916700" cy="83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5"/>
          <p:cNvSpPr txBox="1">
            <a:spLocks noGrp="1"/>
          </p:cNvSpPr>
          <p:nvPr>
            <p:ph type="title" idx="8"/>
          </p:nvPr>
        </p:nvSpPr>
        <p:spPr>
          <a:xfrm>
            <a:off x="599025" y="501771"/>
            <a:ext cx="793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3" name="Google Shape;133;p15"/>
          <p:cNvSpPr/>
          <p:nvPr/>
        </p:nvSpPr>
        <p:spPr>
          <a:xfrm rot="-1205781">
            <a:off x="230620" y="-556205"/>
            <a:ext cx="1060633" cy="93813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205748">
            <a:off x="3980241" y="4671328"/>
            <a:ext cx="1318821" cy="116649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1">
  <p:cSld name="CUSTOM_14">
    <p:spTree>
      <p:nvGrpSpPr>
        <p:cNvPr id="1" name="Shape 150"/>
        <p:cNvGrpSpPr/>
        <p:nvPr/>
      </p:nvGrpSpPr>
      <p:grpSpPr>
        <a:xfrm>
          <a:off x="0" y="0"/>
          <a:ext cx="0" cy="0"/>
          <a:chOff x="0" y="0"/>
          <a:chExt cx="0" cy="0"/>
        </a:xfrm>
      </p:grpSpPr>
      <p:sp>
        <p:nvSpPr>
          <p:cNvPr id="151" name="Google Shape;151;p17"/>
          <p:cNvSpPr/>
          <p:nvPr/>
        </p:nvSpPr>
        <p:spPr>
          <a:xfrm rot="-1205736">
            <a:off x="-780796" y="4011966"/>
            <a:ext cx="2078789" cy="1838680"/>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txBox="1">
            <a:spLocks noGrp="1"/>
          </p:cNvSpPr>
          <p:nvPr>
            <p:ph type="subTitle" idx="1"/>
          </p:nvPr>
        </p:nvSpPr>
        <p:spPr>
          <a:xfrm>
            <a:off x="599025" y="1795613"/>
            <a:ext cx="3639300" cy="47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Signika SemiBold"/>
              <a:buNone/>
              <a:defRPr sz="2000" b="1">
                <a:latin typeface="Ubuntu"/>
                <a:ea typeface="Ubuntu"/>
                <a:cs typeface="Ubuntu"/>
                <a:sym typeface="Ubuntu"/>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3" name="Google Shape;153;p17"/>
          <p:cNvSpPr txBox="1">
            <a:spLocks noGrp="1"/>
          </p:cNvSpPr>
          <p:nvPr>
            <p:ph type="body" idx="2"/>
          </p:nvPr>
        </p:nvSpPr>
        <p:spPr>
          <a:xfrm>
            <a:off x="599025" y="2231525"/>
            <a:ext cx="2978100" cy="140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4" name="Google Shape;154;p17"/>
          <p:cNvSpPr txBox="1">
            <a:spLocks noGrp="1"/>
          </p:cNvSpPr>
          <p:nvPr>
            <p:ph type="subTitle" idx="3"/>
          </p:nvPr>
        </p:nvSpPr>
        <p:spPr>
          <a:xfrm>
            <a:off x="599025" y="1255949"/>
            <a:ext cx="2183700" cy="35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5" name="Google Shape;155;p17"/>
          <p:cNvSpPr txBox="1">
            <a:spLocks noGrp="1"/>
          </p:cNvSpPr>
          <p:nvPr>
            <p:ph type="title"/>
          </p:nvPr>
        </p:nvSpPr>
        <p:spPr>
          <a:xfrm>
            <a:off x="599025" y="501775"/>
            <a:ext cx="3966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17"/>
          <p:cNvSpPr/>
          <p:nvPr/>
        </p:nvSpPr>
        <p:spPr>
          <a:xfrm rot="4389316">
            <a:off x="681544" y="4241836"/>
            <a:ext cx="1261118" cy="190772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rot="10418717">
            <a:off x="7681391" y="-808445"/>
            <a:ext cx="2585667" cy="1588682"/>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4_1">
    <p:spTree>
      <p:nvGrpSpPr>
        <p:cNvPr id="1" name="Shape 158"/>
        <p:cNvGrpSpPr/>
        <p:nvPr/>
      </p:nvGrpSpPr>
      <p:grpSpPr>
        <a:xfrm>
          <a:off x="0" y="0"/>
          <a:ext cx="0" cy="0"/>
          <a:chOff x="0" y="0"/>
          <a:chExt cx="0" cy="0"/>
        </a:xfrm>
      </p:grpSpPr>
      <p:sp>
        <p:nvSpPr>
          <p:cNvPr id="159" name="Google Shape;159;p18"/>
          <p:cNvSpPr/>
          <p:nvPr/>
        </p:nvSpPr>
        <p:spPr>
          <a:xfrm rot="-1205736">
            <a:off x="6607154" y="4316341"/>
            <a:ext cx="2078789" cy="1838680"/>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rot="-8760994">
            <a:off x="8362630" y="4386938"/>
            <a:ext cx="1430985" cy="158759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rot="10418703">
            <a:off x="-672039" y="-1260531"/>
            <a:ext cx="2078788" cy="1984711"/>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txBox="1">
            <a:spLocks noGrp="1"/>
          </p:cNvSpPr>
          <p:nvPr>
            <p:ph type="subTitle" idx="1"/>
          </p:nvPr>
        </p:nvSpPr>
        <p:spPr>
          <a:xfrm>
            <a:off x="4899125" y="1795613"/>
            <a:ext cx="3639300" cy="479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Font typeface="Signika SemiBold"/>
              <a:buNone/>
              <a:defRPr sz="2000" b="1">
                <a:latin typeface="Ubuntu"/>
                <a:ea typeface="Ubuntu"/>
                <a:cs typeface="Ubuntu"/>
                <a:sym typeface="Ubuntu"/>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63" name="Google Shape;163;p18"/>
          <p:cNvSpPr txBox="1">
            <a:spLocks noGrp="1"/>
          </p:cNvSpPr>
          <p:nvPr>
            <p:ph type="body" idx="2"/>
          </p:nvPr>
        </p:nvSpPr>
        <p:spPr>
          <a:xfrm>
            <a:off x="5560225" y="2231525"/>
            <a:ext cx="2978100" cy="14031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2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164" name="Google Shape;164;p18"/>
          <p:cNvSpPr txBox="1">
            <a:spLocks noGrp="1"/>
          </p:cNvSpPr>
          <p:nvPr>
            <p:ph type="subTitle" idx="3"/>
          </p:nvPr>
        </p:nvSpPr>
        <p:spPr>
          <a:xfrm>
            <a:off x="6354525" y="1255949"/>
            <a:ext cx="2183700" cy="35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p:nvPr>
        </p:nvSpPr>
        <p:spPr>
          <a:xfrm>
            <a:off x="4572000" y="501775"/>
            <a:ext cx="3966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8"/>
          <p:cNvSpPr/>
          <p:nvPr/>
        </p:nvSpPr>
        <p:spPr>
          <a:xfrm rot="4389343">
            <a:off x="5663066" y="4464762"/>
            <a:ext cx="1135177" cy="1717221"/>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9025" y="445025"/>
            <a:ext cx="79461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500"/>
              <a:buFont typeface="Ubuntu"/>
              <a:buNone/>
              <a:defRPr sz="3500" b="1">
                <a:solidFill>
                  <a:schemeClr val="dk2"/>
                </a:solidFill>
                <a:latin typeface="Ubuntu"/>
                <a:ea typeface="Ubuntu"/>
                <a:cs typeface="Ubuntu"/>
                <a:sym typeface="Ubuntu"/>
              </a:defRPr>
            </a:lvl1pPr>
            <a:lvl2pPr lvl="1">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2pPr>
            <a:lvl3pPr lvl="2">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3pPr>
            <a:lvl4pPr lvl="3">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4pPr>
            <a:lvl5pPr lvl="4">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5pPr>
            <a:lvl6pPr lvl="5">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6pPr>
            <a:lvl7pPr lvl="6">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7pPr>
            <a:lvl8pPr lvl="7">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8pPr>
            <a:lvl9pPr lvl="8">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599025" y="1152475"/>
            <a:ext cx="79461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0" r:id="rId6"/>
    <p:sldLayoutId id="2147483661" r:id="rId7"/>
    <p:sldLayoutId id="2147483663" r:id="rId8"/>
    <p:sldLayoutId id="2147483664" r:id="rId9"/>
    <p:sldLayoutId id="2147483667" r:id="rId10"/>
    <p:sldLayoutId id="2147483668"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48">
          <p15:clr>
            <a:srgbClr val="EA4335"/>
          </p15:clr>
        </p15:guide>
        <p15:guide id="2" pos="448">
          <p15:clr>
            <a:srgbClr val="EA4335"/>
          </p15:clr>
        </p15:guide>
        <p15:guide id="3" orient="horz" pos="2792">
          <p15:clr>
            <a:srgbClr val="EA4335"/>
          </p15:clr>
        </p15:guide>
        <p15:guide id="4" pos="5312">
          <p15:clr>
            <a:srgbClr val="EA4335"/>
          </p15:clr>
        </p15:guide>
        <p15:guide id="5" pos="377">
          <p15:clr>
            <a:srgbClr val="EA4335"/>
          </p15:clr>
        </p15:guide>
        <p15:guide id="6" pos="2880">
          <p15:clr>
            <a:srgbClr val="EA4335"/>
          </p15:clr>
        </p15:guide>
        <p15:guide id="7" pos="53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ctrTitle"/>
          </p:nvPr>
        </p:nvSpPr>
        <p:spPr>
          <a:xfrm>
            <a:off x="0" y="1333775"/>
            <a:ext cx="4714930" cy="20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4"/>
                </a:solidFill>
              </a:rPr>
              <a:t>CUSTOMER CHURN</a:t>
            </a:r>
            <a:endParaRPr sz="4500" dirty="0">
              <a:solidFill>
                <a:schemeClr val="accent4"/>
              </a:solidFill>
            </a:endParaRPr>
          </a:p>
          <a:p>
            <a:pPr marL="0" lvl="0" indent="0" algn="ctr" rtl="0">
              <a:spcBef>
                <a:spcPts val="0"/>
              </a:spcBef>
              <a:spcAft>
                <a:spcPts val="0"/>
              </a:spcAft>
              <a:buNone/>
            </a:pPr>
            <a:r>
              <a:rPr lang="en" sz="5400" dirty="0">
                <a:solidFill>
                  <a:schemeClr val="accent2"/>
                </a:solidFill>
              </a:rPr>
              <a:t>·PREDICTION·</a:t>
            </a:r>
            <a:endParaRPr sz="5400" dirty="0">
              <a:solidFill>
                <a:schemeClr val="accent2"/>
              </a:solidFill>
            </a:endParaRPr>
          </a:p>
        </p:txBody>
      </p:sp>
      <p:grpSp>
        <p:nvGrpSpPr>
          <p:cNvPr id="223" name="Google Shape;223;p25"/>
          <p:cNvGrpSpPr/>
          <p:nvPr/>
        </p:nvGrpSpPr>
        <p:grpSpPr>
          <a:xfrm>
            <a:off x="4440749" y="711850"/>
            <a:ext cx="4093878" cy="3720472"/>
            <a:chOff x="4440749" y="711850"/>
            <a:chExt cx="4093878" cy="3720472"/>
          </a:xfrm>
        </p:grpSpPr>
        <p:sp>
          <p:nvSpPr>
            <p:cNvPr id="224" name="Google Shape;224;p25"/>
            <p:cNvSpPr/>
            <p:nvPr/>
          </p:nvSpPr>
          <p:spPr>
            <a:xfrm>
              <a:off x="4778826" y="1826482"/>
              <a:ext cx="3431726" cy="2605840"/>
            </a:xfrm>
            <a:custGeom>
              <a:avLst/>
              <a:gdLst/>
              <a:ahLst/>
              <a:cxnLst/>
              <a:rect l="l" t="t" r="r" b="b"/>
              <a:pathLst>
                <a:path w="148640" h="112868" extrusionOk="0">
                  <a:moveTo>
                    <a:pt x="54567" y="0"/>
                  </a:moveTo>
                  <a:cubicBezTo>
                    <a:pt x="50634" y="0"/>
                    <a:pt x="46734" y="754"/>
                    <a:pt x="42898" y="2389"/>
                  </a:cubicBezTo>
                  <a:cubicBezTo>
                    <a:pt x="22483" y="11062"/>
                    <a:pt x="24918" y="40283"/>
                    <a:pt x="17346" y="61965"/>
                  </a:cubicBezTo>
                  <a:cubicBezTo>
                    <a:pt x="9774" y="83647"/>
                    <a:pt x="1" y="79110"/>
                    <a:pt x="1" y="112868"/>
                  </a:cubicBezTo>
                  <a:lnTo>
                    <a:pt x="148640" y="112868"/>
                  </a:lnTo>
                  <a:cubicBezTo>
                    <a:pt x="148640" y="112868"/>
                    <a:pt x="140601" y="78010"/>
                    <a:pt x="118418" y="48555"/>
                  </a:cubicBezTo>
                  <a:cubicBezTo>
                    <a:pt x="99601" y="23570"/>
                    <a:pt x="76560" y="0"/>
                    <a:pt x="54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4645594" y="3948556"/>
              <a:ext cx="334261" cy="483660"/>
            </a:xfrm>
            <a:custGeom>
              <a:avLst/>
              <a:gdLst/>
              <a:ahLst/>
              <a:cxnLst/>
              <a:rect l="l" t="t" r="r" b="b"/>
              <a:pathLst>
                <a:path w="14478" h="20949" extrusionOk="0">
                  <a:moveTo>
                    <a:pt x="1" y="1"/>
                  </a:moveTo>
                  <a:lnTo>
                    <a:pt x="1635" y="20949"/>
                  </a:lnTo>
                  <a:lnTo>
                    <a:pt x="12843" y="20949"/>
                  </a:lnTo>
                  <a:lnTo>
                    <a:pt x="144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4645594" y="3948556"/>
              <a:ext cx="334261" cy="47006"/>
            </a:xfrm>
            <a:custGeom>
              <a:avLst/>
              <a:gdLst/>
              <a:ahLst/>
              <a:cxnLst/>
              <a:rect l="l" t="t" r="r" b="b"/>
              <a:pathLst>
                <a:path w="14478" h="2036" extrusionOk="0">
                  <a:moveTo>
                    <a:pt x="1" y="1"/>
                  </a:moveTo>
                  <a:lnTo>
                    <a:pt x="168" y="2035"/>
                  </a:lnTo>
                  <a:lnTo>
                    <a:pt x="14311" y="2035"/>
                  </a:lnTo>
                  <a:lnTo>
                    <a:pt x="144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4658684" y="4117986"/>
              <a:ext cx="308080" cy="110150"/>
            </a:xfrm>
            <a:custGeom>
              <a:avLst/>
              <a:gdLst/>
              <a:ahLst/>
              <a:cxnLst/>
              <a:rect l="l" t="t" r="r" b="b"/>
              <a:pathLst>
                <a:path w="13344" h="4771" extrusionOk="0">
                  <a:moveTo>
                    <a:pt x="1" y="0"/>
                  </a:moveTo>
                  <a:lnTo>
                    <a:pt x="368" y="4770"/>
                  </a:lnTo>
                  <a:lnTo>
                    <a:pt x="12977" y="4770"/>
                  </a:lnTo>
                  <a:lnTo>
                    <a:pt x="133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4630196" y="2799133"/>
              <a:ext cx="399922" cy="1149504"/>
            </a:xfrm>
            <a:custGeom>
              <a:avLst/>
              <a:gdLst/>
              <a:ahLst/>
              <a:cxnLst/>
              <a:rect l="l" t="t" r="r" b="b"/>
              <a:pathLst>
                <a:path w="17322" h="49789" extrusionOk="0">
                  <a:moveTo>
                    <a:pt x="11424" y="0"/>
                  </a:moveTo>
                  <a:cubicBezTo>
                    <a:pt x="9714" y="0"/>
                    <a:pt x="7811" y="622"/>
                    <a:pt x="6005" y="2121"/>
                  </a:cubicBezTo>
                  <a:cubicBezTo>
                    <a:pt x="668" y="6491"/>
                    <a:pt x="3703" y="16431"/>
                    <a:pt x="1869" y="25004"/>
                  </a:cubicBezTo>
                  <a:cubicBezTo>
                    <a:pt x="1" y="33577"/>
                    <a:pt x="5771" y="36112"/>
                    <a:pt x="6639" y="40882"/>
                  </a:cubicBezTo>
                  <a:cubicBezTo>
                    <a:pt x="7506" y="45652"/>
                    <a:pt x="3503" y="46419"/>
                    <a:pt x="3603" y="49789"/>
                  </a:cubicBezTo>
                  <a:lnTo>
                    <a:pt x="12176" y="49789"/>
                  </a:lnTo>
                  <a:cubicBezTo>
                    <a:pt x="11942" y="47020"/>
                    <a:pt x="12409" y="47387"/>
                    <a:pt x="14277" y="41950"/>
                  </a:cubicBezTo>
                  <a:cubicBezTo>
                    <a:pt x="16145" y="36512"/>
                    <a:pt x="11742" y="33777"/>
                    <a:pt x="11475" y="25871"/>
                  </a:cubicBezTo>
                  <a:cubicBezTo>
                    <a:pt x="11175" y="17966"/>
                    <a:pt x="16112" y="15731"/>
                    <a:pt x="17079" y="5123"/>
                  </a:cubicBezTo>
                  <a:cubicBezTo>
                    <a:pt x="17321" y="2330"/>
                    <a:pt x="14735" y="0"/>
                    <a:pt x="11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4630196" y="2746427"/>
              <a:ext cx="402808" cy="1202212"/>
            </a:xfrm>
            <a:custGeom>
              <a:avLst/>
              <a:gdLst/>
              <a:ahLst/>
              <a:cxnLst/>
              <a:rect l="l" t="t" r="r" b="b"/>
              <a:pathLst>
                <a:path w="17447" h="52072" fill="none" extrusionOk="0">
                  <a:moveTo>
                    <a:pt x="3603" y="52072"/>
                  </a:moveTo>
                  <a:cubicBezTo>
                    <a:pt x="3503" y="48702"/>
                    <a:pt x="7506" y="47935"/>
                    <a:pt x="6639" y="43165"/>
                  </a:cubicBezTo>
                  <a:cubicBezTo>
                    <a:pt x="5771" y="38395"/>
                    <a:pt x="1" y="35860"/>
                    <a:pt x="1869" y="27287"/>
                  </a:cubicBezTo>
                  <a:cubicBezTo>
                    <a:pt x="3703" y="18714"/>
                    <a:pt x="668" y="8774"/>
                    <a:pt x="6005" y="4404"/>
                  </a:cubicBezTo>
                  <a:cubicBezTo>
                    <a:pt x="11309" y="1"/>
                    <a:pt x="17446" y="3170"/>
                    <a:pt x="17079" y="7406"/>
                  </a:cubicBezTo>
                  <a:cubicBezTo>
                    <a:pt x="16112" y="18014"/>
                    <a:pt x="11175" y="20249"/>
                    <a:pt x="11475" y="28154"/>
                  </a:cubicBezTo>
                  <a:cubicBezTo>
                    <a:pt x="11742" y="36060"/>
                    <a:pt x="16145" y="38795"/>
                    <a:pt x="14277" y="44233"/>
                  </a:cubicBezTo>
                  <a:cubicBezTo>
                    <a:pt x="12409" y="49670"/>
                    <a:pt x="11942" y="49303"/>
                    <a:pt x="12176" y="52072"/>
                  </a:cubicBez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4884331" y="3948556"/>
              <a:ext cx="95513" cy="47006"/>
            </a:xfrm>
            <a:custGeom>
              <a:avLst/>
              <a:gdLst/>
              <a:ahLst/>
              <a:cxnLst/>
              <a:rect l="l" t="t" r="r" b="b"/>
              <a:pathLst>
                <a:path w="4137" h="2036" extrusionOk="0">
                  <a:moveTo>
                    <a:pt x="167" y="1"/>
                  </a:moveTo>
                  <a:lnTo>
                    <a:pt x="0" y="2035"/>
                  </a:lnTo>
                  <a:lnTo>
                    <a:pt x="3970" y="2035"/>
                  </a:lnTo>
                  <a:lnTo>
                    <a:pt x="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4867385" y="4117986"/>
              <a:ext cx="99369" cy="110150"/>
            </a:xfrm>
            <a:custGeom>
              <a:avLst/>
              <a:gdLst/>
              <a:ahLst/>
              <a:cxnLst/>
              <a:rect l="l" t="t" r="r" b="b"/>
              <a:pathLst>
                <a:path w="4304" h="4771" extrusionOk="0">
                  <a:moveTo>
                    <a:pt x="368" y="0"/>
                  </a:moveTo>
                  <a:lnTo>
                    <a:pt x="1" y="4770"/>
                  </a:lnTo>
                  <a:lnTo>
                    <a:pt x="3937" y="4770"/>
                  </a:lnTo>
                  <a:lnTo>
                    <a:pt x="4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4645594" y="3948556"/>
              <a:ext cx="334261" cy="483660"/>
            </a:xfrm>
            <a:custGeom>
              <a:avLst/>
              <a:gdLst/>
              <a:ahLst/>
              <a:cxnLst/>
              <a:rect l="l" t="t" r="r" b="b"/>
              <a:pathLst>
                <a:path w="14478" h="20949" fill="none" extrusionOk="0">
                  <a:moveTo>
                    <a:pt x="12843" y="20949"/>
                  </a:moveTo>
                  <a:lnTo>
                    <a:pt x="1635" y="20949"/>
                  </a:lnTo>
                  <a:lnTo>
                    <a:pt x="1" y="1"/>
                  </a:lnTo>
                  <a:lnTo>
                    <a:pt x="14478" y="1"/>
                  </a:ln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7174591" y="1699068"/>
              <a:ext cx="1279209" cy="1087652"/>
            </a:xfrm>
            <a:custGeom>
              <a:avLst/>
              <a:gdLst/>
              <a:ahLst/>
              <a:cxnLst/>
              <a:rect l="l" t="t" r="r" b="b"/>
              <a:pathLst>
                <a:path w="55407" h="47110" extrusionOk="0">
                  <a:moveTo>
                    <a:pt x="41944" y="0"/>
                  </a:moveTo>
                  <a:cubicBezTo>
                    <a:pt x="41873" y="0"/>
                    <a:pt x="41802" y="1"/>
                    <a:pt x="41730" y="2"/>
                  </a:cubicBezTo>
                  <a:cubicBezTo>
                    <a:pt x="34192" y="102"/>
                    <a:pt x="22784" y="1236"/>
                    <a:pt x="10308" y="5906"/>
                  </a:cubicBezTo>
                  <a:cubicBezTo>
                    <a:pt x="4037" y="8241"/>
                    <a:pt x="1" y="14379"/>
                    <a:pt x="501" y="21051"/>
                  </a:cubicBezTo>
                  <a:cubicBezTo>
                    <a:pt x="868" y="26321"/>
                    <a:pt x="1769" y="33059"/>
                    <a:pt x="3803" y="40264"/>
                  </a:cubicBezTo>
                  <a:cubicBezTo>
                    <a:pt x="4904" y="44167"/>
                    <a:pt x="8407" y="46902"/>
                    <a:pt x="12443" y="47036"/>
                  </a:cubicBezTo>
                  <a:cubicBezTo>
                    <a:pt x="13823" y="47080"/>
                    <a:pt x="15379" y="47109"/>
                    <a:pt x="17068" y="47109"/>
                  </a:cubicBezTo>
                  <a:cubicBezTo>
                    <a:pt x="23098" y="47109"/>
                    <a:pt x="30831" y="46734"/>
                    <a:pt x="38361" y="45301"/>
                  </a:cubicBezTo>
                  <a:cubicBezTo>
                    <a:pt x="47201" y="43633"/>
                    <a:pt x="53906" y="36428"/>
                    <a:pt x="54840" y="27488"/>
                  </a:cubicBezTo>
                  <a:cubicBezTo>
                    <a:pt x="55374" y="22318"/>
                    <a:pt x="55407" y="16147"/>
                    <a:pt x="54139" y="9843"/>
                  </a:cubicBezTo>
                  <a:cubicBezTo>
                    <a:pt x="52953" y="4075"/>
                    <a:pt x="47826" y="0"/>
                    <a:pt x="41944"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7174591" y="1696806"/>
              <a:ext cx="1279209" cy="1092824"/>
            </a:xfrm>
            <a:custGeom>
              <a:avLst/>
              <a:gdLst/>
              <a:ahLst/>
              <a:cxnLst/>
              <a:rect l="l" t="t" r="r" b="b"/>
              <a:pathLst>
                <a:path w="55407" h="47334" fill="none" extrusionOk="0">
                  <a:moveTo>
                    <a:pt x="501" y="21149"/>
                  </a:moveTo>
                  <a:cubicBezTo>
                    <a:pt x="868" y="26419"/>
                    <a:pt x="1769" y="33157"/>
                    <a:pt x="3803" y="40362"/>
                  </a:cubicBezTo>
                  <a:cubicBezTo>
                    <a:pt x="4904" y="44265"/>
                    <a:pt x="8407" y="47000"/>
                    <a:pt x="12443" y="47134"/>
                  </a:cubicBezTo>
                  <a:cubicBezTo>
                    <a:pt x="18747" y="47334"/>
                    <a:pt x="28721" y="47234"/>
                    <a:pt x="38361" y="45399"/>
                  </a:cubicBezTo>
                  <a:cubicBezTo>
                    <a:pt x="47201" y="43731"/>
                    <a:pt x="53906" y="36526"/>
                    <a:pt x="54840" y="27586"/>
                  </a:cubicBezTo>
                  <a:cubicBezTo>
                    <a:pt x="55374" y="22416"/>
                    <a:pt x="55407" y="16245"/>
                    <a:pt x="54139" y="9941"/>
                  </a:cubicBezTo>
                  <a:cubicBezTo>
                    <a:pt x="52938" y="4103"/>
                    <a:pt x="47701" y="0"/>
                    <a:pt x="41730" y="100"/>
                  </a:cubicBezTo>
                  <a:cubicBezTo>
                    <a:pt x="34192" y="200"/>
                    <a:pt x="22784" y="1334"/>
                    <a:pt x="10308" y="6004"/>
                  </a:cubicBezTo>
                  <a:cubicBezTo>
                    <a:pt x="4037" y="8339"/>
                    <a:pt x="1" y="14477"/>
                    <a:pt x="501" y="21149"/>
                  </a:cubicBez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7431034" y="2043332"/>
              <a:ext cx="802498" cy="23"/>
            </a:xfrm>
            <a:custGeom>
              <a:avLst/>
              <a:gdLst/>
              <a:ahLst/>
              <a:cxnLst/>
              <a:rect l="l" t="t" r="r" b="b"/>
              <a:pathLst>
                <a:path w="34759" h="1" fill="none" extrusionOk="0">
                  <a:moveTo>
                    <a:pt x="1" y="1"/>
                  </a:moveTo>
                  <a:lnTo>
                    <a:pt x="34759"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7870761" y="2184274"/>
              <a:ext cx="362751" cy="23"/>
            </a:xfrm>
            <a:custGeom>
              <a:avLst/>
              <a:gdLst/>
              <a:ahLst/>
              <a:cxnLst/>
              <a:rect l="l" t="t" r="r" b="b"/>
              <a:pathLst>
                <a:path w="15712" h="1" fill="none" extrusionOk="0">
                  <a:moveTo>
                    <a:pt x="1" y="0"/>
                  </a:moveTo>
                  <a:lnTo>
                    <a:pt x="15712"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7431034" y="2184274"/>
              <a:ext cx="321170" cy="23"/>
            </a:xfrm>
            <a:custGeom>
              <a:avLst/>
              <a:gdLst/>
              <a:ahLst/>
              <a:cxnLst/>
              <a:rect l="l" t="t" r="r" b="b"/>
              <a:pathLst>
                <a:path w="13911" h="1" fill="none" extrusionOk="0">
                  <a:moveTo>
                    <a:pt x="1" y="0"/>
                  </a:moveTo>
                  <a:lnTo>
                    <a:pt x="1391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7431034" y="2324431"/>
              <a:ext cx="512935" cy="23"/>
            </a:xfrm>
            <a:custGeom>
              <a:avLst/>
              <a:gdLst/>
              <a:ahLst/>
              <a:cxnLst/>
              <a:rect l="l" t="t" r="r" b="b"/>
              <a:pathLst>
                <a:path w="22217" h="1" fill="none" extrusionOk="0">
                  <a:moveTo>
                    <a:pt x="1" y="0"/>
                  </a:moveTo>
                  <a:lnTo>
                    <a:pt x="22216"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7919288" y="2465350"/>
              <a:ext cx="184077" cy="23"/>
            </a:xfrm>
            <a:custGeom>
              <a:avLst/>
              <a:gdLst/>
              <a:ahLst/>
              <a:cxnLst/>
              <a:rect l="l" t="t" r="r" b="b"/>
              <a:pathLst>
                <a:path w="7973" h="1" fill="none" extrusionOk="0">
                  <a:moveTo>
                    <a:pt x="0" y="1"/>
                  </a:moveTo>
                  <a:lnTo>
                    <a:pt x="7972"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6794174" y="2457639"/>
              <a:ext cx="427442" cy="80137"/>
            </a:xfrm>
            <a:custGeom>
              <a:avLst/>
              <a:gdLst/>
              <a:ahLst/>
              <a:cxnLst/>
              <a:rect l="l" t="t" r="r" b="b"/>
              <a:pathLst>
                <a:path w="18514" h="3471" fill="none" extrusionOk="0">
                  <a:moveTo>
                    <a:pt x="0" y="3470"/>
                  </a:moveTo>
                  <a:cubicBezTo>
                    <a:pt x="10308" y="2169"/>
                    <a:pt x="18513" y="1"/>
                    <a:pt x="18513"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5086105" y="2317482"/>
              <a:ext cx="847935" cy="560703"/>
            </a:xfrm>
            <a:custGeom>
              <a:avLst/>
              <a:gdLst/>
              <a:ahLst/>
              <a:cxnLst/>
              <a:rect l="l" t="t" r="r" b="b"/>
              <a:pathLst>
                <a:path w="36727" h="24286" fill="none" extrusionOk="0">
                  <a:moveTo>
                    <a:pt x="31623" y="22550"/>
                  </a:moveTo>
                  <a:cubicBezTo>
                    <a:pt x="18513" y="24285"/>
                    <a:pt x="0" y="23017"/>
                    <a:pt x="167" y="12777"/>
                  </a:cubicBezTo>
                  <a:cubicBezTo>
                    <a:pt x="400" y="1"/>
                    <a:pt x="20381" y="902"/>
                    <a:pt x="36726" y="5672"/>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5198536" y="725217"/>
              <a:ext cx="1526430" cy="1027486"/>
            </a:xfrm>
            <a:custGeom>
              <a:avLst/>
              <a:gdLst/>
              <a:ahLst/>
              <a:cxnLst/>
              <a:rect l="l" t="t" r="r" b="b"/>
              <a:pathLst>
                <a:path w="66115" h="44504" extrusionOk="0">
                  <a:moveTo>
                    <a:pt x="42598" y="0"/>
                  </a:moveTo>
                  <a:cubicBezTo>
                    <a:pt x="25041" y="0"/>
                    <a:pt x="16597" y="4639"/>
                    <a:pt x="7739" y="8094"/>
                  </a:cubicBezTo>
                  <a:cubicBezTo>
                    <a:pt x="2869" y="9995"/>
                    <a:pt x="0" y="15066"/>
                    <a:pt x="901" y="20236"/>
                  </a:cubicBezTo>
                  <a:cubicBezTo>
                    <a:pt x="2102" y="27074"/>
                    <a:pt x="3770" y="32211"/>
                    <a:pt x="5404" y="36014"/>
                  </a:cubicBezTo>
                  <a:cubicBezTo>
                    <a:pt x="7636" y="41211"/>
                    <a:pt x="12753" y="44503"/>
                    <a:pt x="18292" y="44503"/>
                  </a:cubicBezTo>
                  <a:cubicBezTo>
                    <a:pt x="18796" y="44503"/>
                    <a:pt x="19305" y="44476"/>
                    <a:pt x="19814" y="44420"/>
                  </a:cubicBezTo>
                  <a:cubicBezTo>
                    <a:pt x="36626" y="42652"/>
                    <a:pt x="49936" y="38783"/>
                    <a:pt x="57675" y="36114"/>
                  </a:cubicBezTo>
                  <a:cubicBezTo>
                    <a:pt x="62345" y="34480"/>
                    <a:pt x="65547" y="30210"/>
                    <a:pt x="65814" y="25240"/>
                  </a:cubicBezTo>
                  <a:cubicBezTo>
                    <a:pt x="66114" y="18902"/>
                    <a:pt x="66047" y="13631"/>
                    <a:pt x="65080" y="9729"/>
                  </a:cubicBezTo>
                  <a:cubicBezTo>
                    <a:pt x="63045" y="1356"/>
                    <a:pt x="51537" y="222"/>
                    <a:pt x="45966" y="55"/>
                  </a:cubicBezTo>
                  <a:cubicBezTo>
                    <a:pt x="44807" y="18"/>
                    <a:pt x="43685" y="0"/>
                    <a:pt x="42598"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5198536" y="711850"/>
              <a:ext cx="1526430" cy="1054337"/>
            </a:xfrm>
            <a:custGeom>
              <a:avLst/>
              <a:gdLst/>
              <a:ahLst/>
              <a:cxnLst/>
              <a:rect l="l" t="t" r="r" b="b"/>
              <a:pathLst>
                <a:path w="66115" h="45667" fill="none" extrusionOk="0">
                  <a:moveTo>
                    <a:pt x="7739" y="8673"/>
                  </a:moveTo>
                  <a:cubicBezTo>
                    <a:pt x="17146" y="5004"/>
                    <a:pt x="26086" y="0"/>
                    <a:pt x="45966" y="634"/>
                  </a:cubicBezTo>
                  <a:cubicBezTo>
                    <a:pt x="51537" y="801"/>
                    <a:pt x="63045" y="1935"/>
                    <a:pt x="65080" y="10308"/>
                  </a:cubicBezTo>
                  <a:cubicBezTo>
                    <a:pt x="66047" y="14210"/>
                    <a:pt x="66114" y="19481"/>
                    <a:pt x="65814" y="25819"/>
                  </a:cubicBezTo>
                  <a:cubicBezTo>
                    <a:pt x="65547" y="30789"/>
                    <a:pt x="62345" y="35059"/>
                    <a:pt x="57675" y="36693"/>
                  </a:cubicBezTo>
                  <a:cubicBezTo>
                    <a:pt x="49936" y="39362"/>
                    <a:pt x="36626" y="43231"/>
                    <a:pt x="19814" y="44999"/>
                  </a:cubicBezTo>
                  <a:cubicBezTo>
                    <a:pt x="13710" y="45666"/>
                    <a:pt x="7839" y="42264"/>
                    <a:pt x="5404" y="36593"/>
                  </a:cubicBezTo>
                  <a:cubicBezTo>
                    <a:pt x="3770" y="32790"/>
                    <a:pt x="2102" y="27653"/>
                    <a:pt x="901" y="20815"/>
                  </a:cubicBezTo>
                  <a:cubicBezTo>
                    <a:pt x="0" y="15645"/>
                    <a:pt x="2869" y="10574"/>
                    <a:pt x="7739" y="8673"/>
                  </a:cubicBez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5471925" y="965984"/>
              <a:ext cx="747042" cy="134785"/>
            </a:xfrm>
            <a:custGeom>
              <a:avLst/>
              <a:gdLst/>
              <a:ahLst/>
              <a:cxnLst/>
              <a:rect l="l" t="t" r="r" b="b"/>
              <a:pathLst>
                <a:path w="32357" h="5838" fill="none" extrusionOk="0">
                  <a:moveTo>
                    <a:pt x="0" y="5838"/>
                  </a:moveTo>
                  <a:lnTo>
                    <a:pt x="32356"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5507339" y="1073013"/>
              <a:ext cx="911864" cy="164060"/>
            </a:xfrm>
            <a:custGeom>
              <a:avLst/>
              <a:gdLst/>
              <a:ahLst/>
              <a:cxnLst/>
              <a:rect l="l" t="t" r="r" b="b"/>
              <a:pathLst>
                <a:path w="39496" h="7106" fill="none" extrusionOk="0">
                  <a:moveTo>
                    <a:pt x="0" y="7106"/>
                  </a:moveTo>
                  <a:lnTo>
                    <a:pt x="39495"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5521191" y="1286331"/>
              <a:ext cx="506009" cy="90895"/>
            </a:xfrm>
            <a:custGeom>
              <a:avLst/>
              <a:gdLst/>
              <a:ahLst/>
              <a:cxnLst/>
              <a:rect l="l" t="t" r="r" b="b"/>
              <a:pathLst>
                <a:path w="21917" h="3937" fill="none" extrusionOk="0">
                  <a:moveTo>
                    <a:pt x="1" y="3937"/>
                  </a:moveTo>
                  <a:lnTo>
                    <a:pt x="2191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5561246" y="1352565"/>
              <a:ext cx="891062" cy="160204"/>
            </a:xfrm>
            <a:custGeom>
              <a:avLst/>
              <a:gdLst/>
              <a:ahLst/>
              <a:cxnLst/>
              <a:rect l="l" t="t" r="r" b="b"/>
              <a:pathLst>
                <a:path w="38595" h="6939" fill="none" extrusionOk="0">
                  <a:moveTo>
                    <a:pt x="0" y="6939"/>
                  </a:moveTo>
                  <a:lnTo>
                    <a:pt x="38595"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228142" y="1648278"/>
              <a:ext cx="528334" cy="591479"/>
            </a:xfrm>
            <a:custGeom>
              <a:avLst/>
              <a:gdLst/>
              <a:ahLst/>
              <a:cxnLst/>
              <a:rect l="l" t="t" r="r" b="b"/>
              <a:pathLst>
                <a:path w="22884" h="25619" fill="none" extrusionOk="0">
                  <a:moveTo>
                    <a:pt x="20916" y="25619"/>
                  </a:moveTo>
                  <a:cubicBezTo>
                    <a:pt x="22050" y="23317"/>
                    <a:pt x="22884" y="20215"/>
                    <a:pt x="22050" y="16746"/>
                  </a:cubicBezTo>
                  <a:cubicBezTo>
                    <a:pt x="19348" y="5304"/>
                    <a:pt x="1969" y="9107"/>
                    <a:pt x="1"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4621723" y="1796146"/>
              <a:ext cx="334261" cy="335023"/>
            </a:xfrm>
            <a:custGeom>
              <a:avLst/>
              <a:gdLst/>
              <a:ahLst/>
              <a:cxnLst/>
              <a:rect l="l" t="t" r="r" b="b"/>
              <a:pathLst>
                <a:path w="14478" h="14511" extrusionOk="0">
                  <a:moveTo>
                    <a:pt x="7239" y="0"/>
                  </a:moveTo>
                  <a:cubicBezTo>
                    <a:pt x="3236" y="0"/>
                    <a:pt x="1" y="3269"/>
                    <a:pt x="1" y="7272"/>
                  </a:cubicBezTo>
                  <a:cubicBezTo>
                    <a:pt x="1" y="11275"/>
                    <a:pt x="3236" y="14511"/>
                    <a:pt x="7239" y="14511"/>
                  </a:cubicBezTo>
                  <a:cubicBezTo>
                    <a:pt x="11242" y="14511"/>
                    <a:pt x="14478" y="11275"/>
                    <a:pt x="14478" y="7272"/>
                  </a:cubicBezTo>
                  <a:cubicBezTo>
                    <a:pt x="14478" y="3269"/>
                    <a:pt x="11242" y="0"/>
                    <a:pt x="7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4621723" y="1796146"/>
              <a:ext cx="334261" cy="335023"/>
            </a:xfrm>
            <a:custGeom>
              <a:avLst/>
              <a:gdLst/>
              <a:ahLst/>
              <a:cxnLst/>
              <a:rect l="l" t="t" r="r" b="b"/>
              <a:pathLst>
                <a:path w="14478" h="14511" fill="none" extrusionOk="0">
                  <a:moveTo>
                    <a:pt x="14478" y="7272"/>
                  </a:moveTo>
                  <a:cubicBezTo>
                    <a:pt x="14478" y="11275"/>
                    <a:pt x="11242" y="14511"/>
                    <a:pt x="7239" y="14511"/>
                  </a:cubicBezTo>
                  <a:cubicBezTo>
                    <a:pt x="3236" y="14511"/>
                    <a:pt x="1" y="11275"/>
                    <a:pt x="1" y="7272"/>
                  </a:cubicBezTo>
                  <a:cubicBezTo>
                    <a:pt x="1" y="3269"/>
                    <a:pt x="3236" y="0"/>
                    <a:pt x="7239" y="0"/>
                  </a:cubicBezTo>
                  <a:cubicBezTo>
                    <a:pt x="11242" y="0"/>
                    <a:pt x="14478" y="3269"/>
                    <a:pt x="14478" y="7272"/>
                  </a:cubicBez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8165712" y="3773723"/>
              <a:ext cx="368915" cy="334792"/>
            </a:xfrm>
            <a:custGeom>
              <a:avLst/>
              <a:gdLst/>
              <a:ahLst/>
              <a:cxnLst/>
              <a:rect l="l" t="t" r="r" b="b"/>
              <a:pathLst>
                <a:path w="15979" h="14501" extrusionOk="0">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8165712" y="3756800"/>
              <a:ext cx="368915" cy="368153"/>
            </a:xfrm>
            <a:custGeom>
              <a:avLst/>
              <a:gdLst/>
              <a:ahLst/>
              <a:cxnLst/>
              <a:rect l="l" t="t" r="r" b="b"/>
              <a:pathLst>
                <a:path w="15979" h="15946" fill="none" extrusionOk="0">
                  <a:moveTo>
                    <a:pt x="15044" y="6305"/>
                  </a:moveTo>
                  <a:cubicBezTo>
                    <a:pt x="15978" y="10208"/>
                    <a:pt x="13577" y="14111"/>
                    <a:pt x="9674" y="15045"/>
                  </a:cubicBezTo>
                  <a:cubicBezTo>
                    <a:pt x="5771" y="15945"/>
                    <a:pt x="1868" y="13544"/>
                    <a:pt x="934" y="9641"/>
                  </a:cubicBezTo>
                  <a:cubicBezTo>
                    <a:pt x="0" y="5771"/>
                    <a:pt x="2435" y="1835"/>
                    <a:pt x="6305" y="935"/>
                  </a:cubicBezTo>
                  <a:cubicBezTo>
                    <a:pt x="10208" y="1"/>
                    <a:pt x="14110" y="2402"/>
                    <a:pt x="15044" y="6305"/>
                  </a:cubicBezTo>
                  <a:close/>
                </a:path>
              </a:pathLst>
            </a:custGeom>
            <a:noFill/>
            <a:ln w="10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5570481" y="2012142"/>
              <a:ext cx="1251504" cy="1688135"/>
            </a:xfrm>
            <a:custGeom>
              <a:avLst/>
              <a:gdLst/>
              <a:ahLst/>
              <a:cxnLst/>
              <a:rect l="l" t="t" r="r" b="b"/>
              <a:pathLst>
                <a:path w="54207" h="73119" extrusionOk="0">
                  <a:moveTo>
                    <a:pt x="32032" y="1"/>
                  </a:moveTo>
                  <a:cubicBezTo>
                    <a:pt x="20108" y="1"/>
                    <a:pt x="14908" y="7806"/>
                    <a:pt x="16546" y="18197"/>
                  </a:cubicBezTo>
                  <a:cubicBezTo>
                    <a:pt x="18280" y="29205"/>
                    <a:pt x="16246" y="34009"/>
                    <a:pt x="8140" y="42481"/>
                  </a:cubicBezTo>
                  <a:cubicBezTo>
                    <a:pt x="1" y="50954"/>
                    <a:pt x="2336" y="64330"/>
                    <a:pt x="11042" y="70335"/>
                  </a:cubicBezTo>
                  <a:cubicBezTo>
                    <a:pt x="13544" y="72084"/>
                    <a:pt x="15771" y="73118"/>
                    <a:pt x="18705" y="73118"/>
                  </a:cubicBezTo>
                  <a:cubicBezTo>
                    <a:pt x="21364" y="73118"/>
                    <a:pt x="24604" y="72269"/>
                    <a:pt x="29155" y="70335"/>
                  </a:cubicBezTo>
                  <a:cubicBezTo>
                    <a:pt x="38695" y="66265"/>
                    <a:pt x="48135" y="49219"/>
                    <a:pt x="51171" y="32841"/>
                  </a:cubicBezTo>
                  <a:cubicBezTo>
                    <a:pt x="54206" y="16463"/>
                    <a:pt x="47701" y="1085"/>
                    <a:pt x="34225" y="84"/>
                  </a:cubicBezTo>
                  <a:cubicBezTo>
                    <a:pt x="33470" y="28"/>
                    <a:pt x="32739" y="1"/>
                    <a:pt x="3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6690216" y="3005501"/>
              <a:ext cx="633821" cy="1426761"/>
            </a:xfrm>
            <a:custGeom>
              <a:avLst/>
              <a:gdLst/>
              <a:ahLst/>
              <a:cxnLst/>
              <a:rect l="l" t="t" r="r" b="b"/>
              <a:pathLst>
                <a:path w="27453" h="61798" extrusionOk="0">
                  <a:moveTo>
                    <a:pt x="15216" y="1"/>
                  </a:moveTo>
                  <a:cubicBezTo>
                    <a:pt x="15001" y="1"/>
                    <a:pt x="14788" y="8"/>
                    <a:pt x="14577" y="20"/>
                  </a:cubicBezTo>
                  <a:cubicBezTo>
                    <a:pt x="10841" y="254"/>
                    <a:pt x="7906" y="3489"/>
                    <a:pt x="4770" y="10895"/>
                  </a:cubicBezTo>
                  <a:cubicBezTo>
                    <a:pt x="1601" y="18300"/>
                    <a:pt x="0" y="44252"/>
                    <a:pt x="867" y="61798"/>
                  </a:cubicBezTo>
                  <a:lnTo>
                    <a:pt x="23016" y="61798"/>
                  </a:lnTo>
                  <a:cubicBezTo>
                    <a:pt x="23016" y="61798"/>
                    <a:pt x="27453" y="45653"/>
                    <a:pt x="26719" y="24171"/>
                  </a:cubicBezTo>
                  <a:cubicBezTo>
                    <a:pt x="26016" y="3588"/>
                    <a:pt x="20137" y="1"/>
                    <a:pt x="15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5044504" y="3505760"/>
              <a:ext cx="176389" cy="210258"/>
            </a:xfrm>
            <a:custGeom>
              <a:avLst/>
              <a:gdLst/>
              <a:ahLst/>
              <a:cxnLst/>
              <a:rect l="l" t="t" r="r" b="b"/>
              <a:pathLst>
                <a:path w="7640" h="9107" extrusionOk="0">
                  <a:moveTo>
                    <a:pt x="5405" y="0"/>
                  </a:moveTo>
                  <a:lnTo>
                    <a:pt x="1" y="7339"/>
                  </a:lnTo>
                  <a:lnTo>
                    <a:pt x="2402" y="9107"/>
                  </a:lnTo>
                  <a:lnTo>
                    <a:pt x="7640" y="1435"/>
                  </a:lnTo>
                  <a:lnTo>
                    <a:pt x="5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5052215" y="2903529"/>
              <a:ext cx="1178317" cy="1528739"/>
            </a:xfrm>
            <a:custGeom>
              <a:avLst/>
              <a:gdLst/>
              <a:ahLst/>
              <a:cxnLst/>
              <a:rect l="l" t="t" r="r" b="b"/>
              <a:pathLst>
                <a:path w="51037" h="66215" extrusionOk="0">
                  <a:moveTo>
                    <a:pt x="51037" y="1"/>
                  </a:moveTo>
                  <a:cubicBezTo>
                    <a:pt x="38861" y="3003"/>
                    <a:pt x="30522" y="13677"/>
                    <a:pt x="28654" y="20816"/>
                  </a:cubicBezTo>
                  <a:cubicBezTo>
                    <a:pt x="27553" y="25019"/>
                    <a:pt x="26453" y="29389"/>
                    <a:pt x="25652" y="32724"/>
                  </a:cubicBezTo>
                  <a:cubicBezTo>
                    <a:pt x="25179" y="34640"/>
                    <a:pt x="23482" y="35818"/>
                    <a:pt x="21690" y="35818"/>
                  </a:cubicBezTo>
                  <a:cubicBezTo>
                    <a:pt x="20954" y="35818"/>
                    <a:pt x="20203" y="35620"/>
                    <a:pt x="19514" y="35193"/>
                  </a:cubicBezTo>
                  <a:lnTo>
                    <a:pt x="7339" y="27521"/>
                  </a:lnTo>
                  <a:lnTo>
                    <a:pt x="0" y="37261"/>
                  </a:lnTo>
                  <a:cubicBezTo>
                    <a:pt x="0" y="37261"/>
                    <a:pt x="3836" y="42231"/>
                    <a:pt x="13777" y="48536"/>
                  </a:cubicBezTo>
                  <a:cubicBezTo>
                    <a:pt x="18412" y="51482"/>
                    <a:pt x="22383" y="52468"/>
                    <a:pt x="25621" y="52468"/>
                  </a:cubicBezTo>
                  <a:cubicBezTo>
                    <a:pt x="32171" y="52468"/>
                    <a:pt x="35726" y="48435"/>
                    <a:pt x="35726" y="48435"/>
                  </a:cubicBezTo>
                  <a:lnTo>
                    <a:pt x="35726" y="66215"/>
                  </a:lnTo>
                  <a:lnTo>
                    <a:pt x="51037" y="66215"/>
                  </a:lnTo>
                  <a:lnTo>
                    <a:pt x="51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5876975" y="3283969"/>
              <a:ext cx="54717" cy="737807"/>
            </a:xfrm>
            <a:custGeom>
              <a:avLst/>
              <a:gdLst/>
              <a:ahLst/>
              <a:cxnLst/>
              <a:rect l="l" t="t" r="r" b="b"/>
              <a:pathLst>
                <a:path w="2370" h="31957" fill="none" extrusionOk="0">
                  <a:moveTo>
                    <a:pt x="1" y="31956"/>
                  </a:moveTo>
                  <a:cubicBezTo>
                    <a:pt x="1" y="15978"/>
                    <a:pt x="2369" y="0"/>
                    <a:pt x="2369" y="0"/>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4702595" y="3232071"/>
              <a:ext cx="466714" cy="413890"/>
            </a:xfrm>
            <a:custGeom>
              <a:avLst/>
              <a:gdLst/>
              <a:ahLst/>
              <a:cxnLst/>
              <a:rect l="l" t="t" r="r" b="b"/>
              <a:pathLst>
                <a:path w="20215" h="17927" extrusionOk="0">
                  <a:moveTo>
                    <a:pt x="5494" y="1"/>
                  </a:moveTo>
                  <a:cubicBezTo>
                    <a:pt x="4385" y="1"/>
                    <a:pt x="4035" y="1641"/>
                    <a:pt x="4870" y="2282"/>
                  </a:cubicBezTo>
                  <a:cubicBezTo>
                    <a:pt x="4870" y="2282"/>
                    <a:pt x="3917" y="1662"/>
                    <a:pt x="3085" y="1662"/>
                  </a:cubicBezTo>
                  <a:cubicBezTo>
                    <a:pt x="2711" y="1662"/>
                    <a:pt x="2362" y="1787"/>
                    <a:pt x="2135" y="2148"/>
                  </a:cubicBezTo>
                  <a:cubicBezTo>
                    <a:pt x="1375" y="3339"/>
                    <a:pt x="3138" y="4431"/>
                    <a:pt x="3169" y="4450"/>
                  </a:cubicBezTo>
                  <a:lnTo>
                    <a:pt x="3169" y="4450"/>
                  </a:lnTo>
                  <a:cubicBezTo>
                    <a:pt x="3151" y="4439"/>
                    <a:pt x="2550" y="4074"/>
                    <a:pt x="1930" y="4074"/>
                  </a:cubicBezTo>
                  <a:cubicBezTo>
                    <a:pt x="1551" y="4074"/>
                    <a:pt x="1164" y="4211"/>
                    <a:pt x="901" y="4650"/>
                  </a:cubicBezTo>
                  <a:cubicBezTo>
                    <a:pt x="0" y="6118"/>
                    <a:pt x="5738" y="9820"/>
                    <a:pt x="5738" y="9820"/>
                  </a:cubicBezTo>
                  <a:cubicBezTo>
                    <a:pt x="5738" y="9820"/>
                    <a:pt x="4136" y="9520"/>
                    <a:pt x="2869" y="9520"/>
                  </a:cubicBezTo>
                  <a:cubicBezTo>
                    <a:pt x="2856" y="9520"/>
                    <a:pt x="2843" y="9520"/>
                    <a:pt x="2831" y="9520"/>
                  </a:cubicBezTo>
                  <a:cubicBezTo>
                    <a:pt x="1596" y="9520"/>
                    <a:pt x="1346" y="11125"/>
                    <a:pt x="2502" y="11455"/>
                  </a:cubicBezTo>
                  <a:cubicBezTo>
                    <a:pt x="3669" y="11755"/>
                    <a:pt x="5904" y="11989"/>
                    <a:pt x="6605" y="13123"/>
                  </a:cubicBezTo>
                  <a:cubicBezTo>
                    <a:pt x="7250" y="14220"/>
                    <a:pt x="10985" y="17002"/>
                    <a:pt x="14338" y="17002"/>
                  </a:cubicBezTo>
                  <a:cubicBezTo>
                    <a:pt x="14452" y="17002"/>
                    <a:pt x="14565" y="16999"/>
                    <a:pt x="14677" y="16992"/>
                  </a:cubicBezTo>
                  <a:lnTo>
                    <a:pt x="15745" y="17926"/>
                  </a:lnTo>
                  <a:lnTo>
                    <a:pt x="20215" y="11855"/>
                  </a:lnTo>
                  <a:cubicBezTo>
                    <a:pt x="19614" y="11121"/>
                    <a:pt x="18780" y="9887"/>
                    <a:pt x="17780" y="7719"/>
                  </a:cubicBezTo>
                  <a:cubicBezTo>
                    <a:pt x="15955" y="3741"/>
                    <a:pt x="14104" y="1212"/>
                    <a:pt x="12947" y="1212"/>
                  </a:cubicBezTo>
                  <a:cubicBezTo>
                    <a:pt x="12814" y="1212"/>
                    <a:pt x="12690" y="1245"/>
                    <a:pt x="12576" y="1314"/>
                  </a:cubicBezTo>
                  <a:cubicBezTo>
                    <a:pt x="11475" y="1981"/>
                    <a:pt x="12542" y="4650"/>
                    <a:pt x="12542" y="4650"/>
                  </a:cubicBezTo>
                  <a:cubicBezTo>
                    <a:pt x="12542" y="4650"/>
                    <a:pt x="7906" y="1114"/>
                    <a:pt x="6238" y="213"/>
                  </a:cubicBezTo>
                  <a:cubicBezTo>
                    <a:pt x="5963" y="65"/>
                    <a:pt x="5714" y="1"/>
                    <a:pt x="5494" y="1"/>
                  </a:cubicBezTo>
                  <a:close/>
                </a:path>
              </a:pathLst>
            </a:custGeom>
            <a:solidFill>
              <a:srgbClr val="FFC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4775755" y="3334782"/>
              <a:ext cx="125550" cy="93989"/>
            </a:xfrm>
            <a:custGeom>
              <a:avLst/>
              <a:gdLst/>
              <a:ahLst/>
              <a:cxnLst/>
              <a:rect l="l" t="t" r="r" b="b"/>
              <a:pathLst>
                <a:path w="5438" h="4071" fill="none" extrusionOk="0">
                  <a:moveTo>
                    <a:pt x="0" y="1"/>
                  </a:moveTo>
                  <a:cubicBezTo>
                    <a:pt x="0" y="1"/>
                    <a:pt x="3803" y="2536"/>
                    <a:pt x="5437" y="4070"/>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4835041" y="3458779"/>
              <a:ext cx="30822" cy="20040"/>
            </a:xfrm>
            <a:custGeom>
              <a:avLst/>
              <a:gdLst/>
              <a:ahLst/>
              <a:cxnLst/>
              <a:rect l="l" t="t" r="r" b="b"/>
              <a:pathLst>
                <a:path w="1335" h="868" fill="none" extrusionOk="0">
                  <a:moveTo>
                    <a:pt x="1" y="0"/>
                  </a:moveTo>
                  <a:cubicBezTo>
                    <a:pt x="1" y="0"/>
                    <a:pt x="734" y="401"/>
                    <a:pt x="1335" y="868"/>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6151911" y="2884991"/>
              <a:ext cx="432059" cy="1547278"/>
            </a:xfrm>
            <a:custGeom>
              <a:avLst/>
              <a:gdLst/>
              <a:ahLst/>
              <a:cxnLst/>
              <a:rect l="l" t="t" r="r" b="b"/>
              <a:pathLst>
                <a:path w="18714" h="67018" extrusionOk="0">
                  <a:moveTo>
                    <a:pt x="10369" y="1"/>
                  </a:moveTo>
                  <a:cubicBezTo>
                    <a:pt x="10227" y="1"/>
                    <a:pt x="10084" y="2"/>
                    <a:pt x="9941" y="3"/>
                  </a:cubicBezTo>
                  <a:cubicBezTo>
                    <a:pt x="6372" y="3"/>
                    <a:pt x="3036" y="704"/>
                    <a:pt x="0" y="1871"/>
                  </a:cubicBezTo>
                  <a:lnTo>
                    <a:pt x="2102" y="67018"/>
                  </a:lnTo>
                  <a:lnTo>
                    <a:pt x="17813" y="67018"/>
                  </a:lnTo>
                  <a:lnTo>
                    <a:pt x="18714" y="937"/>
                  </a:lnTo>
                  <a:cubicBezTo>
                    <a:pt x="16135" y="332"/>
                    <a:pt x="13344" y="1"/>
                    <a:pt x="10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6540039" y="2898150"/>
              <a:ext cx="633844" cy="1534118"/>
            </a:xfrm>
            <a:custGeom>
              <a:avLst/>
              <a:gdLst/>
              <a:ahLst/>
              <a:cxnLst/>
              <a:rect l="l" t="t" r="r" b="b"/>
              <a:pathLst>
                <a:path w="27454" h="66448" extrusionOk="0">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6101075" y="2903529"/>
              <a:ext cx="129405" cy="1528739"/>
            </a:xfrm>
            <a:custGeom>
              <a:avLst/>
              <a:gdLst/>
              <a:ahLst/>
              <a:cxnLst/>
              <a:rect l="l" t="t" r="r" b="b"/>
              <a:pathLst>
                <a:path w="5605" h="66215" extrusionOk="0">
                  <a:moveTo>
                    <a:pt x="5605" y="1"/>
                  </a:moveTo>
                  <a:cubicBezTo>
                    <a:pt x="3637" y="501"/>
                    <a:pt x="1769" y="1168"/>
                    <a:pt x="1" y="2036"/>
                  </a:cubicBezTo>
                  <a:lnTo>
                    <a:pt x="3403" y="66215"/>
                  </a:lnTo>
                  <a:lnTo>
                    <a:pt x="5605" y="66215"/>
                  </a:lnTo>
                  <a:lnTo>
                    <a:pt x="5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5313275" y="3538103"/>
              <a:ext cx="361204" cy="211805"/>
            </a:xfrm>
            <a:custGeom>
              <a:avLst/>
              <a:gdLst/>
              <a:ahLst/>
              <a:cxnLst/>
              <a:rect l="l" t="t" r="r" b="b"/>
              <a:pathLst>
                <a:path w="15645" h="9174" fill="none" extrusionOk="0">
                  <a:moveTo>
                    <a:pt x="15645" y="0"/>
                  </a:moveTo>
                  <a:cubicBezTo>
                    <a:pt x="15178" y="1902"/>
                    <a:pt x="14711" y="3669"/>
                    <a:pt x="14344" y="5237"/>
                  </a:cubicBezTo>
                  <a:cubicBezTo>
                    <a:pt x="13677" y="7939"/>
                    <a:pt x="10575" y="9173"/>
                    <a:pt x="8206" y="7706"/>
                  </a:cubicBezTo>
                  <a:lnTo>
                    <a:pt x="0" y="2535"/>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5052215" y="3763726"/>
              <a:ext cx="824824" cy="668499"/>
            </a:xfrm>
            <a:custGeom>
              <a:avLst/>
              <a:gdLst/>
              <a:ahLst/>
              <a:cxnLst/>
              <a:rect l="l" t="t" r="r" b="b"/>
              <a:pathLst>
                <a:path w="35726" h="28955" fill="none" extrusionOk="0">
                  <a:moveTo>
                    <a:pt x="0" y="1"/>
                  </a:moveTo>
                  <a:cubicBezTo>
                    <a:pt x="0" y="1"/>
                    <a:pt x="3836" y="4971"/>
                    <a:pt x="13777" y="11276"/>
                  </a:cubicBezTo>
                  <a:cubicBezTo>
                    <a:pt x="27787" y="20182"/>
                    <a:pt x="35726" y="11175"/>
                    <a:pt x="35726" y="11175"/>
                  </a:cubicBezTo>
                  <a:lnTo>
                    <a:pt x="35726" y="28955"/>
                  </a:ln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6540039" y="2898150"/>
              <a:ext cx="118624" cy="1534118"/>
            </a:xfrm>
            <a:custGeom>
              <a:avLst/>
              <a:gdLst/>
              <a:ahLst/>
              <a:cxnLst/>
              <a:rect l="l" t="t" r="r" b="b"/>
              <a:pathLst>
                <a:path w="5138" h="66448" extrusionOk="0">
                  <a:moveTo>
                    <a:pt x="0" y="0"/>
                  </a:moveTo>
                  <a:lnTo>
                    <a:pt x="0" y="66448"/>
                  </a:lnTo>
                  <a:lnTo>
                    <a:pt x="1935" y="66448"/>
                  </a:lnTo>
                  <a:lnTo>
                    <a:pt x="5137" y="1301"/>
                  </a:lnTo>
                  <a:cubicBezTo>
                    <a:pt x="3503" y="768"/>
                    <a:pt x="1802" y="30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5728345" y="4257359"/>
              <a:ext cx="176389" cy="174842"/>
            </a:xfrm>
            <a:custGeom>
              <a:avLst/>
              <a:gdLst/>
              <a:ahLst/>
              <a:cxnLst/>
              <a:rect l="l" t="t" r="r" b="b"/>
              <a:pathLst>
                <a:path w="7640" h="7573" extrusionOk="0">
                  <a:moveTo>
                    <a:pt x="7640" y="1"/>
                  </a:moveTo>
                  <a:cubicBezTo>
                    <a:pt x="3737" y="1569"/>
                    <a:pt x="635" y="3670"/>
                    <a:pt x="1" y="7573"/>
                  </a:cubicBezTo>
                  <a:lnTo>
                    <a:pt x="7640" y="7573"/>
                  </a:lnTo>
                  <a:lnTo>
                    <a:pt x="7640" y="1"/>
                  </a:lnTo>
                  <a:close/>
                </a:path>
              </a:pathLst>
            </a:custGeom>
            <a:solidFill>
              <a:srgbClr val="FFC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5768400" y="4257359"/>
              <a:ext cx="136332" cy="87063"/>
            </a:xfrm>
            <a:custGeom>
              <a:avLst/>
              <a:gdLst/>
              <a:ahLst/>
              <a:cxnLst/>
              <a:rect l="l" t="t" r="r" b="b"/>
              <a:pathLst>
                <a:path w="5905" h="3771" fill="none" extrusionOk="0">
                  <a:moveTo>
                    <a:pt x="5905" y="1"/>
                  </a:moveTo>
                  <a:cubicBezTo>
                    <a:pt x="3503" y="968"/>
                    <a:pt x="1402" y="2102"/>
                    <a:pt x="1" y="3770"/>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5904702" y="2995944"/>
              <a:ext cx="1269212" cy="1436320"/>
            </a:xfrm>
            <a:custGeom>
              <a:avLst/>
              <a:gdLst/>
              <a:ahLst/>
              <a:cxnLst/>
              <a:rect l="l" t="t" r="r" b="b"/>
              <a:pathLst>
                <a:path w="54974" h="62212" extrusionOk="0">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5904702" y="3341731"/>
              <a:ext cx="895703" cy="915696"/>
            </a:xfrm>
            <a:custGeom>
              <a:avLst/>
              <a:gdLst/>
              <a:ahLst/>
              <a:cxnLst/>
              <a:rect l="l" t="t" r="r" b="b"/>
              <a:pathLst>
                <a:path w="38796" h="39662" fill="none" extrusionOk="0">
                  <a:moveTo>
                    <a:pt x="38795" y="0"/>
                  </a:moveTo>
                  <a:lnTo>
                    <a:pt x="38795" y="31523"/>
                  </a:lnTo>
                  <a:cubicBezTo>
                    <a:pt x="38795" y="31523"/>
                    <a:pt x="15845" y="33958"/>
                    <a:pt x="1" y="39662"/>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5904702" y="4235796"/>
              <a:ext cx="62406" cy="196405"/>
            </a:xfrm>
            <a:custGeom>
              <a:avLst/>
              <a:gdLst/>
              <a:ahLst/>
              <a:cxnLst/>
              <a:rect l="l" t="t" r="r" b="b"/>
              <a:pathLst>
                <a:path w="2703" h="8507" extrusionOk="0">
                  <a:moveTo>
                    <a:pt x="2703" y="1"/>
                  </a:moveTo>
                  <a:cubicBezTo>
                    <a:pt x="1769" y="301"/>
                    <a:pt x="868" y="601"/>
                    <a:pt x="1" y="935"/>
                  </a:cubicBezTo>
                  <a:lnTo>
                    <a:pt x="1" y="8507"/>
                  </a:lnTo>
                  <a:lnTo>
                    <a:pt x="2703" y="8507"/>
                  </a:lnTo>
                  <a:lnTo>
                    <a:pt x="27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5904702" y="4235796"/>
              <a:ext cx="62406" cy="21587"/>
            </a:xfrm>
            <a:custGeom>
              <a:avLst/>
              <a:gdLst/>
              <a:ahLst/>
              <a:cxnLst/>
              <a:rect l="l" t="t" r="r" b="b"/>
              <a:pathLst>
                <a:path w="2703" h="935" fill="none" extrusionOk="0">
                  <a:moveTo>
                    <a:pt x="2703" y="1"/>
                  </a:moveTo>
                  <a:cubicBezTo>
                    <a:pt x="1769" y="301"/>
                    <a:pt x="868" y="601"/>
                    <a:pt x="1" y="935"/>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7510359" y="4019408"/>
              <a:ext cx="501368" cy="412804"/>
            </a:xfrm>
            <a:custGeom>
              <a:avLst/>
              <a:gdLst/>
              <a:ahLst/>
              <a:cxnLst/>
              <a:rect l="l" t="t" r="r" b="b"/>
              <a:pathLst>
                <a:path w="21716" h="17880" extrusionOk="0">
                  <a:moveTo>
                    <a:pt x="0" y="0"/>
                  </a:moveTo>
                  <a:lnTo>
                    <a:pt x="3836" y="17880"/>
                  </a:lnTo>
                  <a:lnTo>
                    <a:pt x="17880" y="17880"/>
                  </a:lnTo>
                  <a:lnTo>
                    <a:pt x="217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7846127" y="4019408"/>
              <a:ext cx="165584" cy="412804"/>
            </a:xfrm>
            <a:custGeom>
              <a:avLst/>
              <a:gdLst/>
              <a:ahLst/>
              <a:cxnLst/>
              <a:rect l="l" t="t" r="r" b="b"/>
              <a:pathLst>
                <a:path w="7172" h="17880" extrusionOk="0">
                  <a:moveTo>
                    <a:pt x="2202" y="0"/>
                  </a:moveTo>
                  <a:lnTo>
                    <a:pt x="0" y="17880"/>
                  </a:lnTo>
                  <a:lnTo>
                    <a:pt x="3336" y="17880"/>
                  </a:lnTo>
                  <a:lnTo>
                    <a:pt x="7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7532684" y="4124912"/>
              <a:ext cx="455170" cy="23"/>
            </a:xfrm>
            <a:custGeom>
              <a:avLst/>
              <a:gdLst/>
              <a:ahLst/>
              <a:cxnLst/>
              <a:rect l="l" t="t" r="r" b="b"/>
              <a:pathLst>
                <a:path w="19715" h="1" fill="none" extrusionOk="0">
                  <a:moveTo>
                    <a:pt x="1" y="0"/>
                  </a:moveTo>
                  <a:lnTo>
                    <a:pt x="19715" y="0"/>
                  </a:ln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7110896" y="3349211"/>
              <a:ext cx="582451" cy="393180"/>
            </a:xfrm>
            <a:custGeom>
              <a:avLst/>
              <a:gdLst/>
              <a:ahLst/>
              <a:cxnLst/>
              <a:rect l="l" t="t" r="r" b="b"/>
              <a:pathLst>
                <a:path w="25228" h="17030" extrusionOk="0">
                  <a:moveTo>
                    <a:pt x="11492" y="0"/>
                  </a:moveTo>
                  <a:cubicBezTo>
                    <a:pt x="10311" y="0"/>
                    <a:pt x="9090" y="270"/>
                    <a:pt x="7863" y="877"/>
                  </a:cubicBezTo>
                  <a:cubicBezTo>
                    <a:pt x="0" y="4738"/>
                    <a:pt x="9772" y="17029"/>
                    <a:pt x="16929" y="17029"/>
                  </a:cubicBezTo>
                  <a:cubicBezTo>
                    <a:pt x="18182" y="17029"/>
                    <a:pt x="19355" y="16652"/>
                    <a:pt x="20339" y="15788"/>
                  </a:cubicBezTo>
                  <a:cubicBezTo>
                    <a:pt x="25228" y="11506"/>
                    <a:pt x="19204" y="0"/>
                    <a:pt x="11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7411019" y="3352512"/>
              <a:ext cx="274949" cy="390156"/>
            </a:xfrm>
            <a:custGeom>
              <a:avLst/>
              <a:gdLst/>
              <a:ahLst/>
              <a:cxnLst/>
              <a:rect l="l" t="t" r="r" b="b"/>
              <a:pathLst>
                <a:path w="11909" h="16899" extrusionOk="0">
                  <a:moveTo>
                    <a:pt x="0" y="0"/>
                  </a:moveTo>
                  <a:lnTo>
                    <a:pt x="0" y="0"/>
                  </a:lnTo>
                  <a:cubicBezTo>
                    <a:pt x="3970" y="3302"/>
                    <a:pt x="8340" y="9240"/>
                    <a:pt x="2469" y="16745"/>
                  </a:cubicBezTo>
                  <a:cubicBezTo>
                    <a:pt x="2959" y="16845"/>
                    <a:pt x="3441" y="16898"/>
                    <a:pt x="3911" y="16898"/>
                  </a:cubicBezTo>
                  <a:cubicBezTo>
                    <a:pt x="5171" y="16898"/>
                    <a:pt x="6343" y="16519"/>
                    <a:pt x="7339" y="15645"/>
                  </a:cubicBezTo>
                  <a:cubicBezTo>
                    <a:pt x="11909" y="11675"/>
                    <a:pt x="6939" y="136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7423347" y="3521920"/>
              <a:ext cx="204093" cy="499844"/>
            </a:xfrm>
            <a:custGeom>
              <a:avLst/>
              <a:gdLst/>
              <a:ahLst/>
              <a:cxnLst/>
              <a:rect l="l" t="t" r="r" b="b"/>
              <a:pathLst>
                <a:path w="8840" h="21650" fill="none" extrusionOk="0">
                  <a:moveTo>
                    <a:pt x="0" y="1"/>
                  </a:moveTo>
                  <a:cubicBezTo>
                    <a:pt x="0" y="1"/>
                    <a:pt x="8840" y="9674"/>
                    <a:pt x="8806" y="21649"/>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7286606" y="2998252"/>
              <a:ext cx="537939" cy="428458"/>
            </a:xfrm>
            <a:custGeom>
              <a:avLst/>
              <a:gdLst/>
              <a:ahLst/>
              <a:cxnLst/>
              <a:rect l="l" t="t" r="r" b="b"/>
              <a:pathLst>
                <a:path w="23300" h="18558" extrusionOk="0">
                  <a:moveTo>
                    <a:pt x="10672" y="1"/>
                  </a:moveTo>
                  <a:cubicBezTo>
                    <a:pt x="10246" y="1"/>
                    <a:pt x="9809" y="33"/>
                    <a:pt x="9359" y="101"/>
                  </a:cubicBezTo>
                  <a:cubicBezTo>
                    <a:pt x="1" y="1512"/>
                    <a:pt x="7265" y="18558"/>
                    <a:pt x="14772" y="18558"/>
                  </a:cubicBezTo>
                  <a:cubicBezTo>
                    <a:pt x="15427" y="18558"/>
                    <a:pt x="16083" y="18428"/>
                    <a:pt x="16731" y="18147"/>
                  </a:cubicBezTo>
                  <a:cubicBezTo>
                    <a:pt x="23300" y="15277"/>
                    <a:pt x="19901" y="1"/>
                    <a:pt x="10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7540395" y="2998252"/>
              <a:ext cx="281875" cy="428296"/>
            </a:xfrm>
            <a:custGeom>
              <a:avLst/>
              <a:gdLst/>
              <a:ahLst/>
              <a:cxnLst/>
              <a:rect l="l" t="t" r="r" b="b"/>
              <a:pathLst>
                <a:path w="12209" h="18551" extrusionOk="0">
                  <a:moveTo>
                    <a:pt x="0" y="1"/>
                  </a:moveTo>
                  <a:lnTo>
                    <a:pt x="0" y="1"/>
                  </a:lnTo>
                  <a:cubicBezTo>
                    <a:pt x="1702" y="1769"/>
                    <a:pt x="4837" y="5705"/>
                    <a:pt x="4971" y="10675"/>
                  </a:cubicBezTo>
                  <a:cubicBezTo>
                    <a:pt x="5104" y="15045"/>
                    <a:pt x="3002" y="17146"/>
                    <a:pt x="1501" y="18047"/>
                  </a:cubicBezTo>
                  <a:cubicBezTo>
                    <a:pt x="2260" y="18372"/>
                    <a:pt x="3028" y="18550"/>
                    <a:pt x="3796" y="18550"/>
                  </a:cubicBezTo>
                  <a:cubicBezTo>
                    <a:pt x="4446" y="18550"/>
                    <a:pt x="5095" y="18422"/>
                    <a:pt x="5738" y="18147"/>
                  </a:cubicBezTo>
                  <a:cubicBezTo>
                    <a:pt x="12209" y="15312"/>
                    <a:pt x="8973" y="36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7545012" y="3173062"/>
              <a:ext cx="180221" cy="846411"/>
            </a:xfrm>
            <a:custGeom>
              <a:avLst/>
              <a:gdLst/>
              <a:ahLst/>
              <a:cxnLst/>
              <a:rect l="l" t="t" r="r" b="b"/>
              <a:pathLst>
                <a:path w="7806" h="36661" fill="none" extrusionOk="0">
                  <a:moveTo>
                    <a:pt x="0" y="1"/>
                  </a:moveTo>
                  <a:cubicBezTo>
                    <a:pt x="0" y="1"/>
                    <a:pt x="7806" y="11776"/>
                    <a:pt x="6605" y="36660"/>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7520102" y="2561736"/>
              <a:ext cx="460826" cy="449098"/>
            </a:xfrm>
            <a:custGeom>
              <a:avLst/>
              <a:gdLst/>
              <a:ahLst/>
              <a:cxnLst/>
              <a:rect l="l" t="t" r="r" b="b"/>
              <a:pathLst>
                <a:path w="19960" h="19452" extrusionOk="0">
                  <a:moveTo>
                    <a:pt x="8860" y="0"/>
                  </a:moveTo>
                  <a:cubicBezTo>
                    <a:pt x="0" y="0"/>
                    <a:pt x="3136" y="19452"/>
                    <a:pt x="11134" y="19452"/>
                  </a:cubicBezTo>
                  <a:cubicBezTo>
                    <a:pt x="11348" y="19452"/>
                    <a:pt x="11566" y="19438"/>
                    <a:pt x="11787" y="19409"/>
                  </a:cubicBezTo>
                  <a:cubicBezTo>
                    <a:pt x="19226" y="18475"/>
                    <a:pt x="19960" y="1430"/>
                    <a:pt x="9752" y="62"/>
                  </a:cubicBezTo>
                  <a:cubicBezTo>
                    <a:pt x="9442" y="20"/>
                    <a:pt x="9145" y="0"/>
                    <a:pt x="8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7726748" y="2594726"/>
              <a:ext cx="246459" cy="416152"/>
            </a:xfrm>
            <a:custGeom>
              <a:avLst/>
              <a:gdLst/>
              <a:ahLst/>
              <a:cxnLst/>
              <a:rect l="l" t="t" r="r" b="b"/>
              <a:pathLst>
                <a:path w="10675" h="18025" extrusionOk="0">
                  <a:moveTo>
                    <a:pt x="4371" y="1"/>
                  </a:moveTo>
                  <a:lnTo>
                    <a:pt x="4371" y="1"/>
                  </a:lnTo>
                  <a:cubicBezTo>
                    <a:pt x="4938" y="4070"/>
                    <a:pt x="5738" y="12376"/>
                    <a:pt x="3336" y="15278"/>
                  </a:cubicBezTo>
                  <a:cubicBezTo>
                    <a:pt x="2402" y="16446"/>
                    <a:pt x="1202" y="17113"/>
                    <a:pt x="1" y="17513"/>
                  </a:cubicBezTo>
                  <a:cubicBezTo>
                    <a:pt x="673" y="17849"/>
                    <a:pt x="1385" y="18025"/>
                    <a:pt x="2153" y="18025"/>
                  </a:cubicBezTo>
                  <a:cubicBezTo>
                    <a:pt x="2376" y="18025"/>
                    <a:pt x="2603" y="18010"/>
                    <a:pt x="2836" y="17980"/>
                  </a:cubicBezTo>
                  <a:cubicBezTo>
                    <a:pt x="9241" y="17180"/>
                    <a:pt x="10675" y="4337"/>
                    <a:pt x="4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7761400" y="2819587"/>
              <a:ext cx="57026" cy="1199904"/>
            </a:xfrm>
            <a:custGeom>
              <a:avLst/>
              <a:gdLst/>
              <a:ahLst/>
              <a:cxnLst/>
              <a:rect l="l" t="t" r="r" b="b"/>
              <a:pathLst>
                <a:path w="2470" h="51972" fill="none" extrusionOk="0">
                  <a:moveTo>
                    <a:pt x="1" y="1"/>
                  </a:moveTo>
                  <a:cubicBezTo>
                    <a:pt x="1" y="1"/>
                    <a:pt x="2469" y="21783"/>
                    <a:pt x="535" y="5197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7813622" y="2831523"/>
              <a:ext cx="534429" cy="404493"/>
            </a:xfrm>
            <a:custGeom>
              <a:avLst/>
              <a:gdLst/>
              <a:ahLst/>
              <a:cxnLst/>
              <a:rect l="l" t="t" r="r" b="b"/>
              <a:pathLst>
                <a:path w="23148" h="17520" extrusionOk="0">
                  <a:moveTo>
                    <a:pt x="14809" y="1"/>
                  </a:moveTo>
                  <a:cubicBezTo>
                    <a:pt x="8519" y="1"/>
                    <a:pt x="0" y="11040"/>
                    <a:pt x="4877" y="15996"/>
                  </a:cubicBezTo>
                  <a:cubicBezTo>
                    <a:pt x="5920" y="17052"/>
                    <a:pt x="7306" y="17519"/>
                    <a:pt x="8818" y="17519"/>
                  </a:cubicBezTo>
                  <a:cubicBezTo>
                    <a:pt x="14945" y="17519"/>
                    <a:pt x="23148" y="9850"/>
                    <a:pt x="19054" y="2653"/>
                  </a:cubicBezTo>
                  <a:cubicBezTo>
                    <a:pt x="17991" y="778"/>
                    <a:pt x="16478" y="1"/>
                    <a:pt x="14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920050" y="2845005"/>
              <a:ext cx="428042" cy="391703"/>
            </a:xfrm>
            <a:custGeom>
              <a:avLst/>
              <a:gdLst/>
              <a:ahLst/>
              <a:cxnLst/>
              <a:rect l="l" t="t" r="r" b="b"/>
              <a:pathLst>
                <a:path w="18540" h="16966" extrusionOk="0">
                  <a:moveTo>
                    <a:pt x="12476" y="1"/>
                  </a:moveTo>
                  <a:lnTo>
                    <a:pt x="12476" y="1"/>
                  </a:lnTo>
                  <a:cubicBezTo>
                    <a:pt x="12543" y="2769"/>
                    <a:pt x="12209" y="6939"/>
                    <a:pt x="10274" y="10642"/>
                  </a:cubicBezTo>
                  <a:cubicBezTo>
                    <a:pt x="8310" y="14421"/>
                    <a:pt x="4063" y="15174"/>
                    <a:pt x="1038" y="15174"/>
                  </a:cubicBezTo>
                  <a:cubicBezTo>
                    <a:pt x="672" y="15174"/>
                    <a:pt x="324" y="15163"/>
                    <a:pt x="0" y="15145"/>
                  </a:cubicBezTo>
                  <a:lnTo>
                    <a:pt x="0" y="15145"/>
                  </a:lnTo>
                  <a:cubicBezTo>
                    <a:pt x="100" y="15245"/>
                    <a:pt x="167" y="15345"/>
                    <a:pt x="267" y="15445"/>
                  </a:cubicBezTo>
                  <a:cubicBezTo>
                    <a:pt x="1308" y="16499"/>
                    <a:pt x="2690" y="16965"/>
                    <a:pt x="4198" y="16965"/>
                  </a:cubicBezTo>
                  <a:cubicBezTo>
                    <a:pt x="10326" y="16965"/>
                    <a:pt x="18540" y="9270"/>
                    <a:pt x="14444" y="2069"/>
                  </a:cubicBezTo>
                  <a:cubicBezTo>
                    <a:pt x="13910" y="1101"/>
                    <a:pt x="13210" y="434"/>
                    <a:pt x="1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7819162" y="3033690"/>
              <a:ext cx="267261" cy="985790"/>
            </a:xfrm>
            <a:custGeom>
              <a:avLst/>
              <a:gdLst/>
              <a:ahLst/>
              <a:cxnLst/>
              <a:rect l="l" t="t" r="r" b="b"/>
              <a:pathLst>
                <a:path w="11576" h="42698" fill="none" extrusionOk="0">
                  <a:moveTo>
                    <a:pt x="11576" y="0"/>
                  </a:moveTo>
                  <a:cubicBezTo>
                    <a:pt x="11576" y="0"/>
                    <a:pt x="1" y="10408"/>
                    <a:pt x="1" y="42697"/>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7917072" y="3210393"/>
              <a:ext cx="510765" cy="365591"/>
            </a:xfrm>
            <a:custGeom>
              <a:avLst/>
              <a:gdLst/>
              <a:ahLst/>
              <a:cxnLst/>
              <a:rect l="l" t="t" r="r" b="b"/>
              <a:pathLst>
                <a:path w="22123" h="15835" extrusionOk="0">
                  <a:moveTo>
                    <a:pt x="15223" y="0"/>
                  </a:moveTo>
                  <a:cubicBezTo>
                    <a:pt x="9007" y="0"/>
                    <a:pt x="1" y="7522"/>
                    <a:pt x="3132" y="13061"/>
                  </a:cubicBezTo>
                  <a:cubicBezTo>
                    <a:pt x="4213" y="14977"/>
                    <a:pt x="6371" y="15834"/>
                    <a:pt x="8812" y="15834"/>
                  </a:cubicBezTo>
                  <a:cubicBezTo>
                    <a:pt x="14656" y="15834"/>
                    <a:pt x="22122" y="10923"/>
                    <a:pt x="20310" y="3888"/>
                  </a:cubicBezTo>
                  <a:cubicBezTo>
                    <a:pt x="19596" y="1115"/>
                    <a:pt x="17617" y="0"/>
                    <a:pt x="15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7992426" y="3243914"/>
              <a:ext cx="435823" cy="332275"/>
            </a:xfrm>
            <a:custGeom>
              <a:avLst/>
              <a:gdLst/>
              <a:ahLst/>
              <a:cxnLst/>
              <a:rect l="l" t="t" r="r" b="b"/>
              <a:pathLst>
                <a:path w="18877" h="14392" extrusionOk="0">
                  <a:moveTo>
                    <a:pt x="15779" y="1"/>
                  </a:moveTo>
                  <a:cubicBezTo>
                    <a:pt x="14912" y="2436"/>
                    <a:pt x="13310" y="5905"/>
                    <a:pt x="10542" y="8540"/>
                  </a:cubicBezTo>
                  <a:cubicBezTo>
                    <a:pt x="7621" y="11359"/>
                    <a:pt x="4070" y="11914"/>
                    <a:pt x="1733" y="11914"/>
                  </a:cubicBezTo>
                  <a:cubicBezTo>
                    <a:pt x="1028" y="11914"/>
                    <a:pt x="434" y="11863"/>
                    <a:pt x="1" y="11809"/>
                  </a:cubicBezTo>
                  <a:lnTo>
                    <a:pt x="1" y="11809"/>
                  </a:lnTo>
                  <a:cubicBezTo>
                    <a:pt x="1122" y="13592"/>
                    <a:pt x="3219" y="14391"/>
                    <a:pt x="5576" y="14391"/>
                  </a:cubicBezTo>
                  <a:cubicBezTo>
                    <a:pt x="11423" y="14391"/>
                    <a:pt x="18877" y="9472"/>
                    <a:pt x="17046" y="2436"/>
                  </a:cubicBezTo>
                  <a:cubicBezTo>
                    <a:pt x="16780" y="1402"/>
                    <a:pt x="16346" y="601"/>
                    <a:pt x="15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7854600" y="3393329"/>
              <a:ext cx="328858" cy="626133"/>
            </a:xfrm>
            <a:custGeom>
              <a:avLst/>
              <a:gdLst/>
              <a:ahLst/>
              <a:cxnLst/>
              <a:rect l="l" t="t" r="r" b="b"/>
              <a:pathLst>
                <a:path w="14244" h="27120" fill="none" extrusionOk="0">
                  <a:moveTo>
                    <a:pt x="14244" y="0"/>
                  </a:moveTo>
                  <a:cubicBezTo>
                    <a:pt x="14244" y="0"/>
                    <a:pt x="3703" y="3769"/>
                    <a:pt x="0" y="27119"/>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64773" y="2235087"/>
              <a:ext cx="676210" cy="711603"/>
            </a:xfrm>
            <a:custGeom>
              <a:avLst/>
              <a:gdLst/>
              <a:ahLst/>
              <a:cxnLst/>
              <a:rect l="l" t="t" r="r" b="b"/>
              <a:pathLst>
                <a:path w="29289" h="30822" extrusionOk="0">
                  <a:moveTo>
                    <a:pt x="15645" y="1"/>
                  </a:moveTo>
                  <a:cubicBezTo>
                    <a:pt x="11280" y="4336"/>
                    <a:pt x="6174" y="4574"/>
                    <a:pt x="5106" y="4574"/>
                  </a:cubicBezTo>
                  <a:cubicBezTo>
                    <a:pt x="4974" y="4574"/>
                    <a:pt x="4904" y="4571"/>
                    <a:pt x="4904" y="4571"/>
                  </a:cubicBezTo>
                  <a:lnTo>
                    <a:pt x="4904" y="4571"/>
                  </a:lnTo>
                  <a:cubicBezTo>
                    <a:pt x="1" y="22717"/>
                    <a:pt x="14011" y="23251"/>
                    <a:pt x="14011" y="23251"/>
                  </a:cubicBezTo>
                  <a:lnTo>
                    <a:pt x="14011" y="28521"/>
                  </a:lnTo>
                  <a:cubicBezTo>
                    <a:pt x="15404" y="30242"/>
                    <a:pt x="16784" y="30821"/>
                    <a:pt x="18010" y="30821"/>
                  </a:cubicBezTo>
                  <a:cubicBezTo>
                    <a:pt x="20540" y="30821"/>
                    <a:pt x="22417" y="28354"/>
                    <a:pt x="22417" y="28354"/>
                  </a:cubicBezTo>
                  <a:lnTo>
                    <a:pt x="22417" y="24618"/>
                  </a:lnTo>
                  <a:cubicBezTo>
                    <a:pt x="19081" y="18614"/>
                    <a:pt x="24985" y="14978"/>
                    <a:pt x="24985" y="14978"/>
                  </a:cubicBezTo>
                  <a:cubicBezTo>
                    <a:pt x="27887" y="14344"/>
                    <a:pt x="29288" y="9941"/>
                    <a:pt x="26886" y="8040"/>
                  </a:cubicBezTo>
                  <a:cubicBezTo>
                    <a:pt x="26312" y="7579"/>
                    <a:pt x="25802" y="7404"/>
                    <a:pt x="25360" y="7404"/>
                  </a:cubicBezTo>
                  <a:cubicBezTo>
                    <a:pt x="23978" y="7404"/>
                    <a:pt x="23251" y="9107"/>
                    <a:pt x="23251" y="9107"/>
                  </a:cubicBezTo>
                  <a:cubicBezTo>
                    <a:pt x="17713" y="7039"/>
                    <a:pt x="15645" y="1"/>
                    <a:pt x="15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6188110" y="2491048"/>
              <a:ext cx="42366" cy="5624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6206579" y="2561176"/>
              <a:ext cx="129890" cy="73580"/>
            </a:xfrm>
            <a:custGeom>
              <a:avLst/>
              <a:gdLst/>
              <a:ahLst/>
              <a:cxnLst/>
              <a:rect l="l" t="t" r="r" b="b"/>
              <a:pathLst>
                <a:path w="5626" h="3187" extrusionOk="0">
                  <a:moveTo>
                    <a:pt x="5093" y="0"/>
                  </a:moveTo>
                  <a:cubicBezTo>
                    <a:pt x="5053" y="0"/>
                    <a:pt x="5012" y="6"/>
                    <a:pt x="4971" y="18"/>
                  </a:cubicBezTo>
                  <a:lnTo>
                    <a:pt x="468" y="1152"/>
                  </a:lnTo>
                  <a:cubicBezTo>
                    <a:pt x="134" y="1252"/>
                    <a:pt x="1" y="1619"/>
                    <a:pt x="201" y="1920"/>
                  </a:cubicBezTo>
                  <a:cubicBezTo>
                    <a:pt x="579" y="2448"/>
                    <a:pt x="1317" y="3186"/>
                    <a:pt x="2389" y="3186"/>
                  </a:cubicBezTo>
                  <a:cubicBezTo>
                    <a:pt x="2737" y="3186"/>
                    <a:pt x="3120" y="3108"/>
                    <a:pt x="3537" y="2920"/>
                  </a:cubicBezTo>
                  <a:cubicBezTo>
                    <a:pt x="4704" y="2353"/>
                    <a:pt x="5271" y="1319"/>
                    <a:pt x="5538" y="619"/>
                  </a:cubicBezTo>
                  <a:cubicBezTo>
                    <a:pt x="5626" y="297"/>
                    <a:pt x="5380" y="0"/>
                    <a:pt x="5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6435296" y="2297466"/>
              <a:ext cx="252623" cy="328881"/>
            </a:xfrm>
            <a:custGeom>
              <a:avLst/>
              <a:gdLst/>
              <a:ahLst/>
              <a:cxnLst/>
              <a:rect l="l" t="t" r="r" b="b"/>
              <a:pathLst>
                <a:path w="10942" h="14245" extrusionOk="0">
                  <a:moveTo>
                    <a:pt x="5471" y="1"/>
                  </a:moveTo>
                  <a:cubicBezTo>
                    <a:pt x="2436" y="1"/>
                    <a:pt x="1" y="3203"/>
                    <a:pt x="1" y="7139"/>
                  </a:cubicBezTo>
                  <a:cubicBezTo>
                    <a:pt x="1" y="11042"/>
                    <a:pt x="2436" y="14244"/>
                    <a:pt x="5471" y="14244"/>
                  </a:cubicBezTo>
                  <a:cubicBezTo>
                    <a:pt x="8474" y="14244"/>
                    <a:pt x="10942" y="11042"/>
                    <a:pt x="10942" y="7139"/>
                  </a:cubicBezTo>
                  <a:cubicBezTo>
                    <a:pt x="10942" y="3203"/>
                    <a:pt x="8474" y="1"/>
                    <a:pt x="5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6226618" y="1992077"/>
              <a:ext cx="385838" cy="318861"/>
            </a:xfrm>
            <a:custGeom>
              <a:avLst/>
              <a:gdLst/>
              <a:ahLst/>
              <a:cxnLst/>
              <a:rect l="l" t="t" r="r" b="b"/>
              <a:pathLst>
                <a:path w="16712" h="13811" fill="none" extrusionOk="0">
                  <a:moveTo>
                    <a:pt x="0" y="968"/>
                  </a:moveTo>
                  <a:cubicBezTo>
                    <a:pt x="2335" y="1"/>
                    <a:pt x="6638" y="1"/>
                    <a:pt x="10641" y="1369"/>
                  </a:cubicBezTo>
                  <a:cubicBezTo>
                    <a:pt x="16712" y="3403"/>
                    <a:pt x="15678" y="11643"/>
                    <a:pt x="15278" y="13811"/>
                  </a:cubicBezTo>
                </a:path>
              </a:pathLst>
            </a:custGeom>
            <a:noFill/>
            <a:ln w="2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6241232" y="2700138"/>
              <a:ext cx="93989" cy="54025"/>
            </a:xfrm>
            <a:custGeom>
              <a:avLst/>
              <a:gdLst/>
              <a:ahLst/>
              <a:cxnLst/>
              <a:rect l="l" t="t" r="r" b="b"/>
              <a:pathLst>
                <a:path w="4071" h="2340" extrusionOk="0">
                  <a:moveTo>
                    <a:pt x="3151" y="0"/>
                  </a:moveTo>
                  <a:cubicBezTo>
                    <a:pt x="3069" y="0"/>
                    <a:pt x="2985" y="13"/>
                    <a:pt x="2903" y="38"/>
                  </a:cubicBezTo>
                  <a:lnTo>
                    <a:pt x="668" y="705"/>
                  </a:lnTo>
                  <a:cubicBezTo>
                    <a:pt x="268" y="872"/>
                    <a:pt x="1" y="1305"/>
                    <a:pt x="134" y="1739"/>
                  </a:cubicBezTo>
                  <a:cubicBezTo>
                    <a:pt x="268" y="2106"/>
                    <a:pt x="568" y="2340"/>
                    <a:pt x="935" y="2340"/>
                  </a:cubicBezTo>
                  <a:cubicBezTo>
                    <a:pt x="1002" y="2340"/>
                    <a:pt x="1102" y="2306"/>
                    <a:pt x="1168" y="2306"/>
                  </a:cubicBezTo>
                  <a:lnTo>
                    <a:pt x="3370" y="1606"/>
                  </a:lnTo>
                  <a:cubicBezTo>
                    <a:pt x="3804" y="1472"/>
                    <a:pt x="4070" y="1005"/>
                    <a:pt x="3937" y="572"/>
                  </a:cubicBezTo>
                  <a:cubicBezTo>
                    <a:pt x="3829" y="220"/>
                    <a:pt x="3502" y="0"/>
                    <a:pt x="3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6313631" y="2575472"/>
              <a:ext cx="248006" cy="143281"/>
            </a:xfrm>
            <a:custGeom>
              <a:avLst/>
              <a:gdLst/>
              <a:ahLst/>
              <a:cxnLst/>
              <a:rect l="l" t="t" r="r" b="b"/>
              <a:pathLst>
                <a:path w="10742" h="6206" fill="none" extrusionOk="0">
                  <a:moveTo>
                    <a:pt x="10741" y="1"/>
                  </a:moveTo>
                  <a:lnTo>
                    <a:pt x="10041" y="2636"/>
                  </a:lnTo>
                  <a:cubicBezTo>
                    <a:pt x="9874" y="3303"/>
                    <a:pt x="9374" y="3803"/>
                    <a:pt x="8707" y="3970"/>
                  </a:cubicBezTo>
                  <a:lnTo>
                    <a:pt x="0" y="6205"/>
                  </a:lnTo>
                </a:path>
              </a:pathLst>
            </a:custGeom>
            <a:noFill/>
            <a:ln w="2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6486132" y="2348302"/>
              <a:ext cx="150969" cy="227204"/>
            </a:xfrm>
            <a:custGeom>
              <a:avLst/>
              <a:gdLst/>
              <a:ahLst/>
              <a:cxnLst/>
              <a:rect l="l" t="t" r="r" b="b"/>
              <a:pathLst>
                <a:path w="6539" h="9841" extrusionOk="0">
                  <a:moveTo>
                    <a:pt x="3269" y="0"/>
                  </a:moveTo>
                  <a:cubicBezTo>
                    <a:pt x="1468" y="0"/>
                    <a:pt x="0" y="2202"/>
                    <a:pt x="0" y="4937"/>
                  </a:cubicBezTo>
                  <a:cubicBezTo>
                    <a:pt x="0" y="7639"/>
                    <a:pt x="1468" y="9841"/>
                    <a:pt x="3269" y="9841"/>
                  </a:cubicBezTo>
                  <a:cubicBezTo>
                    <a:pt x="5071" y="9841"/>
                    <a:pt x="6538" y="7639"/>
                    <a:pt x="6538" y="4937"/>
                  </a:cubicBezTo>
                  <a:cubicBezTo>
                    <a:pt x="6538" y="2202"/>
                    <a:pt x="5071" y="0"/>
                    <a:pt x="3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6288213" y="2771845"/>
              <a:ext cx="65476" cy="2332"/>
            </a:xfrm>
            <a:custGeom>
              <a:avLst/>
              <a:gdLst/>
              <a:ahLst/>
              <a:cxnLst/>
              <a:rect l="l" t="t" r="r" b="b"/>
              <a:pathLst>
                <a:path w="2836" h="101" fill="none" extrusionOk="0">
                  <a:moveTo>
                    <a:pt x="1" y="1"/>
                  </a:moveTo>
                  <a:cubicBezTo>
                    <a:pt x="1" y="1"/>
                    <a:pt x="1368" y="101"/>
                    <a:pt x="2836" y="67"/>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4440749" y="4432168"/>
              <a:ext cx="3909984" cy="23"/>
            </a:xfrm>
            <a:custGeom>
              <a:avLst/>
              <a:gdLst/>
              <a:ahLst/>
              <a:cxnLst/>
              <a:rect l="l" t="t" r="r" b="b"/>
              <a:pathLst>
                <a:path w="169355" h="1" fill="none" extrusionOk="0">
                  <a:moveTo>
                    <a:pt x="1" y="1"/>
                  </a:moveTo>
                  <a:lnTo>
                    <a:pt x="169355"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6955112" y="1352573"/>
              <a:ext cx="368915" cy="334792"/>
            </a:xfrm>
            <a:custGeom>
              <a:avLst/>
              <a:gdLst/>
              <a:ahLst/>
              <a:cxnLst/>
              <a:rect l="l" t="t" r="r" b="b"/>
              <a:pathLst>
                <a:path w="15979" h="14501" extrusionOk="0">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4702595" y="3216187"/>
              <a:ext cx="410496" cy="318861"/>
            </a:xfrm>
            <a:custGeom>
              <a:avLst/>
              <a:gdLst/>
              <a:ahLst/>
              <a:cxnLst/>
              <a:rect l="l" t="t" r="r" b="b"/>
              <a:pathLst>
                <a:path w="17780" h="13811" fill="none" extrusionOk="0">
                  <a:moveTo>
                    <a:pt x="17780" y="8407"/>
                  </a:moveTo>
                  <a:cubicBezTo>
                    <a:pt x="15745" y="3970"/>
                    <a:pt x="13677" y="1335"/>
                    <a:pt x="12576" y="2002"/>
                  </a:cubicBezTo>
                  <a:cubicBezTo>
                    <a:pt x="11475" y="2669"/>
                    <a:pt x="12542" y="5338"/>
                    <a:pt x="12542" y="5338"/>
                  </a:cubicBezTo>
                  <a:cubicBezTo>
                    <a:pt x="12542" y="5338"/>
                    <a:pt x="7906" y="1802"/>
                    <a:pt x="6238" y="901"/>
                  </a:cubicBezTo>
                  <a:cubicBezTo>
                    <a:pt x="4570" y="1"/>
                    <a:pt x="3870" y="2202"/>
                    <a:pt x="4870" y="2970"/>
                  </a:cubicBezTo>
                  <a:cubicBezTo>
                    <a:pt x="4870" y="2970"/>
                    <a:pt x="2869" y="1669"/>
                    <a:pt x="2135" y="2836"/>
                  </a:cubicBezTo>
                  <a:cubicBezTo>
                    <a:pt x="1368" y="4037"/>
                    <a:pt x="3169" y="5138"/>
                    <a:pt x="3169" y="5138"/>
                  </a:cubicBezTo>
                  <a:cubicBezTo>
                    <a:pt x="3169" y="5138"/>
                    <a:pt x="1601" y="4170"/>
                    <a:pt x="901" y="5338"/>
                  </a:cubicBezTo>
                  <a:cubicBezTo>
                    <a:pt x="0" y="6806"/>
                    <a:pt x="5738" y="10508"/>
                    <a:pt x="5738" y="10508"/>
                  </a:cubicBezTo>
                  <a:cubicBezTo>
                    <a:pt x="5738" y="10508"/>
                    <a:pt x="4136" y="10208"/>
                    <a:pt x="2869" y="10208"/>
                  </a:cubicBezTo>
                  <a:cubicBezTo>
                    <a:pt x="1601" y="10175"/>
                    <a:pt x="1334" y="11809"/>
                    <a:pt x="2502" y="12143"/>
                  </a:cubicBezTo>
                  <a:cubicBezTo>
                    <a:pt x="3669" y="12443"/>
                    <a:pt x="5904" y="12677"/>
                    <a:pt x="6605" y="13811"/>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4814240" y="3284731"/>
              <a:ext cx="126335" cy="97060"/>
            </a:xfrm>
            <a:custGeom>
              <a:avLst/>
              <a:gdLst/>
              <a:ahLst/>
              <a:cxnLst/>
              <a:rect l="l" t="t" r="r" b="b"/>
              <a:pathLst>
                <a:path w="5472" h="4204" fill="none" extrusionOk="0">
                  <a:moveTo>
                    <a:pt x="1" y="1"/>
                  </a:moveTo>
                  <a:cubicBezTo>
                    <a:pt x="1" y="1"/>
                    <a:pt x="3270" y="2035"/>
                    <a:pt x="5472" y="4204"/>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6064825" y="2505975"/>
              <a:ext cx="65100" cy="65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6368626" y="2505975"/>
              <a:ext cx="65100" cy="65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25"/>
            <p:cNvGrpSpPr/>
            <p:nvPr/>
          </p:nvGrpSpPr>
          <p:grpSpPr>
            <a:xfrm>
              <a:off x="6116000" y="2335217"/>
              <a:ext cx="252617" cy="150618"/>
              <a:chOff x="6616252" y="1448260"/>
              <a:chExt cx="230070" cy="137162"/>
            </a:xfrm>
          </p:grpSpPr>
          <p:grpSp>
            <p:nvGrpSpPr>
              <p:cNvPr id="307" name="Google Shape;307;p25"/>
              <p:cNvGrpSpPr/>
              <p:nvPr/>
            </p:nvGrpSpPr>
            <p:grpSpPr>
              <a:xfrm flipH="1">
                <a:off x="6616252" y="1448260"/>
                <a:ext cx="230070" cy="137162"/>
                <a:chOff x="2291196" y="1570949"/>
                <a:chExt cx="390611" cy="232873"/>
              </a:xfrm>
            </p:grpSpPr>
            <p:sp>
              <p:nvSpPr>
                <p:cNvPr id="308" name="Google Shape;308;p25"/>
                <p:cNvSpPr/>
                <p:nvPr/>
              </p:nvSpPr>
              <p:spPr>
                <a:xfrm flipH="1">
                  <a:off x="2353660" y="1716544"/>
                  <a:ext cx="58809" cy="87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rot="-6266359" flipH="1">
                  <a:off x="2563210" y="1584288"/>
                  <a:ext cx="107865" cy="10634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rot="6266359">
                  <a:off x="2301929" y="1584288"/>
                  <a:ext cx="107865" cy="10634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25"/>
              <p:cNvSpPr/>
              <p:nvPr/>
            </p:nvSpPr>
            <p:spPr>
              <a:xfrm>
                <a:off x="6616348" y="1533936"/>
                <a:ext cx="34635" cy="51402"/>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AF29E6DD-63A0-FE1D-9DBA-26D29E6FA2A6}"/>
              </a:ext>
            </a:extLst>
          </p:cNvPr>
          <p:cNvSpPr>
            <a:spLocks noGrp="1"/>
          </p:cNvSpPr>
          <p:nvPr>
            <p:ph type="subTitle" idx="1"/>
          </p:nvPr>
        </p:nvSpPr>
        <p:spPr>
          <a:xfrm>
            <a:off x="850351" y="3361289"/>
            <a:ext cx="2799600" cy="499200"/>
          </a:xfrm>
        </p:spPr>
        <p:txBody>
          <a:bodyPr/>
          <a:lstStyle/>
          <a:p>
            <a:r>
              <a:rPr lang="en-US" dirty="0">
                <a:solidFill>
                  <a:schemeClr val="tx1"/>
                </a:solidFill>
                <a:latin typeface="Book Antiqua" panose="02040602050305030304" pitchFamily="18" charset="0"/>
                <a:cs typeface="Sabon Next LT" panose="020B0502040204020203" pitchFamily="2" charset="0"/>
              </a:rPr>
              <a:t>“ Stay ahead of the game ”</a:t>
            </a:r>
            <a:endParaRPr lang="en-PK" dirty="0">
              <a:solidFill>
                <a:schemeClr val="tx1"/>
              </a:solidFill>
              <a:latin typeface="Book Antiqua" panose="02040602050305030304" pitchFamily="18" charset="0"/>
              <a:cs typeface="Sabon Next LT" panose="020B0502040204020203"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3"/>
          <p:cNvSpPr txBox="1">
            <a:spLocks noGrp="1"/>
          </p:cNvSpPr>
          <p:nvPr>
            <p:ph type="subTitle" idx="1"/>
          </p:nvPr>
        </p:nvSpPr>
        <p:spPr>
          <a:xfrm>
            <a:off x="3784656" y="2245299"/>
            <a:ext cx="5359344" cy="1911192"/>
          </a:xfrm>
          <a:prstGeom prst="rect">
            <a:avLst/>
          </a:prstGeom>
        </p:spPr>
        <p:txBody>
          <a:bodyPr spcFirstLastPara="1" wrap="square" lIns="91425" tIns="91425" rIns="91425" bIns="91425" anchor="ctr" anchorCtr="0">
            <a:noAutofit/>
          </a:bodyPr>
          <a:lstStyle/>
          <a:p>
            <a:pPr marL="0" lvl="0" indent="0"/>
            <a:r>
              <a:rPr lang="en-US" sz="1600" dirty="0">
                <a:solidFill>
                  <a:schemeClr val="accent2"/>
                </a:solidFill>
                <a:latin typeface="Ubuntu" panose="020B0504030602030204" pitchFamily="34" charset="0"/>
              </a:rPr>
              <a:t>Our model is a machine learning model that aims to predict customer churn for a bank based on customer demographic and credit card usage data. It will use this information to identify which customers are at high risk of leaving the bank's services and provide businesses with insights to take actions to retain these customers and reduce churn.</a:t>
            </a:r>
            <a:endParaRPr sz="1600" dirty="0">
              <a:solidFill>
                <a:schemeClr val="accent2"/>
              </a:solidFill>
              <a:latin typeface="Ubuntu" panose="020B0504030602030204" pitchFamily="34" charset="0"/>
            </a:endParaRPr>
          </a:p>
        </p:txBody>
      </p:sp>
      <p:sp>
        <p:nvSpPr>
          <p:cNvPr id="574" name="Google Shape;574;p43"/>
          <p:cNvSpPr txBox="1">
            <a:spLocks noGrp="1"/>
          </p:cNvSpPr>
          <p:nvPr>
            <p:ph type="subTitle" idx="2"/>
          </p:nvPr>
        </p:nvSpPr>
        <p:spPr>
          <a:xfrm>
            <a:off x="3774101" y="1695450"/>
            <a:ext cx="4708261"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CUSTOMER CHURN PREDICTOR</a:t>
            </a:r>
            <a:endParaRPr sz="2000" dirty="0"/>
          </a:p>
        </p:txBody>
      </p:sp>
      <p:grpSp>
        <p:nvGrpSpPr>
          <p:cNvPr id="575" name="Google Shape;575;p43"/>
          <p:cNvGrpSpPr/>
          <p:nvPr/>
        </p:nvGrpSpPr>
        <p:grpSpPr>
          <a:xfrm>
            <a:off x="3641458" y="871779"/>
            <a:ext cx="644788" cy="606796"/>
            <a:chOff x="8848458" y="-3126921"/>
            <a:chExt cx="644788" cy="606796"/>
          </a:xfrm>
        </p:grpSpPr>
        <p:sp>
          <p:nvSpPr>
            <p:cNvPr id="576" name="Google Shape;576;p43"/>
            <p:cNvSpPr/>
            <p:nvPr/>
          </p:nvSpPr>
          <p:spPr>
            <a:xfrm rot="-5950188">
              <a:off x="8936069" y="-3086577"/>
              <a:ext cx="469566" cy="577336"/>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rot="-5950188">
              <a:off x="9324377" y="-3122975"/>
              <a:ext cx="132936" cy="14672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43"/>
          <p:cNvSpPr/>
          <p:nvPr/>
        </p:nvSpPr>
        <p:spPr>
          <a:xfrm rot="3186978">
            <a:off x="4995019" y="3962723"/>
            <a:ext cx="668757" cy="902271"/>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text, room, gambling house, scene&#10;&#10;Description automatically generated">
            <a:extLst>
              <a:ext uri="{FF2B5EF4-FFF2-40B4-BE49-F238E27FC236}">
                <a16:creationId xmlns:a16="http://schemas.microsoft.com/office/drawing/2014/main" id="{968B8B3D-2FA4-8D22-8289-A674831CD158}"/>
              </a:ext>
            </a:extLst>
          </p:cNvPr>
          <p:cNvPicPr>
            <a:picLocks noChangeAspect="1"/>
          </p:cNvPicPr>
          <p:nvPr/>
        </p:nvPicPr>
        <p:blipFill>
          <a:blip r:embed="rId3"/>
          <a:stretch>
            <a:fillRect/>
          </a:stretch>
        </p:blipFill>
        <p:spPr>
          <a:xfrm>
            <a:off x="112187" y="517824"/>
            <a:ext cx="3672469" cy="36724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5"/>
          <p:cNvSpPr txBox="1">
            <a:spLocks noGrp="1"/>
          </p:cNvSpPr>
          <p:nvPr>
            <p:ph type="subTitle" idx="1"/>
          </p:nvPr>
        </p:nvSpPr>
        <p:spPr>
          <a:xfrm>
            <a:off x="713236" y="1116347"/>
            <a:ext cx="4038000" cy="30378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184480"/>
              </a:buClr>
              <a:buFont typeface="Arial"/>
              <a:buNone/>
            </a:pPr>
            <a:r>
              <a:rPr lang="en-US" sz="1600" dirty="0">
                <a:solidFill>
                  <a:schemeClr val="accent2"/>
                </a:solidFill>
                <a:latin typeface="Ubuntu" panose="020B0504030602030204" pitchFamily="34" charset="0"/>
              </a:rPr>
              <a:t>Our model takes a few inputs to predict the customer’s churn </a:t>
            </a:r>
            <a:r>
              <a:rPr lang="en" sz="1600" dirty="0">
                <a:solidFill>
                  <a:schemeClr val="accent2"/>
                </a:solidFill>
                <a:latin typeface="Ubuntu" panose="020B0504030602030204" pitchFamily="34" charset="0"/>
              </a:rPr>
              <a:t>:</a:t>
            </a:r>
            <a:endParaRPr sz="1600" dirty="0">
              <a:solidFill>
                <a:schemeClr val="accent2"/>
              </a:solidFill>
              <a:latin typeface="Ubuntu" panose="020B0504030602030204" pitchFamily="34" charset="0"/>
            </a:endParaRPr>
          </a:p>
          <a:p>
            <a:pPr marL="0" lvl="0" indent="0" algn="l" rtl="0">
              <a:spcBef>
                <a:spcPts val="200"/>
              </a:spcBef>
              <a:spcAft>
                <a:spcPts val="0"/>
              </a:spcAft>
              <a:buClr>
                <a:srgbClr val="184480"/>
              </a:buClr>
              <a:buFont typeface="Arial"/>
              <a:buNone/>
            </a:pPr>
            <a:endParaRPr sz="1600" dirty="0">
              <a:solidFill>
                <a:schemeClr val="accent2"/>
              </a:solidFill>
              <a:latin typeface="Ubuntu" panose="020B0504030602030204" pitchFamily="34" charset="0"/>
            </a:endParaRPr>
          </a:p>
          <a:p>
            <a:pPr marL="457200" lvl="0" indent="-317500" algn="l" rtl="0">
              <a:spcBef>
                <a:spcPts val="200"/>
              </a:spcBef>
              <a:spcAft>
                <a:spcPts val="0"/>
              </a:spcAft>
              <a:buClr>
                <a:schemeClr val="dk1"/>
              </a:buClr>
              <a:buSzPts val="1400"/>
              <a:buFont typeface="Work Sans"/>
              <a:buChar char="●"/>
            </a:pPr>
            <a:r>
              <a:rPr lang="en-US" sz="1600" dirty="0">
                <a:solidFill>
                  <a:schemeClr val="accent2"/>
                </a:solidFill>
                <a:latin typeface="Ubuntu" panose="020B0504030602030204" pitchFamily="34" charset="0"/>
              </a:rPr>
              <a:t>Age</a:t>
            </a:r>
            <a:endParaRPr sz="1600" dirty="0">
              <a:solidFill>
                <a:schemeClr val="accent2"/>
              </a:solidFill>
              <a:latin typeface="Ubuntu" panose="020B0504030602030204" pitchFamily="34" charset="0"/>
            </a:endParaRPr>
          </a:p>
          <a:p>
            <a:pPr marL="457200" lvl="0" indent="-317500" algn="l" rtl="0">
              <a:spcBef>
                <a:spcPts val="0"/>
              </a:spcBef>
              <a:spcAft>
                <a:spcPts val="0"/>
              </a:spcAft>
              <a:buClr>
                <a:schemeClr val="dk1"/>
              </a:buClr>
              <a:buSzPts val="1400"/>
              <a:buFont typeface="Work Sans"/>
              <a:buChar char="●"/>
            </a:pPr>
            <a:r>
              <a:rPr lang="en-US" sz="1600" dirty="0">
                <a:solidFill>
                  <a:schemeClr val="accent2"/>
                </a:solidFill>
                <a:latin typeface="Ubuntu" panose="020B0504030602030204" pitchFamily="34" charset="0"/>
              </a:rPr>
              <a:t>Number of dependents</a:t>
            </a:r>
            <a:endParaRPr sz="1600" dirty="0">
              <a:solidFill>
                <a:schemeClr val="accent2"/>
              </a:solidFill>
              <a:latin typeface="Ubuntu" panose="020B0504030602030204" pitchFamily="34" charset="0"/>
            </a:endParaRPr>
          </a:p>
          <a:p>
            <a:pPr marL="457200" lvl="0" indent="-317500" algn="l" rtl="0">
              <a:spcBef>
                <a:spcPts val="0"/>
              </a:spcBef>
              <a:spcAft>
                <a:spcPts val="0"/>
              </a:spcAft>
              <a:buClr>
                <a:schemeClr val="dk1"/>
              </a:buClr>
              <a:buSzPts val="1400"/>
              <a:buFont typeface="Work Sans"/>
              <a:buChar char="●"/>
            </a:pPr>
            <a:r>
              <a:rPr lang="en-US" sz="1600" dirty="0">
                <a:solidFill>
                  <a:schemeClr val="accent2"/>
                </a:solidFill>
                <a:latin typeface="Ubuntu" panose="020B0504030602030204" pitchFamily="34" charset="0"/>
              </a:rPr>
              <a:t>Credit Limit</a:t>
            </a:r>
          </a:p>
          <a:p>
            <a:pPr marL="457200" lvl="0" indent="-317500" algn="l" rtl="0">
              <a:spcBef>
                <a:spcPts val="0"/>
              </a:spcBef>
              <a:spcAft>
                <a:spcPts val="0"/>
              </a:spcAft>
              <a:buClr>
                <a:schemeClr val="dk1"/>
              </a:buClr>
              <a:buSzPts val="1400"/>
              <a:buFont typeface="Work Sans"/>
              <a:buChar char="●"/>
            </a:pPr>
            <a:r>
              <a:rPr lang="en-US" sz="1600" dirty="0">
                <a:solidFill>
                  <a:schemeClr val="accent2"/>
                </a:solidFill>
                <a:latin typeface="Ubuntu" panose="020B0504030602030204" pitchFamily="34" charset="0"/>
              </a:rPr>
              <a:t>Total Transaction Amount</a:t>
            </a:r>
          </a:p>
          <a:p>
            <a:pPr marL="457200" lvl="0" indent="-317500" algn="l" rtl="0">
              <a:spcBef>
                <a:spcPts val="0"/>
              </a:spcBef>
              <a:spcAft>
                <a:spcPts val="0"/>
              </a:spcAft>
              <a:buClr>
                <a:schemeClr val="dk1"/>
              </a:buClr>
              <a:buSzPts val="1400"/>
              <a:buFont typeface="Work Sans"/>
              <a:buChar char="●"/>
            </a:pPr>
            <a:r>
              <a:rPr lang="en-US" sz="1600" dirty="0">
                <a:solidFill>
                  <a:schemeClr val="accent2"/>
                </a:solidFill>
                <a:latin typeface="Ubuntu" panose="020B0504030602030204" pitchFamily="34" charset="0"/>
              </a:rPr>
              <a:t>Average Utilization Ratio</a:t>
            </a:r>
          </a:p>
          <a:p>
            <a:pPr marL="0" lvl="0" indent="0" algn="l" rtl="0">
              <a:spcBef>
                <a:spcPts val="0"/>
              </a:spcBef>
              <a:spcAft>
                <a:spcPts val="0"/>
              </a:spcAft>
              <a:buNone/>
            </a:pPr>
            <a:endParaRPr lang="en-US" sz="1600" dirty="0">
              <a:solidFill>
                <a:schemeClr val="accent2"/>
              </a:solidFill>
              <a:latin typeface="Ubuntu" panose="020B0504030602030204" pitchFamily="34" charset="0"/>
            </a:endParaRPr>
          </a:p>
          <a:p>
            <a:pPr marL="0" lvl="0" indent="0" algn="l" rtl="0">
              <a:spcBef>
                <a:spcPts val="0"/>
              </a:spcBef>
              <a:spcAft>
                <a:spcPts val="0"/>
              </a:spcAft>
              <a:buNone/>
            </a:pPr>
            <a:r>
              <a:rPr lang="en-US" sz="1600" dirty="0">
                <a:solidFill>
                  <a:schemeClr val="accent2"/>
                </a:solidFill>
                <a:latin typeface="Ubuntu" panose="020B0504030602030204" pitchFamily="34" charset="0"/>
              </a:rPr>
              <a:t>Then our trained model predicts and gives the user with prediction either it is reliable customer or unreliable customer.</a:t>
            </a:r>
            <a:endParaRPr sz="1600" dirty="0">
              <a:solidFill>
                <a:schemeClr val="accent2"/>
              </a:solidFill>
              <a:latin typeface="Ubuntu" panose="020B0504030602030204" pitchFamily="34" charset="0"/>
            </a:endParaRPr>
          </a:p>
        </p:txBody>
      </p:sp>
      <p:grpSp>
        <p:nvGrpSpPr>
          <p:cNvPr id="657" name="Google Shape;657;p45"/>
          <p:cNvGrpSpPr/>
          <p:nvPr/>
        </p:nvGrpSpPr>
        <p:grpSpPr>
          <a:xfrm>
            <a:off x="4751224" y="87448"/>
            <a:ext cx="1078854" cy="904114"/>
            <a:chOff x="9958224" y="-3911252"/>
            <a:chExt cx="1078854" cy="904114"/>
          </a:xfrm>
        </p:grpSpPr>
        <p:sp>
          <p:nvSpPr>
            <p:cNvPr id="658" name="Google Shape;658;p45"/>
            <p:cNvSpPr/>
            <p:nvPr/>
          </p:nvSpPr>
          <p:spPr>
            <a:xfrm rot="-4276674">
              <a:off x="10121790" y="-3873466"/>
              <a:ext cx="673902" cy="828543"/>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5"/>
            <p:cNvSpPr/>
            <p:nvPr/>
          </p:nvSpPr>
          <p:spPr>
            <a:xfrm rot="-4276674">
              <a:off x="10811348" y="-3736018"/>
              <a:ext cx="190784" cy="210574"/>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45"/>
          <p:cNvSpPr/>
          <p:nvPr/>
        </p:nvSpPr>
        <p:spPr>
          <a:xfrm rot="3565995">
            <a:off x="5887355" y="4257108"/>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erson sitting in a chair&#10;&#10;Description automatically generated with medium confidence">
            <a:extLst>
              <a:ext uri="{FF2B5EF4-FFF2-40B4-BE49-F238E27FC236}">
                <a16:creationId xmlns:a16="http://schemas.microsoft.com/office/drawing/2014/main" id="{93AD43A0-5E54-39D5-A570-F4BD72D70D4F}"/>
              </a:ext>
            </a:extLst>
          </p:cNvPr>
          <p:cNvPicPr>
            <a:picLocks noChangeAspect="1"/>
          </p:cNvPicPr>
          <p:nvPr/>
        </p:nvPicPr>
        <p:blipFill>
          <a:blip r:embed="rId3"/>
          <a:stretch>
            <a:fillRect/>
          </a:stretch>
        </p:blipFill>
        <p:spPr>
          <a:xfrm>
            <a:off x="5569405" y="0"/>
            <a:ext cx="51435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1"/>
          <p:cNvSpPr txBox="1">
            <a:spLocks noGrp="1"/>
          </p:cNvSpPr>
          <p:nvPr>
            <p:ph type="title"/>
          </p:nvPr>
        </p:nvSpPr>
        <p:spPr>
          <a:xfrm>
            <a:off x="713100" y="2363134"/>
            <a:ext cx="4987510" cy="10212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CUSTOMERS MANAGEMENT</a:t>
            </a:r>
            <a:endParaRPr sz="3600" dirty="0"/>
          </a:p>
        </p:txBody>
      </p:sp>
      <p:sp>
        <p:nvSpPr>
          <p:cNvPr id="497" name="Google Shape;497;p41"/>
          <p:cNvSpPr txBox="1">
            <a:spLocks noGrp="1"/>
          </p:cNvSpPr>
          <p:nvPr>
            <p:ph type="title" idx="2"/>
          </p:nvPr>
        </p:nvSpPr>
        <p:spPr>
          <a:xfrm>
            <a:off x="713100" y="1532220"/>
            <a:ext cx="3598500"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3830104" y="3974799"/>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rot="2906884">
            <a:off x="2483638" y="3812257"/>
            <a:ext cx="502632" cy="51956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32;p31">
            <a:extLst>
              <a:ext uri="{FF2B5EF4-FFF2-40B4-BE49-F238E27FC236}">
                <a16:creationId xmlns:a16="http://schemas.microsoft.com/office/drawing/2014/main" id="{B41FCA7B-3474-1813-247F-8DC358124976}"/>
              </a:ext>
            </a:extLst>
          </p:cNvPr>
          <p:cNvGrpSpPr/>
          <p:nvPr/>
        </p:nvGrpSpPr>
        <p:grpSpPr>
          <a:xfrm rot="5400000">
            <a:off x="-1412833" y="2646220"/>
            <a:ext cx="3387395" cy="493905"/>
            <a:chOff x="-50" y="2981429"/>
            <a:chExt cx="7638600" cy="493905"/>
          </a:xfrm>
        </p:grpSpPr>
        <p:cxnSp>
          <p:nvCxnSpPr>
            <p:cNvPr id="3" name="Google Shape;433;p31">
              <a:extLst>
                <a:ext uri="{FF2B5EF4-FFF2-40B4-BE49-F238E27FC236}">
                  <a16:creationId xmlns:a16="http://schemas.microsoft.com/office/drawing/2014/main" id="{E0A526BF-493D-3A9F-4769-89379879C964}"/>
                </a:ext>
              </a:extLst>
            </p:cNvPr>
            <p:cNvCxnSpPr/>
            <p:nvPr/>
          </p:nvCxnSpPr>
          <p:spPr>
            <a:xfrm rot="10800000">
              <a:off x="-50" y="3230800"/>
              <a:ext cx="7638600" cy="0"/>
            </a:xfrm>
            <a:prstGeom prst="straightConnector1">
              <a:avLst/>
            </a:prstGeom>
            <a:noFill/>
            <a:ln w="19050" cap="flat" cmpd="sng">
              <a:solidFill>
                <a:schemeClr val="dk2"/>
              </a:solidFill>
              <a:prstDash val="solid"/>
              <a:round/>
              <a:headEnd type="none" w="med" len="med"/>
              <a:tailEnd type="none" w="med" len="med"/>
            </a:ln>
          </p:spPr>
        </p:cxnSp>
        <p:sp>
          <p:nvSpPr>
            <p:cNvPr id="4" name="Google Shape;434;p31">
              <a:extLst>
                <a:ext uri="{FF2B5EF4-FFF2-40B4-BE49-F238E27FC236}">
                  <a16:creationId xmlns:a16="http://schemas.microsoft.com/office/drawing/2014/main" id="{23476515-2A01-2C2C-FBB3-14EE1C2B46AE}"/>
                </a:ext>
              </a:extLst>
            </p:cNvPr>
            <p:cNvSpPr/>
            <p:nvPr/>
          </p:nvSpPr>
          <p:spPr>
            <a:xfrm>
              <a:off x="2741653" y="2981429"/>
              <a:ext cx="1124980" cy="493905"/>
            </a:xfrm>
            <a:custGeom>
              <a:avLst/>
              <a:gdLst/>
              <a:ahLst/>
              <a:cxnLst/>
              <a:rect l="l" t="t" r="r" b="b"/>
              <a:pathLst>
                <a:path w="14478" h="14511" extrusionOk="0">
                  <a:moveTo>
                    <a:pt x="7239" y="0"/>
                  </a:moveTo>
                  <a:cubicBezTo>
                    <a:pt x="3236" y="0"/>
                    <a:pt x="1" y="3269"/>
                    <a:pt x="1" y="7272"/>
                  </a:cubicBezTo>
                  <a:cubicBezTo>
                    <a:pt x="1" y="11275"/>
                    <a:pt x="3236" y="14511"/>
                    <a:pt x="7239" y="14511"/>
                  </a:cubicBezTo>
                  <a:cubicBezTo>
                    <a:pt x="11242" y="14511"/>
                    <a:pt x="14478" y="11275"/>
                    <a:pt x="14478" y="7272"/>
                  </a:cubicBezTo>
                  <a:cubicBezTo>
                    <a:pt x="14478" y="3269"/>
                    <a:pt x="11242" y="0"/>
                    <a:pt x="7239" y="0"/>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496;p41">
            <a:extLst>
              <a:ext uri="{FF2B5EF4-FFF2-40B4-BE49-F238E27FC236}">
                <a16:creationId xmlns:a16="http://schemas.microsoft.com/office/drawing/2014/main" id="{EC361B89-80A2-483A-8921-DC7CF2506121}"/>
              </a:ext>
            </a:extLst>
          </p:cNvPr>
          <p:cNvSpPr txBox="1">
            <a:spLocks noGrp="1"/>
          </p:cNvSpPr>
          <p:nvPr>
            <p:ph type="subTitle" idx="1"/>
          </p:nvPr>
        </p:nvSpPr>
        <p:spPr>
          <a:xfrm>
            <a:off x="729020" y="3220346"/>
            <a:ext cx="4181400" cy="10375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Ubuntu" panose="020B0504030602030204" pitchFamily="34" charset="0"/>
              </a:rPr>
              <a:t>PyQT Desktop Application to manipulate the customers records.</a:t>
            </a:r>
            <a:endParaRPr sz="1800" dirty="0">
              <a:solidFill>
                <a:schemeClr val="accent2"/>
              </a:solidFill>
              <a:latin typeface="Ubuntu" panose="020B0504030602030204" pitchFamily="34" charset="0"/>
            </a:endParaRPr>
          </a:p>
        </p:txBody>
      </p:sp>
      <p:grpSp>
        <p:nvGrpSpPr>
          <p:cNvPr id="8" name="Google Shape;1037;p44">
            <a:extLst>
              <a:ext uri="{FF2B5EF4-FFF2-40B4-BE49-F238E27FC236}">
                <a16:creationId xmlns:a16="http://schemas.microsoft.com/office/drawing/2014/main" id="{E3C35EB4-BD23-F77C-DC08-E99DA7FCCE48}"/>
              </a:ext>
            </a:extLst>
          </p:cNvPr>
          <p:cNvGrpSpPr/>
          <p:nvPr/>
        </p:nvGrpSpPr>
        <p:grpSpPr>
          <a:xfrm>
            <a:off x="5376146" y="2302597"/>
            <a:ext cx="3598501" cy="2840903"/>
            <a:chOff x="6690875" y="3029007"/>
            <a:chExt cx="1847425" cy="1403158"/>
          </a:xfrm>
        </p:grpSpPr>
        <p:sp>
          <p:nvSpPr>
            <p:cNvPr id="9" name="Google Shape;1038;p44">
              <a:extLst>
                <a:ext uri="{FF2B5EF4-FFF2-40B4-BE49-F238E27FC236}">
                  <a16:creationId xmlns:a16="http://schemas.microsoft.com/office/drawing/2014/main" id="{EF8BF8E2-A768-A5F3-BA50-D7BF1223CE60}"/>
                </a:ext>
              </a:extLst>
            </p:cNvPr>
            <p:cNvSpPr/>
            <p:nvPr/>
          </p:nvSpPr>
          <p:spPr>
            <a:xfrm>
              <a:off x="6690875" y="3029007"/>
              <a:ext cx="1847425" cy="1402921"/>
            </a:xfrm>
            <a:custGeom>
              <a:avLst/>
              <a:gdLst/>
              <a:ahLst/>
              <a:cxnLst/>
              <a:rect l="l" t="t" r="r" b="b"/>
              <a:pathLst>
                <a:path w="197309" h="149835" extrusionOk="0">
                  <a:moveTo>
                    <a:pt x="72439" y="0"/>
                  </a:moveTo>
                  <a:cubicBezTo>
                    <a:pt x="67225" y="0"/>
                    <a:pt x="62057" y="998"/>
                    <a:pt x="56975" y="3163"/>
                  </a:cubicBezTo>
                  <a:cubicBezTo>
                    <a:pt x="29856" y="14704"/>
                    <a:pt x="33091" y="53465"/>
                    <a:pt x="23051" y="82252"/>
                  </a:cubicBezTo>
                  <a:cubicBezTo>
                    <a:pt x="13010" y="111040"/>
                    <a:pt x="1" y="105002"/>
                    <a:pt x="1" y="149834"/>
                  </a:cubicBezTo>
                  <a:lnTo>
                    <a:pt x="197309" y="149834"/>
                  </a:lnTo>
                  <a:cubicBezTo>
                    <a:pt x="197309" y="149834"/>
                    <a:pt x="186634" y="103568"/>
                    <a:pt x="157213" y="64473"/>
                  </a:cubicBezTo>
                  <a:cubicBezTo>
                    <a:pt x="132252" y="31276"/>
                    <a:pt x="101624" y="0"/>
                    <a:pt x="72439" y="0"/>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9;p44">
              <a:extLst>
                <a:ext uri="{FF2B5EF4-FFF2-40B4-BE49-F238E27FC236}">
                  <a16:creationId xmlns:a16="http://schemas.microsoft.com/office/drawing/2014/main" id="{A92600DD-4E9F-5049-2301-4B0DC204C252}"/>
                </a:ext>
              </a:extLst>
            </p:cNvPr>
            <p:cNvSpPr/>
            <p:nvPr/>
          </p:nvSpPr>
          <p:spPr>
            <a:xfrm>
              <a:off x="7580236" y="3812089"/>
              <a:ext cx="84931" cy="190054"/>
            </a:xfrm>
            <a:custGeom>
              <a:avLst/>
              <a:gdLst/>
              <a:ahLst/>
              <a:cxnLst/>
              <a:rect l="l" t="t" r="r" b="b"/>
              <a:pathLst>
                <a:path w="10508" h="17180" extrusionOk="0">
                  <a:moveTo>
                    <a:pt x="0" y="1"/>
                  </a:moveTo>
                  <a:lnTo>
                    <a:pt x="0" y="17180"/>
                  </a:lnTo>
                  <a:lnTo>
                    <a:pt x="10508" y="17180"/>
                  </a:lnTo>
                  <a:lnTo>
                    <a:pt x="10508" y="1"/>
                  </a:ln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0;p44">
              <a:extLst>
                <a:ext uri="{FF2B5EF4-FFF2-40B4-BE49-F238E27FC236}">
                  <a16:creationId xmlns:a16="http://schemas.microsoft.com/office/drawing/2014/main" id="{0A71533C-EAD4-A8D9-2874-05B6AE68E3C7}"/>
                </a:ext>
              </a:extLst>
            </p:cNvPr>
            <p:cNvSpPr/>
            <p:nvPr/>
          </p:nvSpPr>
          <p:spPr>
            <a:xfrm>
              <a:off x="7456875" y="3455150"/>
              <a:ext cx="297013" cy="316901"/>
            </a:xfrm>
            <a:custGeom>
              <a:avLst/>
              <a:gdLst/>
              <a:ahLst/>
              <a:cxnLst/>
              <a:rect l="l" t="t" r="r" b="b"/>
              <a:pathLst>
                <a:path w="30123" h="29756" extrusionOk="0">
                  <a:moveTo>
                    <a:pt x="15445" y="0"/>
                  </a:moveTo>
                  <a:cubicBezTo>
                    <a:pt x="13844" y="0"/>
                    <a:pt x="12410" y="601"/>
                    <a:pt x="11309" y="1602"/>
                  </a:cubicBezTo>
                  <a:cubicBezTo>
                    <a:pt x="9741" y="3036"/>
                    <a:pt x="7740" y="3837"/>
                    <a:pt x="5638" y="4103"/>
                  </a:cubicBezTo>
                  <a:cubicBezTo>
                    <a:pt x="5605" y="4137"/>
                    <a:pt x="5571" y="4137"/>
                    <a:pt x="5571" y="4137"/>
                  </a:cubicBezTo>
                  <a:cubicBezTo>
                    <a:pt x="2969" y="4504"/>
                    <a:pt x="835" y="6605"/>
                    <a:pt x="434" y="9207"/>
                  </a:cubicBezTo>
                  <a:cubicBezTo>
                    <a:pt x="1" y="12009"/>
                    <a:pt x="1502" y="14478"/>
                    <a:pt x="3770" y="15612"/>
                  </a:cubicBezTo>
                  <a:lnTo>
                    <a:pt x="3770" y="25052"/>
                  </a:lnTo>
                  <a:cubicBezTo>
                    <a:pt x="3770" y="27654"/>
                    <a:pt x="5872" y="29755"/>
                    <a:pt x="8440" y="29755"/>
                  </a:cubicBezTo>
                  <a:lnTo>
                    <a:pt x="25452" y="29755"/>
                  </a:lnTo>
                  <a:cubicBezTo>
                    <a:pt x="28021" y="29755"/>
                    <a:pt x="30122" y="27654"/>
                    <a:pt x="30122" y="25052"/>
                  </a:cubicBezTo>
                  <a:lnTo>
                    <a:pt x="30122" y="10608"/>
                  </a:lnTo>
                  <a:cubicBezTo>
                    <a:pt x="30122" y="8040"/>
                    <a:pt x="28021" y="5938"/>
                    <a:pt x="25452" y="5938"/>
                  </a:cubicBezTo>
                  <a:cubicBezTo>
                    <a:pt x="23551" y="5938"/>
                    <a:pt x="21750" y="4937"/>
                    <a:pt x="20849" y="3236"/>
                  </a:cubicBezTo>
                  <a:cubicBezTo>
                    <a:pt x="19815" y="1301"/>
                    <a:pt x="17780" y="0"/>
                    <a:pt x="15445" y="0"/>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41;p44">
              <a:extLst>
                <a:ext uri="{FF2B5EF4-FFF2-40B4-BE49-F238E27FC236}">
                  <a16:creationId xmlns:a16="http://schemas.microsoft.com/office/drawing/2014/main" id="{544F017E-0AF9-06B1-A9E5-0F0D0084CC20}"/>
                </a:ext>
              </a:extLst>
            </p:cNvPr>
            <p:cNvSpPr/>
            <p:nvPr/>
          </p:nvSpPr>
          <p:spPr>
            <a:xfrm>
              <a:off x="7503675" y="3551725"/>
              <a:ext cx="238762" cy="328264"/>
            </a:xfrm>
            <a:custGeom>
              <a:avLst/>
              <a:gdLst/>
              <a:ahLst/>
              <a:cxnLst/>
              <a:rect l="l" t="t" r="r" b="b"/>
              <a:pathLst>
                <a:path w="21583" h="33158" extrusionOk="0">
                  <a:moveTo>
                    <a:pt x="8506" y="1"/>
                  </a:moveTo>
                  <a:cubicBezTo>
                    <a:pt x="3770" y="1"/>
                    <a:pt x="0" y="3937"/>
                    <a:pt x="200" y="8673"/>
                  </a:cubicBezTo>
                  <a:lnTo>
                    <a:pt x="934" y="25185"/>
                  </a:lnTo>
                  <a:cubicBezTo>
                    <a:pt x="1134" y="29655"/>
                    <a:pt x="4804" y="33158"/>
                    <a:pt x="9240" y="33158"/>
                  </a:cubicBezTo>
                  <a:lnTo>
                    <a:pt x="12009" y="33158"/>
                  </a:lnTo>
                  <a:cubicBezTo>
                    <a:pt x="16412" y="33158"/>
                    <a:pt x="20048" y="29722"/>
                    <a:pt x="20315" y="25319"/>
                  </a:cubicBezTo>
                  <a:lnTo>
                    <a:pt x="21315" y="8807"/>
                  </a:lnTo>
                  <a:cubicBezTo>
                    <a:pt x="21582" y="4037"/>
                    <a:pt x="17780" y="1"/>
                    <a:pt x="13010" y="1"/>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42;p44">
              <a:extLst>
                <a:ext uri="{FF2B5EF4-FFF2-40B4-BE49-F238E27FC236}">
                  <a16:creationId xmlns:a16="http://schemas.microsoft.com/office/drawing/2014/main" id="{AEBD3289-EA47-D85E-8D91-C16E0C8F18E9}"/>
                </a:ext>
              </a:extLst>
            </p:cNvPr>
            <p:cNvSpPr/>
            <p:nvPr/>
          </p:nvSpPr>
          <p:spPr>
            <a:xfrm>
              <a:off x="7529133" y="3743444"/>
              <a:ext cx="38022" cy="38022"/>
            </a:xfrm>
            <a:custGeom>
              <a:avLst/>
              <a:gdLst/>
              <a:ahLst/>
              <a:cxnLst/>
              <a:rect l="l" t="t" r="r" b="b"/>
              <a:pathLst>
                <a:path w="3437" h="3437" extrusionOk="0">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43;p44">
              <a:extLst>
                <a:ext uri="{FF2B5EF4-FFF2-40B4-BE49-F238E27FC236}">
                  <a16:creationId xmlns:a16="http://schemas.microsoft.com/office/drawing/2014/main" id="{6A74025C-6D7A-072C-AC6C-9B243C9462C9}"/>
                </a:ext>
              </a:extLst>
            </p:cNvPr>
            <p:cNvSpPr/>
            <p:nvPr/>
          </p:nvSpPr>
          <p:spPr>
            <a:xfrm>
              <a:off x="7680816" y="3743444"/>
              <a:ext cx="38022" cy="38022"/>
            </a:xfrm>
            <a:custGeom>
              <a:avLst/>
              <a:gdLst/>
              <a:ahLst/>
              <a:cxnLst/>
              <a:rect l="l" t="t" r="r" b="b"/>
              <a:pathLst>
                <a:path w="3437" h="3437" extrusionOk="0">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044;p44">
              <a:extLst>
                <a:ext uri="{FF2B5EF4-FFF2-40B4-BE49-F238E27FC236}">
                  <a16:creationId xmlns:a16="http://schemas.microsoft.com/office/drawing/2014/main" id="{067FBE69-AFD0-26B7-42E7-0A45D1FB6E32}"/>
                </a:ext>
              </a:extLst>
            </p:cNvPr>
            <p:cNvGrpSpPr/>
            <p:nvPr/>
          </p:nvGrpSpPr>
          <p:grpSpPr>
            <a:xfrm>
              <a:off x="7546308" y="3662011"/>
              <a:ext cx="153118" cy="110037"/>
              <a:chOff x="4417213" y="2303281"/>
              <a:chExt cx="427107" cy="306938"/>
            </a:xfrm>
          </p:grpSpPr>
          <p:sp>
            <p:nvSpPr>
              <p:cNvPr id="54" name="Google Shape;1045;p44">
                <a:extLst>
                  <a:ext uri="{FF2B5EF4-FFF2-40B4-BE49-F238E27FC236}">
                    <a16:creationId xmlns:a16="http://schemas.microsoft.com/office/drawing/2014/main" id="{D34BC1B4-FD7C-1808-E5A5-9E2398F7B145}"/>
                  </a:ext>
                </a:extLst>
              </p:cNvPr>
              <p:cNvSpPr/>
              <p:nvPr/>
            </p:nvSpPr>
            <p:spPr>
              <a:xfrm>
                <a:off x="4792911" y="2430530"/>
                <a:ext cx="51397" cy="76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46;p44">
                <a:extLst>
                  <a:ext uri="{FF2B5EF4-FFF2-40B4-BE49-F238E27FC236}">
                    <a16:creationId xmlns:a16="http://schemas.microsoft.com/office/drawing/2014/main" id="{CA63632E-B013-E580-4D6F-7DF9DE41B9B2}"/>
                  </a:ext>
                </a:extLst>
              </p:cNvPr>
              <p:cNvSpPr/>
              <p:nvPr/>
            </p:nvSpPr>
            <p:spPr>
              <a:xfrm rot="695416">
                <a:off x="4568524" y="2521993"/>
                <a:ext cx="79438" cy="81073"/>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47;p44">
                <a:extLst>
                  <a:ext uri="{FF2B5EF4-FFF2-40B4-BE49-F238E27FC236}">
                    <a16:creationId xmlns:a16="http://schemas.microsoft.com/office/drawing/2014/main" id="{1282FF85-CC9B-8201-3A8F-7BB12A6C15F4}"/>
                  </a:ext>
                </a:extLst>
              </p:cNvPr>
              <p:cNvSpPr/>
              <p:nvPr/>
            </p:nvSpPr>
            <p:spPr>
              <a:xfrm rot="6266316">
                <a:off x="4426591" y="2314942"/>
                <a:ext cx="94273" cy="92938"/>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48;p44">
                <a:extLst>
                  <a:ext uri="{FF2B5EF4-FFF2-40B4-BE49-F238E27FC236}">
                    <a16:creationId xmlns:a16="http://schemas.microsoft.com/office/drawing/2014/main" id="{4A63764C-11D4-4522-18D9-FB8AE10CEE86}"/>
                  </a:ext>
                </a:extLst>
              </p:cNvPr>
              <p:cNvSpPr/>
              <p:nvPr/>
            </p:nvSpPr>
            <p:spPr>
              <a:xfrm rot="-6266316" flipH="1">
                <a:off x="4740669" y="2314942"/>
                <a:ext cx="94273" cy="92938"/>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49;p44">
                <a:extLst>
                  <a:ext uri="{FF2B5EF4-FFF2-40B4-BE49-F238E27FC236}">
                    <a16:creationId xmlns:a16="http://schemas.microsoft.com/office/drawing/2014/main" id="{10A91B48-52DB-327F-6067-45ED1F42AC4B}"/>
                  </a:ext>
                </a:extLst>
              </p:cNvPr>
              <p:cNvSpPr/>
              <p:nvPr/>
            </p:nvSpPr>
            <p:spPr>
              <a:xfrm>
                <a:off x="4461829" y="2430530"/>
                <a:ext cx="51397" cy="76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050;p44">
              <a:extLst>
                <a:ext uri="{FF2B5EF4-FFF2-40B4-BE49-F238E27FC236}">
                  <a16:creationId xmlns:a16="http://schemas.microsoft.com/office/drawing/2014/main" id="{B045125B-3672-4B10-20D9-238EA74491D6}"/>
                </a:ext>
              </a:extLst>
            </p:cNvPr>
            <p:cNvSpPr/>
            <p:nvPr/>
          </p:nvSpPr>
          <p:spPr>
            <a:xfrm>
              <a:off x="7613128" y="3797695"/>
              <a:ext cx="50899" cy="15410"/>
            </a:xfrm>
            <a:custGeom>
              <a:avLst/>
              <a:gdLst/>
              <a:ahLst/>
              <a:cxnLst/>
              <a:rect l="l" t="t" r="r" b="b"/>
              <a:pathLst>
                <a:path w="4601" h="1393" extrusionOk="0">
                  <a:moveTo>
                    <a:pt x="0" y="1022"/>
                  </a:moveTo>
                  <a:cubicBezTo>
                    <a:pt x="1364" y="1802"/>
                    <a:pt x="3578" y="1193"/>
                    <a:pt x="4601" y="0"/>
                  </a:cubicBezTo>
                </a:path>
              </a:pathLst>
            </a:custGeom>
            <a:noFill/>
            <a:ln w="9525" cap="flat" cmpd="sng">
              <a:solidFill>
                <a:schemeClr val="dk2"/>
              </a:solidFill>
              <a:prstDash val="solid"/>
              <a:round/>
              <a:headEnd type="none" w="med" len="med"/>
              <a:tailEnd type="none" w="med" len="med"/>
            </a:ln>
          </p:spPr>
          <p:txBody>
            <a:bodyPr/>
            <a:lstStyle/>
            <a:p>
              <a:endParaRPr lang="en-GB"/>
            </a:p>
          </p:txBody>
        </p:sp>
        <p:sp>
          <p:nvSpPr>
            <p:cNvPr id="17" name="Google Shape;1051;p44">
              <a:extLst>
                <a:ext uri="{FF2B5EF4-FFF2-40B4-BE49-F238E27FC236}">
                  <a16:creationId xmlns:a16="http://schemas.microsoft.com/office/drawing/2014/main" id="{04A69B77-769A-53F5-1307-CC209AC6C996}"/>
                </a:ext>
              </a:extLst>
            </p:cNvPr>
            <p:cNvSpPr/>
            <p:nvPr/>
          </p:nvSpPr>
          <p:spPr>
            <a:xfrm rot="-304140">
              <a:off x="7591631" y="3878018"/>
              <a:ext cx="64477" cy="9559"/>
            </a:xfrm>
            <a:custGeom>
              <a:avLst/>
              <a:gdLst/>
              <a:ahLst/>
              <a:cxnLst/>
              <a:rect l="l" t="t" r="r" b="b"/>
              <a:pathLst>
                <a:path w="5828" h="864" extrusionOk="0">
                  <a:moveTo>
                    <a:pt x="0" y="0"/>
                  </a:moveTo>
                  <a:cubicBezTo>
                    <a:pt x="1742" y="871"/>
                    <a:pt x="4039" y="1177"/>
                    <a:pt x="5828" y="409"/>
                  </a:cubicBezTo>
                </a:path>
              </a:pathLst>
            </a:custGeom>
            <a:noFill/>
            <a:ln w="9525" cap="flat" cmpd="sng">
              <a:solidFill>
                <a:schemeClr val="dk2"/>
              </a:solidFill>
              <a:prstDash val="solid"/>
              <a:round/>
              <a:headEnd type="none" w="med" len="med"/>
              <a:tailEnd type="none" w="med" len="med"/>
            </a:ln>
          </p:spPr>
          <p:txBody>
            <a:bodyPr/>
            <a:lstStyle/>
            <a:p>
              <a:endParaRPr lang="en-GB"/>
            </a:p>
          </p:txBody>
        </p:sp>
        <p:sp>
          <p:nvSpPr>
            <p:cNvPr id="18" name="Google Shape;1052;p44">
              <a:extLst>
                <a:ext uri="{FF2B5EF4-FFF2-40B4-BE49-F238E27FC236}">
                  <a16:creationId xmlns:a16="http://schemas.microsoft.com/office/drawing/2014/main" id="{BA61D48F-EB9A-B584-95FB-AD4E13F306B9}"/>
                </a:ext>
              </a:extLst>
            </p:cNvPr>
            <p:cNvSpPr/>
            <p:nvPr/>
          </p:nvSpPr>
          <p:spPr>
            <a:xfrm>
              <a:off x="7236856" y="3923098"/>
              <a:ext cx="776086" cy="509067"/>
            </a:xfrm>
            <a:custGeom>
              <a:avLst/>
              <a:gdLst/>
              <a:ahLst/>
              <a:cxnLst/>
              <a:rect l="l" t="t" r="r" b="b"/>
              <a:pathLst>
                <a:path w="82893" h="54373" extrusionOk="0">
                  <a:moveTo>
                    <a:pt x="26819" y="0"/>
                  </a:moveTo>
                  <a:cubicBezTo>
                    <a:pt x="17246" y="0"/>
                    <a:pt x="9474" y="6838"/>
                    <a:pt x="9274" y="15378"/>
                  </a:cubicBezTo>
                  <a:cubicBezTo>
                    <a:pt x="9274" y="15578"/>
                    <a:pt x="7105" y="23283"/>
                    <a:pt x="6638" y="25185"/>
                  </a:cubicBezTo>
                  <a:lnTo>
                    <a:pt x="401" y="50870"/>
                  </a:lnTo>
                  <a:cubicBezTo>
                    <a:pt x="0" y="52571"/>
                    <a:pt x="1435" y="54172"/>
                    <a:pt x="3369" y="54172"/>
                  </a:cubicBezTo>
                  <a:lnTo>
                    <a:pt x="3336" y="54372"/>
                  </a:lnTo>
                  <a:lnTo>
                    <a:pt x="73052" y="54372"/>
                  </a:lnTo>
                  <a:lnTo>
                    <a:pt x="73052" y="54172"/>
                  </a:lnTo>
                  <a:lnTo>
                    <a:pt x="79557" y="54172"/>
                  </a:lnTo>
                  <a:cubicBezTo>
                    <a:pt x="81458" y="54172"/>
                    <a:pt x="82893" y="52604"/>
                    <a:pt x="82526" y="50936"/>
                  </a:cubicBezTo>
                  <a:lnTo>
                    <a:pt x="76855" y="26386"/>
                  </a:lnTo>
                  <a:cubicBezTo>
                    <a:pt x="76021" y="22650"/>
                    <a:pt x="72886" y="13476"/>
                    <a:pt x="72819" y="13009"/>
                  </a:cubicBezTo>
                  <a:cubicBezTo>
                    <a:pt x="71385" y="5604"/>
                    <a:pt x="64179" y="0"/>
                    <a:pt x="55540"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p44">
              <a:extLst>
                <a:ext uri="{FF2B5EF4-FFF2-40B4-BE49-F238E27FC236}">
                  <a16:creationId xmlns:a16="http://schemas.microsoft.com/office/drawing/2014/main" id="{B36A839F-F3A2-693C-0A74-E0AF84602FEF}"/>
                </a:ext>
              </a:extLst>
            </p:cNvPr>
            <p:cNvSpPr/>
            <p:nvPr/>
          </p:nvSpPr>
          <p:spPr>
            <a:xfrm rot="10800000">
              <a:off x="7504161" y="3522270"/>
              <a:ext cx="266664" cy="156368"/>
            </a:xfrm>
            <a:custGeom>
              <a:avLst/>
              <a:gdLst/>
              <a:ahLst/>
              <a:cxnLst/>
              <a:rect l="l" t="t" r="r" b="b"/>
              <a:pathLst>
                <a:path w="30123" h="29756" extrusionOk="0">
                  <a:moveTo>
                    <a:pt x="15445" y="0"/>
                  </a:moveTo>
                  <a:cubicBezTo>
                    <a:pt x="13844" y="0"/>
                    <a:pt x="12410" y="601"/>
                    <a:pt x="11309" y="1602"/>
                  </a:cubicBezTo>
                  <a:cubicBezTo>
                    <a:pt x="9741" y="3036"/>
                    <a:pt x="7740" y="3837"/>
                    <a:pt x="5638" y="4103"/>
                  </a:cubicBezTo>
                  <a:cubicBezTo>
                    <a:pt x="5605" y="4137"/>
                    <a:pt x="5571" y="4137"/>
                    <a:pt x="5571" y="4137"/>
                  </a:cubicBezTo>
                  <a:cubicBezTo>
                    <a:pt x="2969" y="4504"/>
                    <a:pt x="835" y="6605"/>
                    <a:pt x="434" y="9207"/>
                  </a:cubicBezTo>
                  <a:cubicBezTo>
                    <a:pt x="1" y="12009"/>
                    <a:pt x="1502" y="14478"/>
                    <a:pt x="3770" y="15612"/>
                  </a:cubicBezTo>
                  <a:lnTo>
                    <a:pt x="3770" y="25052"/>
                  </a:lnTo>
                  <a:cubicBezTo>
                    <a:pt x="3770" y="27654"/>
                    <a:pt x="5872" y="29755"/>
                    <a:pt x="8440" y="29755"/>
                  </a:cubicBezTo>
                  <a:lnTo>
                    <a:pt x="25452" y="29755"/>
                  </a:lnTo>
                  <a:cubicBezTo>
                    <a:pt x="28021" y="29755"/>
                    <a:pt x="30122" y="27654"/>
                    <a:pt x="30122" y="25052"/>
                  </a:cubicBezTo>
                  <a:lnTo>
                    <a:pt x="30122" y="10608"/>
                  </a:lnTo>
                  <a:cubicBezTo>
                    <a:pt x="30122" y="8040"/>
                    <a:pt x="28021" y="5938"/>
                    <a:pt x="25452" y="5938"/>
                  </a:cubicBezTo>
                  <a:cubicBezTo>
                    <a:pt x="23551" y="5938"/>
                    <a:pt x="21750" y="4937"/>
                    <a:pt x="20849" y="3236"/>
                  </a:cubicBezTo>
                  <a:cubicBezTo>
                    <a:pt x="19815" y="1301"/>
                    <a:pt x="17780" y="0"/>
                    <a:pt x="15445" y="0"/>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4;p44">
              <a:extLst>
                <a:ext uri="{FF2B5EF4-FFF2-40B4-BE49-F238E27FC236}">
                  <a16:creationId xmlns:a16="http://schemas.microsoft.com/office/drawing/2014/main" id="{ED8D8C96-A58B-FF4F-9182-5F9AF9C0F481}"/>
                </a:ext>
              </a:extLst>
            </p:cNvPr>
            <p:cNvSpPr/>
            <p:nvPr/>
          </p:nvSpPr>
          <p:spPr>
            <a:xfrm>
              <a:off x="7814374" y="4182025"/>
              <a:ext cx="3755" cy="234565"/>
            </a:xfrm>
            <a:custGeom>
              <a:avLst/>
              <a:gdLst/>
              <a:ahLst/>
              <a:cxnLst/>
              <a:rect l="l" t="t" r="r" b="b"/>
              <a:pathLst>
                <a:path w="401" h="25052" extrusionOk="0">
                  <a:moveTo>
                    <a:pt x="1" y="0"/>
                  </a:moveTo>
                  <a:lnTo>
                    <a:pt x="1" y="25051"/>
                  </a:lnTo>
                  <a:lnTo>
                    <a:pt x="401" y="25051"/>
                  </a:lnTo>
                  <a:lnTo>
                    <a:pt x="401" y="0"/>
                  </a:ln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5;p44">
              <a:extLst>
                <a:ext uri="{FF2B5EF4-FFF2-40B4-BE49-F238E27FC236}">
                  <a16:creationId xmlns:a16="http://schemas.microsoft.com/office/drawing/2014/main" id="{65389CE9-F07C-ED3B-8919-AD9AE785D2EE}"/>
                </a:ext>
              </a:extLst>
            </p:cNvPr>
            <p:cNvSpPr/>
            <p:nvPr/>
          </p:nvSpPr>
          <p:spPr>
            <a:xfrm>
              <a:off x="7432068" y="4182025"/>
              <a:ext cx="3755" cy="234565"/>
            </a:xfrm>
            <a:custGeom>
              <a:avLst/>
              <a:gdLst/>
              <a:ahLst/>
              <a:cxnLst/>
              <a:rect l="l" t="t" r="r" b="b"/>
              <a:pathLst>
                <a:path w="401" h="25052" extrusionOk="0">
                  <a:moveTo>
                    <a:pt x="0" y="0"/>
                  </a:moveTo>
                  <a:lnTo>
                    <a:pt x="0" y="25051"/>
                  </a:lnTo>
                  <a:lnTo>
                    <a:pt x="401" y="25051"/>
                  </a:lnTo>
                  <a:lnTo>
                    <a:pt x="401" y="0"/>
                  </a:ln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6;p44">
              <a:extLst>
                <a:ext uri="{FF2B5EF4-FFF2-40B4-BE49-F238E27FC236}">
                  <a16:creationId xmlns:a16="http://schemas.microsoft.com/office/drawing/2014/main" id="{EFE2E6B1-0D68-92AF-9DD8-703A866DEBDA}"/>
                </a:ext>
              </a:extLst>
            </p:cNvPr>
            <p:cNvSpPr/>
            <p:nvPr/>
          </p:nvSpPr>
          <p:spPr>
            <a:xfrm>
              <a:off x="7612917" y="3716634"/>
              <a:ext cx="9" cy="9"/>
            </a:xfrm>
            <a:custGeom>
              <a:avLst/>
              <a:gdLst/>
              <a:ahLst/>
              <a:cxnLst/>
              <a:rect l="l" t="t" r="r" b="b"/>
              <a:pathLst>
                <a:path w="1" h="1" extrusionOk="0">
                  <a:moveTo>
                    <a:pt x="0" y="1"/>
                  </a:moveTo>
                  <a:lnTo>
                    <a:pt x="0" y="1"/>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7;p44">
              <a:extLst>
                <a:ext uri="{FF2B5EF4-FFF2-40B4-BE49-F238E27FC236}">
                  <a16:creationId xmlns:a16="http://schemas.microsoft.com/office/drawing/2014/main" id="{1FAF3633-383F-EAA0-E723-BE3EF634CAE4}"/>
                </a:ext>
              </a:extLst>
            </p:cNvPr>
            <p:cNvSpPr/>
            <p:nvPr/>
          </p:nvSpPr>
          <p:spPr>
            <a:xfrm>
              <a:off x="7717864" y="3641679"/>
              <a:ext cx="49044" cy="93079"/>
            </a:xfrm>
            <a:custGeom>
              <a:avLst/>
              <a:gdLst/>
              <a:ahLst/>
              <a:cxnLst/>
              <a:rect l="l" t="t" r="r" b="b"/>
              <a:pathLst>
                <a:path w="5238" h="9941" extrusionOk="0">
                  <a:moveTo>
                    <a:pt x="2635" y="0"/>
                  </a:moveTo>
                  <a:cubicBezTo>
                    <a:pt x="1201" y="0"/>
                    <a:pt x="0" y="2235"/>
                    <a:pt x="0" y="4970"/>
                  </a:cubicBezTo>
                  <a:cubicBezTo>
                    <a:pt x="0" y="7706"/>
                    <a:pt x="1201" y="9941"/>
                    <a:pt x="2635" y="9941"/>
                  </a:cubicBezTo>
                  <a:cubicBezTo>
                    <a:pt x="4070" y="9941"/>
                    <a:pt x="5237" y="7706"/>
                    <a:pt x="5237" y="4970"/>
                  </a:cubicBezTo>
                  <a:cubicBezTo>
                    <a:pt x="5237" y="2235"/>
                    <a:pt x="4070" y="0"/>
                    <a:pt x="2635"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8;p44">
              <a:extLst>
                <a:ext uri="{FF2B5EF4-FFF2-40B4-BE49-F238E27FC236}">
                  <a16:creationId xmlns:a16="http://schemas.microsoft.com/office/drawing/2014/main" id="{95308717-92B1-CF49-4DF5-828E27D70A54}"/>
                </a:ext>
              </a:extLst>
            </p:cNvPr>
            <p:cNvSpPr/>
            <p:nvPr/>
          </p:nvSpPr>
          <p:spPr>
            <a:xfrm>
              <a:off x="7725673" y="3643233"/>
              <a:ext cx="43417" cy="90279"/>
            </a:xfrm>
            <a:custGeom>
              <a:avLst/>
              <a:gdLst/>
              <a:ahLst/>
              <a:cxnLst/>
              <a:rect l="l" t="t" r="r" b="b"/>
              <a:pathLst>
                <a:path w="4637" h="9642" extrusionOk="0">
                  <a:moveTo>
                    <a:pt x="2335" y="1"/>
                  </a:moveTo>
                  <a:cubicBezTo>
                    <a:pt x="1034" y="1"/>
                    <a:pt x="0" y="2136"/>
                    <a:pt x="0" y="4804"/>
                  </a:cubicBezTo>
                  <a:cubicBezTo>
                    <a:pt x="0" y="7473"/>
                    <a:pt x="1034" y="9641"/>
                    <a:pt x="2335" y="9641"/>
                  </a:cubicBezTo>
                  <a:cubicBezTo>
                    <a:pt x="3603" y="9641"/>
                    <a:pt x="4637" y="7473"/>
                    <a:pt x="4637" y="4804"/>
                  </a:cubicBezTo>
                  <a:cubicBezTo>
                    <a:pt x="4637" y="2136"/>
                    <a:pt x="3603" y="1"/>
                    <a:pt x="2335"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9;p44">
              <a:extLst>
                <a:ext uri="{FF2B5EF4-FFF2-40B4-BE49-F238E27FC236}">
                  <a16:creationId xmlns:a16="http://schemas.microsoft.com/office/drawing/2014/main" id="{5D6B51ED-6C8D-3784-6EDF-BC83B01751E7}"/>
                </a:ext>
              </a:extLst>
            </p:cNvPr>
            <p:cNvSpPr/>
            <p:nvPr/>
          </p:nvSpPr>
          <p:spPr>
            <a:xfrm>
              <a:off x="7736919" y="3665097"/>
              <a:ext cx="24054" cy="46235"/>
            </a:xfrm>
            <a:custGeom>
              <a:avLst/>
              <a:gdLst/>
              <a:ahLst/>
              <a:cxnLst/>
              <a:rect l="l" t="t" r="r" b="b"/>
              <a:pathLst>
                <a:path w="2569" h="4938" extrusionOk="0">
                  <a:moveTo>
                    <a:pt x="1268" y="1"/>
                  </a:moveTo>
                  <a:cubicBezTo>
                    <a:pt x="567" y="1"/>
                    <a:pt x="0" y="1102"/>
                    <a:pt x="0" y="2469"/>
                  </a:cubicBezTo>
                  <a:cubicBezTo>
                    <a:pt x="0" y="3837"/>
                    <a:pt x="567" y="4938"/>
                    <a:pt x="1268" y="4938"/>
                  </a:cubicBezTo>
                  <a:cubicBezTo>
                    <a:pt x="1968" y="4938"/>
                    <a:pt x="2569" y="3837"/>
                    <a:pt x="2569" y="2469"/>
                  </a:cubicBezTo>
                  <a:cubicBezTo>
                    <a:pt x="2569" y="1102"/>
                    <a:pt x="1968" y="1"/>
                    <a:pt x="1268" y="1"/>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060;p44">
              <a:extLst>
                <a:ext uri="{FF2B5EF4-FFF2-40B4-BE49-F238E27FC236}">
                  <a16:creationId xmlns:a16="http://schemas.microsoft.com/office/drawing/2014/main" id="{6FA3D60E-D0FE-42CA-3C1B-247E05648994}"/>
                </a:ext>
              </a:extLst>
            </p:cNvPr>
            <p:cNvGrpSpPr/>
            <p:nvPr/>
          </p:nvGrpSpPr>
          <p:grpSpPr>
            <a:xfrm>
              <a:off x="7433994" y="4024605"/>
              <a:ext cx="407127" cy="122528"/>
              <a:chOff x="5992975" y="3077925"/>
              <a:chExt cx="900125" cy="270900"/>
            </a:xfrm>
          </p:grpSpPr>
          <p:cxnSp>
            <p:nvCxnSpPr>
              <p:cNvPr id="52" name="Google Shape;1061;p44">
                <a:extLst>
                  <a:ext uri="{FF2B5EF4-FFF2-40B4-BE49-F238E27FC236}">
                    <a16:creationId xmlns:a16="http://schemas.microsoft.com/office/drawing/2014/main" id="{F6583830-D793-4EDC-ECF4-AD21C133BCD4}"/>
                  </a:ext>
                </a:extLst>
              </p:cNvPr>
              <p:cNvCxnSpPr/>
              <p:nvPr/>
            </p:nvCxnSpPr>
            <p:spPr>
              <a:xfrm flipH="1">
                <a:off x="5992975" y="3088150"/>
                <a:ext cx="60600" cy="226200"/>
              </a:xfrm>
              <a:prstGeom prst="straightConnector1">
                <a:avLst/>
              </a:prstGeom>
              <a:noFill/>
              <a:ln w="9525" cap="flat" cmpd="sng">
                <a:solidFill>
                  <a:schemeClr val="lt1"/>
                </a:solidFill>
                <a:prstDash val="solid"/>
                <a:round/>
                <a:headEnd type="none" w="med" len="med"/>
                <a:tailEnd type="none" w="med" len="med"/>
              </a:ln>
            </p:spPr>
          </p:cxnSp>
          <p:cxnSp>
            <p:nvCxnSpPr>
              <p:cNvPr id="53" name="Google Shape;1062;p44">
                <a:extLst>
                  <a:ext uri="{FF2B5EF4-FFF2-40B4-BE49-F238E27FC236}">
                    <a16:creationId xmlns:a16="http://schemas.microsoft.com/office/drawing/2014/main" id="{223D9162-00FB-B279-AC28-C481DDD3E69F}"/>
                  </a:ext>
                </a:extLst>
              </p:cNvPr>
              <p:cNvCxnSpPr/>
              <p:nvPr/>
            </p:nvCxnSpPr>
            <p:spPr>
              <a:xfrm>
                <a:off x="6820500" y="3077925"/>
                <a:ext cx="72600" cy="270900"/>
              </a:xfrm>
              <a:prstGeom prst="straightConnector1">
                <a:avLst/>
              </a:prstGeom>
              <a:noFill/>
              <a:ln w="9525" cap="flat" cmpd="sng">
                <a:solidFill>
                  <a:schemeClr val="lt1"/>
                </a:solidFill>
                <a:prstDash val="solid"/>
                <a:round/>
                <a:headEnd type="none" w="med" len="med"/>
                <a:tailEnd type="none" w="med" len="med"/>
              </a:ln>
            </p:spPr>
          </p:cxnSp>
        </p:grpSp>
        <p:sp>
          <p:nvSpPr>
            <p:cNvPr id="27" name="Google Shape;1063;p44">
              <a:extLst>
                <a:ext uri="{FF2B5EF4-FFF2-40B4-BE49-F238E27FC236}">
                  <a16:creationId xmlns:a16="http://schemas.microsoft.com/office/drawing/2014/main" id="{801DFF60-C1CE-0FC9-166D-63C2C59DAEAB}"/>
                </a:ext>
              </a:extLst>
            </p:cNvPr>
            <p:cNvSpPr/>
            <p:nvPr/>
          </p:nvSpPr>
          <p:spPr>
            <a:xfrm>
              <a:off x="7479233" y="3641679"/>
              <a:ext cx="49044" cy="93079"/>
            </a:xfrm>
            <a:custGeom>
              <a:avLst/>
              <a:gdLst/>
              <a:ahLst/>
              <a:cxnLst/>
              <a:rect l="l" t="t" r="r" b="b"/>
              <a:pathLst>
                <a:path w="5238" h="9941" extrusionOk="0">
                  <a:moveTo>
                    <a:pt x="2636" y="0"/>
                  </a:moveTo>
                  <a:cubicBezTo>
                    <a:pt x="1168" y="0"/>
                    <a:pt x="0" y="2235"/>
                    <a:pt x="0" y="4970"/>
                  </a:cubicBezTo>
                  <a:cubicBezTo>
                    <a:pt x="0" y="7739"/>
                    <a:pt x="1201" y="9941"/>
                    <a:pt x="2636" y="9941"/>
                  </a:cubicBezTo>
                  <a:cubicBezTo>
                    <a:pt x="4070" y="9941"/>
                    <a:pt x="5237" y="7706"/>
                    <a:pt x="5237" y="4970"/>
                  </a:cubicBezTo>
                  <a:cubicBezTo>
                    <a:pt x="5237" y="2235"/>
                    <a:pt x="4070" y="0"/>
                    <a:pt x="2636"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4;p44">
              <a:extLst>
                <a:ext uri="{FF2B5EF4-FFF2-40B4-BE49-F238E27FC236}">
                  <a16:creationId xmlns:a16="http://schemas.microsoft.com/office/drawing/2014/main" id="{D765D54F-E959-E969-EC09-60B4097B5B12}"/>
                </a:ext>
              </a:extLst>
            </p:cNvPr>
            <p:cNvSpPr/>
            <p:nvPr/>
          </p:nvSpPr>
          <p:spPr>
            <a:xfrm>
              <a:off x="7477360" y="3643233"/>
              <a:ext cx="43108" cy="90279"/>
            </a:xfrm>
            <a:custGeom>
              <a:avLst/>
              <a:gdLst/>
              <a:ahLst/>
              <a:cxnLst/>
              <a:rect l="l" t="t" r="r" b="b"/>
              <a:pathLst>
                <a:path w="4604" h="9642" extrusionOk="0">
                  <a:moveTo>
                    <a:pt x="2302" y="1"/>
                  </a:moveTo>
                  <a:cubicBezTo>
                    <a:pt x="1034" y="1"/>
                    <a:pt x="0" y="2136"/>
                    <a:pt x="0" y="4804"/>
                  </a:cubicBezTo>
                  <a:cubicBezTo>
                    <a:pt x="0" y="7473"/>
                    <a:pt x="1034" y="9641"/>
                    <a:pt x="2302" y="9641"/>
                  </a:cubicBezTo>
                  <a:cubicBezTo>
                    <a:pt x="3569" y="9641"/>
                    <a:pt x="4604" y="7473"/>
                    <a:pt x="4604" y="4804"/>
                  </a:cubicBezTo>
                  <a:cubicBezTo>
                    <a:pt x="4604" y="2136"/>
                    <a:pt x="3569" y="1"/>
                    <a:pt x="2302"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65;p44">
              <a:extLst>
                <a:ext uri="{FF2B5EF4-FFF2-40B4-BE49-F238E27FC236}">
                  <a16:creationId xmlns:a16="http://schemas.microsoft.com/office/drawing/2014/main" id="{0983D62F-A6D9-2869-2ED5-693D240D5A6A}"/>
                </a:ext>
              </a:extLst>
            </p:cNvPr>
            <p:cNvSpPr/>
            <p:nvPr/>
          </p:nvSpPr>
          <p:spPr>
            <a:xfrm>
              <a:off x="7485478" y="3665097"/>
              <a:ext cx="24063" cy="46244"/>
            </a:xfrm>
            <a:custGeom>
              <a:avLst/>
              <a:gdLst/>
              <a:ahLst/>
              <a:cxnLst/>
              <a:rect l="l" t="t" r="r" b="b"/>
              <a:pathLst>
                <a:path w="2570" h="4939" extrusionOk="0">
                  <a:moveTo>
                    <a:pt x="1301" y="1"/>
                  </a:moveTo>
                  <a:cubicBezTo>
                    <a:pt x="568" y="1"/>
                    <a:pt x="1" y="1102"/>
                    <a:pt x="1" y="2469"/>
                  </a:cubicBezTo>
                  <a:cubicBezTo>
                    <a:pt x="1" y="3817"/>
                    <a:pt x="551" y="4939"/>
                    <a:pt x="1270" y="4939"/>
                  </a:cubicBezTo>
                  <a:cubicBezTo>
                    <a:pt x="1280" y="4939"/>
                    <a:pt x="1291" y="4938"/>
                    <a:pt x="1301" y="4938"/>
                  </a:cubicBezTo>
                  <a:cubicBezTo>
                    <a:pt x="2002" y="4938"/>
                    <a:pt x="2569" y="3837"/>
                    <a:pt x="2569" y="2469"/>
                  </a:cubicBezTo>
                  <a:cubicBezTo>
                    <a:pt x="2569" y="1102"/>
                    <a:pt x="2002" y="1"/>
                    <a:pt x="1301" y="1"/>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66;p44">
              <a:extLst>
                <a:ext uri="{FF2B5EF4-FFF2-40B4-BE49-F238E27FC236}">
                  <a16:creationId xmlns:a16="http://schemas.microsoft.com/office/drawing/2014/main" id="{684A7D96-37FA-3D64-28CA-3F4973494E56}"/>
                </a:ext>
              </a:extLst>
            </p:cNvPr>
            <p:cNvSpPr/>
            <p:nvPr/>
          </p:nvSpPr>
          <p:spPr>
            <a:xfrm>
              <a:off x="7640399" y="3710079"/>
              <a:ext cx="108696" cy="86206"/>
            </a:xfrm>
            <a:custGeom>
              <a:avLst/>
              <a:gdLst/>
              <a:ahLst/>
              <a:cxnLst/>
              <a:rect l="l" t="t" r="r" b="b"/>
              <a:pathLst>
                <a:path w="11609" h="9207" extrusionOk="0">
                  <a:moveTo>
                    <a:pt x="11209" y="0"/>
                  </a:moveTo>
                  <a:lnTo>
                    <a:pt x="8607" y="7005"/>
                  </a:lnTo>
                  <a:cubicBezTo>
                    <a:pt x="8240" y="8039"/>
                    <a:pt x="7006" y="8773"/>
                    <a:pt x="5605" y="8773"/>
                  </a:cubicBezTo>
                  <a:lnTo>
                    <a:pt x="1" y="8773"/>
                  </a:lnTo>
                  <a:lnTo>
                    <a:pt x="1" y="9207"/>
                  </a:lnTo>
                  <a:lnTo>
                    <a:pt x="5605" y="9207"/>
                  </a:lnTo>
                  <a:cubicBezTo>
                    <a:pt x="7206" y="9207"/>
                    <a:pt x="8573" y="8373"/>
                    <a:pt x="9040" y="7139"/>
                  </a:cubicBezTo>
                  <a:lnTo>
                    <a:pt x="11609" y="134"/>
                  </a:lnTo>
                  <a:lnTo>
                    <a:pt x="11209" y="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67;p44">
              <a:extLst>
                <a:ext uri="{FF2B5EF4-FFF2-40B4-BE49-F238E27FC236}">
                  <a16:creationId xmlns:a16="http://schemas.microsoft.com/office/drawing/2014/main" id="{A1B496FB-FF36-A5DF-DFBB-1D9580101838}"/>
                </a:ext>
              </a:extLst>
            </p:cNvPr>
            <p:cNvSpPr/>
            <p:nvPr/>
          </p:nvSpPr>
          <p:spPr>
            <a:xfrm>
              <a:off x="7614162" y="3789725"/>
              <a:ext cx="31554" cy="10936"/>
            </a:xfrm>
            <a:custGeom>
              <a:avLst/>
              <a:gdLst/>
              <a:ahLst/>
              <a:cxnLst/>
              <a:rect l="l" t="t" r="r" b="b"/>
              <a:pathLst>
                <a:path w="3370" h="1168" extrusionOk="0">
                  <a:moveTo>
                    <a:pt x="735" y="0"/>
                  </a:moveTo>
                  <a:cubicBezTo>
                    <a:pt x="334" y="0"/>
                    <a:pt x="1" y="267"/>
                    <a:pt x="1" y="568"/>
                  </a:cubicBezTo>
                  <a:cubicBezTo>
                    <a:pt x="1" y="901"/>
                    <a:pt x="334" y="1168"/>
                    <a:pt x="735" y="1168"/>
                  </a:cubicBezTo>
                  <a:lnTo>
                    <a:pt x="2636" y="1168"/>
                  </a:lnTo>
                  <a:cubicBezTo>
                    <a:pt x="3036" y="1168"/>
                    <a:pt x="3370" y="901"/>
                    <a:pt x="3370" y="568"/>
                  </a:cubicBezTo>
                  <a:cubicBezTo>
                    <a:pt x="3370" y="267"/>
                    <a:pt x="3036" y="0"/>
                    <a:pt x="2636" y="0"/>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68;p44">
              <a:extLst>
                <a:ext uri="{FF2B5EF4-FFF2-40B4-BE49-F238E27FC236}">
                  <a16:creationId xmlns:a16="http://schemas.microsoft.com/office/drawing/2014/main" id="{A48C28DD-4DBA-9E77-54BB-9E6C5E33C2CB}"/>
                </a:ext>
              </a:extLst>
            </p:cNvPr>
            <p:cNvSpPr/>
            <p:nvPr/>
          </p:nvSpPr>
          <p:spPr>
            <a:xfrm>
              <a:off x="7492660" y="3506742"/>
              <a:ext cx="261118" cy="151177"/>
            </a:xfrm>
            <a:custGeom>
              <a:avLst/>
              <a:gdLst/>
              <a:ahLst/>
              <a:cxnLst/>
              <a:rect l="l" t="t" r="r" b="b"/>
              <a:pathLst>
                <a:path w="27888" h="16146" extrusionOk="0">
                  <a:moveTo>
                    <a:pt x="11876" y="1"/>
                  </a:moveTo>
                  <a:cubicBezTo>
                    <a:pt x="5305" y="1"/>
                    <a:pt x="1" y="5338"/>
                    <a:pt x="1" y="11876"/>
                  </a:cubicBezTo>
                  <a:lnTo>
                    <a:pt x="1" y="15712"/>
                  </a:lnTo>
                  <a:lnTo>
                    <a:pt x="868" y="15712"/>
                  </a:lnTo>
                  <a:lnTo>
                    <a:pt x="868" y="11876"/>
                  </a:lnTo>
                  <a:cubicBezTo>
                    <a:pt x="868" y="5805"/>
                    <a:pt x="5805" y="901"/>
                    <a:pt x="11876" y="901"/>
                  </a:cubicBezTo>
                  <a:lnTo>
                    <a:pt x="16913" y="901"/>
                  </a:lnTo>
                  <a:cubicBezTo>
                    <a:pt x="22483" y="901"/>
                    <a:pt x="27020" y="5438"/>
                    <a:pt x="27020" y="11009"/>
                  </a:cubicBezTo>
                  <a:lnTo>
                    <a:pt x="27020" y="16146"/>
                  </a:lnTo>
                  <a:lnTo>
                    <a:pt x="27887" y="16146"/>
                  </a:lnTo>
                  <a:lnTo>
                    <a:pt x="27887" y="11009"/>
                  </a:lnTo>
                  <a:cubicBezTo>
                    <a:pt x="27887" y="4938"/>
                    <a:pt x="22950" y="1"/>
                    <a:pt x="16913"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69;p44">
              <a:extLst>
                <a:ext uri="{FF2B5EF4-FFF2-40B4-BE49-F238E27FC236}">
                  <a16:creationId xmlns:a16="http://schemas.microsoft.com/office/drawing/2014/main" id="{42256769-990D-B46F-8D6C-25EE175B6E7E}"/>
                </a:ext>
              </a:extLst>
            </p:cNvPr>
            <p:cNvSpPr/>
            <p:nvPr/>
          </p:nvSpPr>
          <p:spPr>
            <a:xfrm>
              <a:off x="7599798" y="3960888"/>
              <a:ext cx="50608" cy="71216"/>
            </a:xfrm>
            <a:custGeom>
              <a:avLst/>
              <a:gdLst/>
              <a:ahLst/>
              <a:cxnLst/>
              <a:rect l="l" t="t" r="r" b="b"/>
              <a:pathLst>
                <a:path w="5405" h="7606" extrusionOk="0">
                  <a:moveTo>
                    <a:pt x="1201" y="0"/>
                  </a:moveTo>
                  <a:cubicBezTo>
                    <a:pt x="534" y="0"/>
                    <a:pt x="0" y="567"/>
                    <a:pt x="0" y="1234"/>
                  </a:cubicBezTo>
                  <a:lnTo>
                    <a:pt x="0" y="6371"/>
                  </a:lnTo>
                  <a:cubicBezTo>
                    <a:pt x="0" y="7072"/>
                    <a:pt x="534" y="7606"/>
                    <a:pt x="1201" y="7606"/>
                  </a:cubicBezTo>
                  <a:lnTo>
                    <a:pt x="4203" y="7606"/>
                  </a:lnTo>
                  <a:cubicBezTo>
                    <a:pt x="4870" y="7606"/>
                    <a:pt x="5404" y="7072"/>
                    <a:pt x="5404" y="6371"/>
                  </a:cubicBezTo>
                  <a:lnTo>
                    <a:pt x="5404" y="1234"/>
                  </a:lnTo>
                  <a:cubicBezTo>
                    <a:pt x="5404" y="567"/>
                    <a:pt x="4870" y="0"/>
                    <a:pt x="4203"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0;p44">
              <a:extLst>
                <a:ext uri="{FF2B5EF4-FFF2-40B4-BE49-F238E27FC236}">
                  <a16:creationId xmlns:a16="http://schemas.microsoft.com/office/drawing/2014/main" id="{D2A1CFBF-16A7-BB5E-6266-7F06E784517A}"/>
                </a:ext>
              </a:extLst>
            </p:cNvPr>
            <p:cNvSpPr/>
            <p:nvPr/>
          </p:nvSpPr>
          <p:spPr>
            <a:xfrm>
              <a:off x="7580434" y="4028352"/>
              <a:ext cx="89333" cy="220042"/>
            </a:xfrm>
            <a:custGeom>
              <a:avLst/>
              <a:gdLst/>
              <a:ahLst/>
              <a:cxnLst/>
              <a:rect l="l" t="t" r="r" b="b"/>
              <a:pathLst>
                <a:path w="9541" h="23501" extrusionOk="0">
                  <a:moveTo>
                    <a:pt x="3336" y="0"/>
                  </a:moveTo>
                  <a:cubicBezTo>
                    <a:pt x="3069" y="0"/>
                    <a:pt x="2869" y="167"/>
                    <a:pt x="2835" y="401"/>
                  </a:cubicBezTo>
                  <a:lnTo>
                    <a:pt x="0" y="18414"/>
                  </a:lnTo>
                  <a:cubicBezTo>
                    <a:pt x="0" y="18547"/>
                    <a:pt x="33" y="18680"/>
                    <a:pt x="134" y="18781"/>
                  </a:cubicBezTo>
                  <a:lnTo>
                    <a:pt x="4403" y="23350"/>
                  </a:lnTo>
                  <a:cubicBezTo>
                    <a:pt x="4503" y="23451"/>
                    <a:pt x="4637" y="23501"/>
                    <a:pt x="4770" y="23501"/>
                  </a:cubicBezTo>
                  <a:cubicBezTo>
                    <a:pt x="4904" y="23501"/>
                    <a:pt x="5037" y="23451"/>
                    <a:pt x="5137" y="23350"/>
                  </a:cubicBezTo>
                  <a:lnTo>
                    <a:pt x="9407" y="18781"/>
                  </a:lnTo>
                  <a:cubicBezTo>
                    <a:pt x="9507" y="18680"/>
                    <a:pt x="9540" y="18547"/>
                    <a:pt x="9540" y="18414"/>
                  </a:cubicBezTo>
                  <a:lnTo>
                    <a:pt x="6705" y="401"/>
                  </a:lnTo>
                  <a:cubicBezTo>
                    <a:pt x="6672" y="167"/>
                    <a:pt x="6471" y="0"/>
                    <a:pt x="6238"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71;p44">
              <a:extLst>
                <a:ext uri="{FF2B5EF4-FFF2-40B4-BE49-F238E27FC236}">
                  <a16:creationId xmlns:a16="http://schemas.microsoft.com/office/drawing/2014/main" id="{86080B72-3C07-E50E-7E7B-BB3A264C9E00}"/>
                </a:ext>
              </a:extLst>
            </p:cNvPr>
            <p:cNvSpPr/>
            <p:nvPr/>
          </p:nvSpPr>
          <p:spPr>
            <a:xfrm>
              <a:off x="7484542" y="3913097"/>
              <a:ext cx="140559" cy="129623"/>
            </a:xfrm>
            <a:custGeom>
              <a:avLst/>
              <a:gdLst/>
              <a:ahLst/>
              <a:cxnLst/>
              <a:rect l="l" t="t" r="r" b="b"/>
              <a:pathLst>
                <a:path w="15012" h="13844" extrusionOk="0">
                  <a:moveTo>
                    <a:pt x="7906" y="1"/>
                  </a:moveTo>
                  <a:lnTo>
                    <a:pt x="0" y="167"/>
                  </a:lnTo>
                  <a:lnTo>
                    <a:pt x="11675" y="13844"/>
                  </a:lnTo>
                  <a:lnTo>
                    <a:pt x="15011" y="5104"/>
                  </a:lnTo>
                  <a:lnTo>
                    <a:pt x="7906" y="1"/>
                  </a:ln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2;p44">
              <a:extLst>
                <a:ext uri="{FF2B5EF4-FFF2-40B4-BE49-F238E27FC236}">
                  <a16:creationId xmlns:a16="http://schemas.microsoft.com/office/drawing/2014/main" id="{AD1FA4D2-FA1A-2A6A-91C7-0A0AEAAA0E7E}"/>
                </a:ext>
              </a:extLst>
            </p:cNvPr>
            <p:cNvSpPr/>
            <p:nvPr/>
          </p:nvSpPr>
          <p:spPr>
            <a:xfrm>
              <a:off x="7625099" y="3913097"/>
              <a:ext cx="140550" cy="129623"/>
            </a:xfrm>
            <a:custGeom>
              <a:avLst/>
              <a:gdLst/>
              <a:ahLst/>
              <a:cxnLst/>
              <a:rect l="l" t="t" r="r" b="b"/>
              <a:pathLst>
                <a:path w="15011" h="13844" extrusionOk="0">
                  <a:moveTo>
                    <a:pt x="7105" y="1"/>
                  </a:moveTo>
                  <a:lnTo>
                    <a:pt x="0" y="5104"/>
                  </a:lnTo>
                  <a:lnTo>
                    <a:pt x="3336" y="13844"/>
                  </a:lnTo>
                  <a:lnTo>
                    <a:pt x="15011" y="167"/>
                  </a:lnTo>
                  <a:lnTo>
                    <a:pt x="7105" y="1"/>
                  </a:ln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3;p44">
              <a:extLst>
                <a:ext uri="{FF2B5EF4-FFF2-40B4-BE49-F238E27FC236}">
                  <a16:creationId xmlns:a16="http://schemas.microsoft.com/office/drawing/2014/main" id="{3479BE06-95F7-CCA3-D822-D598AC8CF4E8}"/>
                </a:ext>
              </a:extLst>
            </p:cNvPr>
            <p:cNvSpPr/>
            <p:nvPr/>
          </p:nvSpPr>
          <p:spPr>
            <a:xfrm>
              <a:off x="7356167" y="4080825"/>
              <a:ext cx="537835" cy="328261"/>
            </a:xfrm>
            <a:custGeom>
              <a:avLst/>
              <a:gdLst/>
              <a:ahLst/>
              <a:cxnLst/>
              <a:rect l="l" t="t" r="r" b="b"/>
              <a:pathLst>
                <a:path w="57442" h="35059" extrusionOk="0">
                  <a:moveTo>
                    <a:pt x="3203" y="0"/>
                  </a:moveTo>
                  <a:cubicBezTo>
                    <a:pt x="1435" y="0"/>
                    <a:pt x="1" y="1468"/>
                    <a:pt x="1" y="3236"/>
                  </a:cubicBezTo>
                  <a:lnTo>
                    <a:pt x="1" y="31823"/>
                  </a:lnTo>
                  <a:cubicBezTo>
                    <a:pt x="1" y="33591"/>
                    <a:pt x="1435" y="35059"/>
                    <a:pt x="3203" y="35059"/>
                  </a:cubicBezTo>
                  <a:lnTo>
                    <a:pt x="54239" y="35059"/>
                  </a:lnTo>
                  <a:cubicBezTo>
                    <a:pt x="56007" y="35059"/>
                    <a:pt x="57442" y="33591"/>
                    <a:pt x="57442" y="31823"/>
                  </a:cubicBezTo>
                  <a:lnTo>
                    <a:pt x="57442" y="3236"/>
                  </a:lnTo>
                  <a:cubicBezTo>
                    <a:pt x="57442" y="1468"/>
                    <a:pt x="56007" y="0"/>
                    <a:pt x="54239" y="0"/>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4;p44">
              <a:extLst>
                <a:ext uri="{FF2B5EF4-FFF2-40B4-BE49-F238E27FC236}">
                  <a16:creationId xmlns:a16="http://schemas.microsoft.com/office/drawing/2014/main" id="{A66F3059-F993-02EB-920A-840CF89F8A5A}"/>
                </a:ext>
              </a:extLst>
            </p:cNvPr>
            <p:cNvSpPr/>
            <p:nvPr/>
          </p:nvSpPr>
          <p:spPr>
            <a:xfrm>
              <a:off x="7356167" y="4399571"/>
              <a:ext cx="537835" cy="31554"/>
            </a:xfrm>
            <a:custGeom>
              <a:avLst/>
              <a:gdLst/>
              <a:ahLst/>
              <a:cxnLst/>
              <a:rect l="l" t="t" r="r" b="b"/>
              <a:pathLst>
                <a:path w="57442" h="3370" extrusionOk="0">
                  <a:moveTo>
                    <a:pt x="1" y="1"/>
                  </a:moveTo>
                  <a:lnTo>
                    <a:pt x="1" y="2403"/>
                  </a:lnTo>
                  <a:cubicBezTo>
                    <a:pt x="1" y="2936"/>
                    <a:pt x="434" y="3370"/>
                    <a:pt x="968" y="3370"/>
                  </a:cubicBezTo>
                  <a:lnTo>
                    <a:pt x="56474" y="3370"/>
                  </a:lnTo>
                  <a:cubicBezTo>
                    <a:pt x="57008" y="3370"/>
                    <a:pt x="57442" y="2936"/>
                    <a:pt x="57442" y="2403"/>
                  </a:cubicBezTo>
                  <a:lnTo>
                    <a:pt x="57442" y="1"/>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5;p44">
              <a:extLst>
                <a:ext uri="{FF2B5EF4-FFF2-40B4-BE49-F238E27FC236}">
                  <a16:creationId xmlns:a16="http://schemas.microsoft.com/office/drawing/2014/main" id="{DF4A4D13-5FF2-917B-CC7C-B8175454B277}"/>
                </a:ext>
              </a:extLst>
            </p:cNvPr>
            <p:cNvSpPr/>
            <p:nvPr/>
          </p:nvSpPr>
          <p:spPr>
            <a:xfrm>
              <a:off x="7584180" y="4209816"/>
              <a:ext cx="81834" cy="81843"/>
            </a:xfrm>
            <a:custGeom>
              <a:avLst/>
              <a:gdLst/>
              <a:ahLst/>
              <a:cxnLst/>
              <a:rect l="l" t="t" r="r" b="b"/>
              <a:pathLst>
                <a:path w="8740" h="8741" extrusionOk="0">
                  <a:moveTo>
                    <a:pt x="4370" y="1"/>
                  </a:moveTo>
                  <a:cubicBezTo>
                    <a:pt x="1968" y="1"/>
                    <a:pt x="0" y="1969"/>
                    <a:pt x="0" y="4371"/>
                  </a:cubicBezTo>
                  <a:cubicBezTo>
                    <a:pt x="0" y="6806"/>
                    <a:pt x="1968" y="8741"/>
                    <a:pt x="4370" y="8741"/>
                  </a:cubicBezTo>
                  <a:cubicBezTo>
                    <a:pt x="6772" y="8741"/>
                    <a:pt x="8740" y="6806"/>
                    <a:pt x="8740" y="4371"/>
                  </a:cubicBezTo>
                  <a:cubicBezTo>
                    <a:pt x="8740" y="1969"/>
                    <a:pt x="6772" y="1"/>
                    <a:pt x="4370"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76;p44">
              <a:extLst>
                <a:ext uri="{FF2B5EF4-FFF2-40B4-BE49-F238E27FC236}">
                  <a16:creationId xmlns:a16="http://schemas.microsoft.com/office/drawing/2014/main" id="{545CF49F-42BB-6971-D339-9A6F3E8CD281}"/>
                </a:ext>
              </a:extLst>
            </p:cNvPr>
            <p:cNvSpPr/>
            <p:nvPr/>
          </p:nvSpPr>
          <p:spPr>
            <a:xfrm>
              <a:off x="7109735" y="3638322"/>
              <a:ext cx="47799" cy="47789"/>
            </a:xfrm>
            <a:custGeom>
              <a:avLst/>
              <a:gdLst/>
              <a:ahLst/>
              <a:cxnLst/>
              <a:rect l="l" t="t" r="r" b="b"/>
              <a:pathLst>
                <a:path w="5105" h="5104" extrusionOk="0">
                  <a:moveTo>
                    <a:pt x="2569" y="0"/>
                  </a:moveTo>
                  <a:cubicBezTo>
                    <a:pt x="1135" y="0"/>
                    <a:pt x="1" y="1134"/>
                    <a:pt x="1" y="2535"/>
                  </a:cubicBezTo>
                  <a:cubicBezTo>
                    <a:pt x="1" y="3936"/>
                    <a:pt x="1168" y="5104"/>
                    <a:pt x="2569" y="5104"/>
                  </a:cubicBezTo>
                  <a:cubicBezTo>
                    <a:pt x="3970" y="5104"/>
                    <a:pt x="5104" y="3936"/>
                    <a:pt x="5104" y="2535"/>
                  </a:cubicBezTo>
                  <a:cubicBezTo>
                    <a:pt x="5104" y="1134"/>
                    <a:pt x="3970" y="0"/>
                    <a:pt x="2569"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7;p44">
              <a:extLst>
                <a:ext uri="{FF2B5EF4-FFF2-40B4-BE49-F238E27FC236}">
                  <a16:creationId xmlns:a16="http://schemas.microsoft.com/office/drawing/2014/main" id="{170763AA-CC1A-4860-E80D-17C5152B56F6}"/>
                </a:ext>
              </a:extLst>
            </p:cNvPr>
            <p:cNvSpPr/>
            <p:nvPr/>
          </p:nvSpPr>
          <p:spPr>
            <a:xfrm>
              <a:off x="7210618" y="3638322"/>
              <a:ext cx="47799" cy="47789"/>
            </a:xfrm>
            <a:custGeom>
              <a:avLst/>
              <a:gdLst/>
              <a:ahLst/>
              <a:cxnLst/>
              <a:rect l="l" t="t" r="r" b="b"/>
              <a:pathLst>
                <a:path w="5105" h="5104" extrusionOk="0">
                  <a:moveTo>
                    <a:pt x="2536" y="0"/>
                  </a:moveTo>
                  <a:cubicBezTo>
                    <a:pt x="1135" y="0"/>
                    <a:pt x="1" y="1134"/>
                    <a:pt x="1" y="2535"/>
                  </a:cubicBezTo>
                  <a:cubicBezTo>
                    <a:pt x="1" y="3936"/>
                    <a:pt x="1135" y="5104"/>
                    <a:pt x="2536" y="5104"/>
                  </a:cubicBezTo>
                  <a:cubicBezTo>
                    <a:pt x="3937" y="5104"/>
                    <a:pt x="5105" y="3936"/>
                    <a:pt x="5105" y="2535"/>
                  </a:cubicBezTo>
                  <a:cubicBezTo>
                    <a:pt x="5105" y="1134"/>
                    <a:pt x="3937" y="0"/>
                    <a:pt x="2536"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8;p44">
              <a:extLst>
                <a:ext uri="{FF2B5EF4-FFF2-40B4-BE49-F238E27FC236}">
                  <a16:creationId xmlns:a16="http://schemas.microsoft.com/office/drawing/2014/main" id="{9E5282CC-1FC2-CD17-7081-CC97431160AB}"/>
                </a:ext>
              </a:extLst>
            </p:cNvPr>
            <p:cNvSpPr/>
            <p:nvPr/>
          </p:nvSpPr>
          <p:spPr>
            <a:xfrm>
              <a:off x="7305883" y="3638322"/>
              <a:ext cx="47799" cy="47789"/>
            </a:xfrm>
            <a:custGeom>
              <a:avLst/>
              <a:gdLst/>
              <a:ahLst/>
              <a:cxnLst/>
              <a:rect l="l" t="t" r="r" b="b"/>
              <a:pathLst>
                <a:path w="5105" h="5104" extrusionOk="0">
                  <a:moveTo>
                    <a:pt x="2569" y="0"/>
                  </a:moveTo>
                  <a:cubicBezTo>
                    <a:pt x="1135" y="0"/>
                    <a:pt x="1" y="1134"/>
                    <a:pt x="1" y="2535"/>
                  </a:cubicBezTo>
                  <a:cubicBezTo>
                    <a:pt x="1" y="3936"/>
                    <a:pt x="1135" y="5104"/>
                    <a:pt x="2569" y="5104"/>
                  </a:cubicBezTo>
                  <a:cubicBezTo>
                    <a:pt x="3970" y="5104"/>
                    <a:pt x="5104" y="3936"/>
                    <a:pt x="5104" y="2535"/>
                  </a:cubicBezTo>
                  <a:cubicBezTo>
                    <a:pt x="5104" y="1134"/>
                    <a:pt x="3970" y="0"/>
                    <a:pt x="2569" y="0"/>
                  </a:cubicBez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79;p44">
              <a:extLst>
                <a:ext uri="{FF2B5EF4-FFF2-40B4-BE49-F238E27FC236}">
                  <a16:creationId xmlns:a16="http://schemas.microsoft.com/office/drawing/2014/main" id="{03DB77F5-11CA-8F28-1FCB-53CA82BA15E1}"/>
                </a:ext>
              </a:extLst>
            </p:cNvPr>
            <p:cNvSpPr/>
            <p:nvPr/>
          </p:nvSpPr>
          <p:spPr>
            <a:xfrm>
              <a:off x="8008338" y="3738587"/>
              <a:ext cx="106206" cy="106000"/>
            </a:xfrm>
            <a:custGeom>
              <a:avLst/>
              <a:gdLst/>
              <a:ahLst/>
              <a:cxnLst/>
              <a:rect l="l" t="t" r="r" b="b"/>
              <a:pathLst>
                <a:path w="11343" h="11321" extrusionOk="0">
                  <a:moveTo>
                    <a:pt x="5718" y="4283"/>
                  </a:moveTo>
                  <a:cubicBezTo>
                    <a:pt x="5959" y="4283"/>
                    <a:pt x="6206" y="4343"/>
                    <a:pt x="6439" y="4470"/>
                  </a:cubicBezTo>
                  <a:cubicBezTo>
                    <a:pt x="7173" y="4837"/>
                    <a:pt x="7440" y="5738"/>
                    <a:pt x="7039" y="6472"/>
                  </a:cubicBezTo>
                  <a:cubicBezTo>
                    <a:pt x="6761" y="6959"/>
                    <a:pt x="6240" y="7237"/>
                    <a:pt x="5713" y="7237"/>
                  </a:cubicBezTo>
                  <a:cubicBezTo>
                    <a:pt x="5482" y="7237"/>
                    <a:pt x="5251" y="7184"/>
                    <a:pt x="5038" y="7072"/>
                  </a:cubicBezTo>
                  <a:cubicBezTo>
                    <a:pt x="4304" y="6672"/>
                    <a:pt x="4037" y="5771"/>
                    <a:pt x="4437" y="5037"/>
                  </a:cubicBezTo>
                  <a:cubicBezTo>
                    <a:pt x="4711" y="4559"/>
                    <a:pt x="5201" y="4283"/>
                    <a:pt x="5718" y="4283"/>
                  </a:cubicBezTo>
                  <a:close/>
                  <a:moveTo>
                    <a:pt x="4638" y="0"/>
                  </a:moveTo>
                  <a:lnTo>
                    <a:pt x="3470" y="367"/>
                  </a:lnTo>
                  <a:cubicBezTo>
                    <a:pt x="3370" y="401"/>
                    <a:pt x="3337" y="467"/>
                    <a:pt x="3337" y="567"/>
                  </a:cubicBezTo>
                  <a:lnTo>
                    <a:pt x="3537" y="2169"/>
                  </a:lnTo>
                  <a:cubicBezTo>
                    <a:pt x="3537" y="2202"/>
                    <a:pt x="3537" y="2269"/>
                    <a:pt x="3470" y="2302"/>
                  </a:cubicBezTo>
                  <a:lnTo>
                    <a:pt x="2870" y="2802"/>
                  </a:lnTo>
                  <a:cubicBezTo>
                    <a:pt x="2831" y="2841"/>
                    <a:pt x="2792" y="2858"/>
                    <a:pt x="2759" y="2858"/>
                  </a:cubicBezTo>
                  <a:cubicBezTo>
                    <a:pt x="2736" y="2858"/>
                    <a:pt x="2717" y="2849"/>
                    <a:pt x="2703" y="2836"/>
                  </a:cubicBezTo>
                  <a:lnTo>
                    <a:pt x="1168" y="2335"/>
                  </a:lnTo>
                  <a:cubicBezTo>
                    <a:pt x="1142" y="2326"/>
                    <a:pt x="1117" y="2322"/>
                    <a:pt x="1095" y="2322"/>
                  </a:cubicBezTo>
                  <a:cubicBezTo>
                    <a:pt x="1035" y="2322"/>
                    <a:pt x="993" y="2353"/>
                    <a:pt x="968" y="2402"/>
                  </a:cubicBezTo>
                  <a:lnTo>
                    <a:pt x="368" y="3469"/>
                  </a:lnTo>
                  <a:cubicBezTo>
                    <a:pt x="335" y="3570"/>
                    <a:pt x="335" y="3670"/>
                    <a:pt x="401" y="3703"/>
                  </a:cubicBezTo>
                  <a:lnTo>
                    <a:pt x="1669" y="4670"/>
                  </a:lnTo>
                  <a:cubicBezTo>
                    <a:pt x="1702" y="4737"/>
                    <a:pt x="1736" y="4804"/>
                    <a:pt x="1736" y="4870"/>
                  </a:cubicBezTo>
                  <a:cubicBezTo>
                    <a:pt x="1669" y="5137"/>
                    <a:pt x="1635" y="5404"/>
                    <a:pt x="1635" y="5671"/>
                  </a:cubicBezTo>
                  <a:cubicBezTo>
                    <a:pt x="1635" y="5738"/>
                    <a:pt x="1602" y="5771"/>
                    <a:pt x="1535" y="5804"/>
                  </a:cubicBezTo>
                  <a:lnTo>
                    <a:pt x="134" y="6505"/>
                  </a:lnTo>
                  <a:cubicBezTo>
                    <a:pt x="34" y="6538"/>
                    <a:pt x="1" y="6638"/>
                    <a:pt x="34" y="6705"/>
                  </a:cubicBezTo>
                  <a:lnTo>
                    <a:pt x="401" y="7873"/>
                  </a:lnTo>
                  <a:cubicBezTo>
                    <a:pt x="401" y="7955"/>
                    <a:pt x="469" y="8015"/>
                    <a:pt x="530" y="8015"/>
                  </a:cubicBezTo>
                  <a:cubicBezTo>
                    <a:pt x="543" y="8015"/>
                    <a:pt x="556" y="8012"/>
                    <a:pt x="568" y="8006"/>
                  </a:cubicBezTo>
                  <a:lnTo>
                    <a:pt x="2102" y="7806"/>
                  </a:lnTo>
                  <a:cubicBezTo>
                    <a:pt x="2169" y="7806"/>
                    <a:pt x="2236" y="7839"/>
                    <a:pt x="2269" y="7906"/>
                  </a:cubicBezTo>
                  <a:cubicBezTo>
                    <a:pt x="2436" y="8139"/>
                    <a:pt x="2603" y="8340"/>
                    <a:pt x="2803" y="8573"/>
                  </a:cubicBezTo>
                  <a:cubicBezTo>
                    <a:pt x="2836" y="8606"/>
                    <a:pt x="2870" y="8673"/>
                    <a:pt x="2836" y="8740"/>
                  </a:cubicBezTo>
                  <a:lnTo>
                    <a:pt x="2336" y="10174"/>
                  </a:lnTo>
                  <a:cubicBezTo>
                    <a:pt x="2336" y="10274"/>
                    <a:pt x="2369" y="10341"/>
                    <a:pt x="2436" y="10408"/>
                  </a:cubicBezTo>
                  <a:lnTo>
                    <a:pt x="3503" y="10975"/>
                  </a:lnTo>
                  <a:cubicBezTo>
                    <a:pt x="3545" y="10989"/>
                    <a:pt x="3581" y="10997"/>
                    <a:pt x="3613" y="10997"/>
                  </a:cubicBezTo>
                  <a:cubicBezTo>
                    <a:pt x="3659" y="10997"/>
                    <a:pt x="3698" y="10981"/>
                    <a:pt x="3737" y="10941"/>
                  </a:cubicBezTo>
                  <a:lnTo>
                    <a:pt x="4671" y="9741"/>
                  </a:lnTo>
                  <a:cubicBezTo>
                    <a:pt x="4720" y="9692"/>
                    <a:pt x="4769" y="9661"/>
                    <a:pt x="4818" y="9661"/>
                  </a:cubicBezTo>
                  <a:cubicBezTo>
                    <a:pt x="4835" y="9661"/>
                    <a:pt x="4853" y="9665"/>
                    <a:pt x="4871" y="9674"/>
                  </a:cubicBezTo>
                  <a:cubicBezTo>
                    <a:pt x="5138" y="9707"/>
                    <a:pt x="5405" y="9741"/>
                    <a:pt x="5705" y="9741"/>
                  </a:cubicBezTo>
                  <a:cubicBezTo>
                    <a:pt x="5772" y="9741"/>
                    <a:pt x="5838" y="9774"/>
                    <a:pt x="5838" y="9841"/>
                  </a:cubicBezTo>
                  <a:lnTo>
                    <a:pt x="6539" y="11208"/>
                  </a:lnTo>
                  <a:cubicBezTo>
                    <a:pt x="6564" y="11283"/>
                    <a:pt x="6627" y="11321"/>
                    <a:pt x="6684" y="11321"/>
                  </a:cubicBezTo>
                  <a:cubicBezTo>
                    <a:pt x="6704" y="11321"/>
                    <a:pt x="6722" y="11317"/>
                    <a:pt x="6739" y="11308"/>
                  </a:cubicBezTo>
                  <a:lnTo>
                    <a:pt x="7907" y="10975"/>
                  </a:lnTo>
                  <a:cubicBezTo>
                    <a:pt x="8007" y="10941"/>
                    <a:pt x="8040" y="10875"/>
                    <a:pt x="8040" y="10775"/>
                  </a:cubicBezTo>
                  <a:lnTo>
                    <a:pt x="7840" y="9207"/>
                  </a:lnTo>
                  <a:cubicBezTo>
                    <a:pt x="7840" y="9140"/>
                    <a:pt x="7873" y="9107"/>
                    <a:pt x="7940" y="9040"/>
                  </a:cubicBezTo>
                  <a:cubicBezTo>
                    <a:pt x="8140" y="8907"/>
                    <a:pt x="8340" y="8740"/>
                    <a:pt x="8540" y="8540"/>
                  </a:cubicBezTo>
                  <a:cubicBezTo>
                    <a:pt x="8560" y="8501"/>
                    <a:pt x="8602" y="8484"/>
                    <a:pt x="8648" y="8484"/>
                  </a:cubicBezTo>
                  <a:cubicBezTo>
                    <a:pt x="8680" y="8484"/>
                    <a:pt x="8713" y="8493"/>
                    <a:pt x="8741" y="8506"/>
                  </a:cubicBezTo>
                  <a:lnTo>
                    <a:pt x="10208" y="9007"/>
                  </a:lnTo>
                  <a:cubicBezTo>
                    <a:pt x="10233" y="9015"/>
                    <a:pt x="10256" y="9019"/>
                    <a:pt x="10278" y="9019"/>
                  </a:cubicBezTo>
                  <a:cubicBezTo>
                    <a:pt x="10342" y="9019"/>
                    <a:pt x="10392" y="8982"/>
                    <a:pt x="10442" y="8907"/>
                  </a:cubicBezTo>
                  <a:lnTo>
                    <a:pt x="11009" y="7839"/>
                  </a:lnTo>
                  <a:cubicBezTo>
                    <a:pt x="11042" y="7773"/>
                    <a:pt x="11009" y="7672"/>
                    <a:pt x="10942" y="7639"/>
                  </a:cubicBezTo>
                  <a:lnTo>
                    <a:pt x="9675" y="6638"/>
                  </a:lnTo>
                  <a:cubicBezTo>
                    <a:pt x="9608" y="6605"/>
                    <a:pt x="9608" y="6538"/>
                    <a:pt x="9608" y="6472"/>
                  </a:cubicBezTo>
                  <a:lnTo>
                    <a:pt x="9675" y="5671"/>
                  </a:lnTo>
                  <a:cubicBezTo>
                    <a:pt x="9708" y="5638"/>
                    <a:pt x="9741" y="5571"/>
                    <a:pt x="9775" y="5538"/>
                  </a:cubicBezTo>
                  <a:lnTo>
                    <a:pt x="11242" y="4837"/>
                  </a:lnTo>
                  <a:cubicBezTo>
                    <a:pt x="11309" y="4804"/>
                    <a:pt x="11342" y="4704"/>
                    <a:pt x="11342" y="4637"/>
                  </a:cubicBezTo>
                  <a:lnTo>
                    <a:pt x="10976" y="3436"/>
                  </a:lnTo>
                  <a:cubicBezTo>
                    <a:pt x="10948" y="3382"/>
                    <a:pt x="10899" y="3327"/>
                    <a:pt x="10827" y="3327"/>
                  </a:cubicBezTo>
                  <a:cubicBezTo>
                    <a:pt x="10811" y="3327"/>
                    <a:pt x="10794" y="3330"/>
                    <a:pt x="10775" y="3336"/>
                  </a:cubicBezTo>
                  <a:lnTo>
                    <a:pt x="9174" y="3536"/>
                  </a:lnTo>
                  <a:cubicBezTo>
                    <a:pt x="9141" y="3536"/>
                    <a:pt x="9074" y="3503"/>
                    <a:pt x="9041" y="3469"/>
                  </a:cubicBezTo>
                  <a:lnTo>
                    <a:pt x="8540" y="2836"/>
                  </a:lnTo>
                  <a:cubicBezTo>
                    <a:pt x="8507" y="2802"/>
                    <a:pt x="8474" y="2736"/>
                    <a:pt x="8507" y="2669"/>
                  </a:cubicBezTo>
                  <a:lnTo>
                    <a:pt x="9041" y="1168"/>
                  </a:lnTo>
                  <a:cubicBezTo>
                    <a:pt x="9041" y="1068"/>
                    <a:pt x="9007" y="968"/>
                    <a:pt x="8941" y="934"/>
                  </a:cubicBezTo>
                  <a:lnTo>
                    <a:pt x="7873" y="367"/>
                  </a:lnTo>
                  <a:cubicBezTo>
                    <a:pt x="7835" y="342"/>
                    <a:pt x="7802" y="331"/>
                    <a:pt x="7771" y="331"/>
                  </a:cubicBezTo>
                  <a:cubicBezTo>
                    <a:pt x="7722" y="331"/>
                    <a:pt x="7681" y="359"/>
                    <a:pt x="7640" y="401"/>
                  </a:cubicBezTo>
                  <a:lnTo>
                    <a:pt x="6639" y="1668"/>
                  </a:lnTo>
                  <a:cubicBezTo>
                    <a:pt x="6606" y="1735"/>
                    <a:pt x="6539" y="1735"/>
                    <a:pt x="6506" y="1735"/>
                  </a:cubicBezTo>
                  <a:lnTo>
                    <a:pt x="5705" y="1668"/>
                  </a:lnTo>
                  <a:cubicBezTo>
                    <a:pt x="5638" y="1635"/>
                    <a:pt x="5572" y="1601"/>
                    <a:pt x="5572" y="1568"/>
                  </a:cubicBezTo>
                  <a:lnTo>
                    <a:pt x="4838" y="100"/>
                  </a:lnTo>
                  <a:cubicBezTo>
                    <a:pt x="4804" y="34"/>
                    <a:pt x="4738" y="0"/>
                    <a:pt x="4638" y="0"/>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80;p44">
              <a:extLst>
                <a:ext uri="{FF2B5EF4-FFF2-40B4-BE49-F238E27FC236}">
                  <a16:creationId xmlns:a16="http://schemas.microsoft.com/office/drawing/2014/main" id="{F69E9F75-C3A1-D834-F72D-CE15BB15D2BD}"/>
                </a:ext>
              </a:extLst>
            </p:cNvPr>
            <p:cNvSpPr/>
            <p:nvPr/>
          </p:nvSpPr>
          <p:spPr>
            <a:xfrm>
              <a:off x="8064248" y="3836238"/>
              <a:ext cx="168358" cy="167918"/>
            </a:xfrm>
            <a:custGeom>
              <a:avLst/>
              <a:gdLst/>
              <a:ahLst/>
              <a:cxnLst/>
              <a:rect l="l" t="t" r="r" b="b"/>
              <a:pathLst>
                <a:path w="17981" h="17934" extrusionOk="0">
                  <a:moveTo>
                    <a:pt x="8927" y="6783"/>
                  </a:moveTo>
                  <a:cubicBezTo>
                    <a:pt x="9935" y="6783"/>
                    <a:pt x="10883" y="7418"/>
                    <a:pt x="11209" y="8451"/>
                  </a:cubicBezTo>
                  <a:cubicBezTo>
                    <a:pt x="11576" y="9686"/>
                    <a:pt x="10909" y="10987"/>
                    <a:pt x="9641" y="11387"/>
                  </a:cubicBezTo>
                  <a:cubicBezTo>
                    <a:pt x="9405" y="11463"/>
                    <a:pt x="9167" y="11500"/>
                    <a:pt x="8933" y="11500"/>
                  </a:cubicBezTo>
                  <a:cubicBezTo>
                    <a:pt x="7942" y="11500"/>
                    <a:pt x="7029" y="10851"/>
                    <a:pt x="6706" y="9852"/>
                  </a:cubicBezTo>
                  <a:cubicBezTo>
                    <a:pt x="6305" y="8618"/>
                    <a:pt x="7006" y="7284"/>
                    <a:pt x="8240" y="6884"/>
                  </a:cubicBezTo>
                  <a:cubicBezTo>
                    <a:pt x="8468" y="6816"/>
                    <a:pt x="8699" y="6783"/>
                    <a:pt x="8927" y="6783"/>
                  </a:cubicBezTo>
                  <a:close/>
                  <a:moveTo>
                    <a:pt x="7300" y="0"/>
                  </a:moveTo>
                  <a:cubicBezTo>
                    <a:pt x="7269" y="0"/>
                    <a:pt x="7238" y="4"/>
                    <a:pt x="7206" y="12"/>
                  </a:cubicBezTo>
                  <a:lnTo>
                    <a:pt x="5338" y="579"/>
                  </a:lnTo>
                  <a:cubicBezTo>
                    <a:pt x="5205" y="646"/>
                    <a:pt x="5138" y="779"/>
                    <a:pt x="5138" y="913"/>
                  </a:cubicBezTo>
                  <a:lnTo>
                    <a:pt x="5505" y="3381"/>
                  </a:lnTo>
                  <a:cubicBezTo>
                    <a:pt x="5505" y="3481"/>
                    <a:pt x="5472" y="3615"/>
                    <a:pt x="5371" y="3648"/>
                  </a:cubicBezTo>
                  <a:cubicBezTo>
                    <a:pt x="5005" y="3882"/>
                    <a:pt x="4671" y="4148"/>
                    <a:pt x="4371" y="4449"/>
                  </a:cubicBezTo>
                  <a:cubicBezTo>
                    <a:pt x="4328" y="4512"/>
                    <a:pt x="4273" y="4535"/>
                    <a:pt x="4212" y="4535"/>
                  </a:cubicBezTo>
                  <a:cubicBezTo>
                    <a:pt x="4177" y="4535"/>
                    <a:pt x="4140" y="4528"/>
                    <a:pt x="4104" y="4515"/>
                  </a:cubicBezTo>
                  <a:lnTo>
                    <a:pt x="1735" y="3748"/>
                  </a:lnTo>
                  <a:cubicBezTo>
                    <a:pt x="1712" y="3742"/>
                    <a:pt x="1688" y="3739"/>
                    <a:pt x="1665" y="3739"/>
                  </a:cubicBezTo>
                  <a:cubicBezTo>
                    <a:pt x="1557" y="3739"/>
                    <a:pt x="1457" y="3799"/>
                    <a:pt x="1402" y="3882"/>
                  </a:cubicBezTo>
                  <a:lnTo>
                    <a:pt x="501" y="5616"/>
                  </a:lnTo>
                  <a:cubicBezTo>
                    <a:pt x="435" y="5750"/>
                    <a:pt x="468" y="5883"/>
                    <a:pt x="568" y="5983"/>
                  </a:cubicBezTo>
                  <a:lnTo>
                    <a:pt x="2503" y="7451"/>
                  </a:lnTo>
                  <a:cubicBezTo>
                    <a:pt x="2603" y="7517"/>
                    <a:pt x="2636" y="7618"/>
                    <a:pt x="2603" y="7718"/>
                  </a:cubicBezTo>
                  <a:cubicBezTo>
                    <a:pt x="2536" y="8151"/>
                    <a:pt x="2469" y="8618"/>
                    <a:pt x="2503" y="9052"/>
                  </a:cubicBezTo>
                  <a:cubicBezTo>
                    <a:pt x="2503" y="9185"/>
                    <a:pt x="2436" y="9285"/>
                    <a:pt x="2336" y="9319"/>
                  </a:cubicBezTo>
                  <a:lnTo>
                    <a:pt x="168" y="10420"/>
                  </a:lnTo>
                  <a:cubicBezTo>
                    <a:pt x="34" y="10486"/>
                    <a:pt x="1" y="10620"/>
                    <a:pt x="34" y="10753"/>
                  </a:cubicBezTo>
                  <a:lnTo>
                    <a:pt x="601" y="12621"/>
                  </a:lnTo>
                  <a:cubicBezTo>
                    <a:pt x="668" y="12755"/>
                    <a:pt x="801" y="12821"/>
                    <a:pt x="935" y="12821"/>
                  </a:cubicBezTo>
                  <a:lnTo>
                    <a:pt x="3337" y="12488"/>
                  </a:lnTo>
                  <a:cubicBezTo>
                    <a:pt x="3355" y="12482"/>
                    <a:pt x="3373" y="12479"/>
                    <a:pt x="3392" y="12479"/>
                  </a:cubicBezTo>
                  <a:cubicBezTo>
                    <a:pt x="3472" y="12479"/>
                    <a:pt x="3549" y="12533"/>
                    <a:pt x="3604" y="12588"/>
                  </a:cubicBezTo>
                  <a:cubicBezTo>
                    <a:pt x="3870" y="12988"/>
                    <a:pt x="4137" y="13322"/>
                    <a:pt x="4471" y="13622"/>
                  </a:cubicBezTo>
                  <a:cubicBezTo>
                    <a:pt x="4538" y="13689"/>
                    <a:pt x="4571" y="13822"/>
                    <a:pt x="4538" y="13922"/>
                  </a:cubicBezTo>
                  <a:lnTo>
                    <a:pt x="3770" y="16224"/>
                  </a:lnTo>
                  <a:cubicBezTo>
                    <a:pt x="3737" y="16357"/>
                    <a:pt x="3804" y="16491"/>
                    <a:pt x="3937" y="16557"/>
                  </a:cubicBezTo>
                  <a:lnTo>
                    <a:pt x="5638" y="17458"/>
                  </a:lnTo>
                  <a:cubicBezTo>
                    <a:pt x="5686" y="17482"/>
                    <a:pt x="5737" y="17493"/>
                    <a:pt x="5787" y="17493"/>
                  </a:cubicBezTo>
                  <a:cubicBezTo>
                    <a:pt x="5877" y="17493"/>
                    <a:pt x="5962" y="17456"/>
                    <a:pt x="6005" y="17391"/>
                  </a:cubicBezTo>
                  <a:lnTo>
                    <a:pt x="7506" y="15390"/>
                  </a:lnTo>
                  <a:cubicBezTo>
                    <a:pt x="7573" y="15323"/>
                    <a:pt x="7673" y="15290"/>
                    <a:pt x="7773" y="15290"/>
                  </a:cubicBezTo>
                  <a:cubicBezTo>
                    <a:pt x="8207" y="15390"/>
                    <a:pt x="8607" y="15390"/>
                    <a:pt x="9041" y="15390"/>
                  </a:cubicBezTo>
                  <a:cubicBezTo>
                    <a:pt x="9141" y="15390"/>
                    <a:pt x="9241" y="15457"/>
                    <a:pt x="9308" y="15557"/>
                  </a:cubicBezTo>
                  <a:lnTo>
                    <a:pt x="10442" y="17792"/>
                  </a:lnTo>
                  <a:cubicBezTo>
                    <a:pt x="10497" y="17874"/>
                    <a:pt x="10597" y="17934"/>
                    <a:pt x="10705" y="17934"/>
                  </a:cubicBezTo>
                  <a:cubicBezTo>
                    <a:pt x="10728" y="17934"/>
                    <a:pt x="10752" y="17931"/>
                    <a:pt x="10775" y="17925"/>
                  </a:cubicBezTo>
                  <a:lnTo>
                    <a:pt x="12643" y="17325"/>
                  </a:lnTo>
                  <a:cubicBezTo>
                    <a:pt x="12743" y="17291"/>
                    <a:pt x="12843" y="17158"/>
                    <a:pt x="12810" y="17024"/>
                  </a:cubicBezTo>
                  <a:lnTo>
                    <a:pt x="12477" y="14489"/>
                  </a:lnTo>
                  <a:cubicBezTo>
                    <a:pt x="12443" y="14389"/>
                    <a:pt x="12510" y="14289"/>
                    <a:pt x="12577" y="14256"/>
                  </a:cubicBezTo>
                  <a:lnTo>
                    <a:pt x="13544" y="13422"/>
                  </a:lnTo>
                  <a:cubicBezTo>
                    <a:pt x="13583" y="13383"/>
                    <a:pt x="13634" y="13366"/>
                    <a:pt x="13689" y="13366"/>
                  </a:cubicBezTo>
                  <a:cubicBezTo>
                    <a:pt x="13728" y="13366"/>
                    <a:pt x="13769" y="13375"/>
                    <a:pt x="13811" y="13388"/>
                  </a:cubicBezTo>
                  <a:lnTo>
                    <a:pt x="16246" y="14189"/>
                  </a:lnTo>
                  <a:cubicBezTo>
                    <a:pt x="16269" y="14195"/>
                    <a:pt x="16292" y="14197"/>
                    <a:pt x="16314" y="14197"/>
                  </a:cubicBezTo>
                  <a:cubicBezTo>
                    <a:pt x="16423" y="14197"/>
                    <a:pt x="16524" y="14133"/>
                    <a:pt x="16579" y="14022"/>
                  </a:cubicBezTo>
                  <a:lnTo>
                    <a:pt x="17480" y="12321"/>
                  </a:lnTo>
                  <a:cubicBezTo>
                    <a:pt x="17547" y="12187"/>
                    <a:pt x="17513" y="12021"/>
                    <a:pt x="17413" y="11954"/>
                  </a:cubicBezTo>
                  <a:lnTo>
                    <a:pt x="15379" y="10420"/>
                  </a:lnTo>
                  <a:cubicBezTo>
                    <a:pt x="15279" y="10353"/>
                    <a:pt x="15245" y="10253"/>
                    <a:pt x="15245" y="10153"/>
                  </a:cubicBezTo>
                  <a:lnTo>
                    <a:pt x="15379" y="8885"/>
                  </a:lnTo>
                  <a:cubicBezTo>
                    <a:pt x="15379" y="8818"/>
                    <a:pt x="15445" y="8718"/>
                    <a:pt x="15512" y="8685"/>
                  </a:cubicBezTo>
                  <a:lnTo>
                    <a:pt x="17814" y="7517"/>
                  </a:lnTo>
                  <a:cubicBezTo>
                    <a:pt x="17914" y="7451"/>
                    <a:pt x="17980" y="7317"/>
                    <a:pt x="17947" y="7184"/>
                  </a:cubicBezTo>
                  <a:lnTo>
                    <a:pt x="17347" y="5316"/>
                  </a:lnTo>
                  <a:cubicBezTo>
                    <a:pt x="17313" y="5182"/>
                    <a:pt x="17180" y="5116"/>
                    <a:pt x="17046" y="5116"/>
                  </a:cubicBezTo>
                  <a:lnTo>
                    <a:pt x="14511" y="5483"/>
                  </a:lnTo>
                  <a:cubicBezTo>
                    <a:pt x="14411" y="5483"/>
                    <a:pt x="14311" y="5449"/>
                    <a:pt x="14244" y="5383"/>
                  </a:cubicBezTo>
                  <a:lnTo>
                    <a:pt x="13444" y="4415"/>
                  </a:lnTo>
                  <a:cubicBezTo>
                    <a:pt x="13377" y="4349"/>
                    <a:pt x="13377" y="4248"/>
                    <a:pt x="13411" y="4148"/>
                  </a:cubicBezTo>
                  <a:lnTo>
                    <a:pt x="14178" y="1713"/>
                  </a:lnTo>
                  <a:cubicBezTo>
                    <a:pt x="14244" y="1580"/>
                    <a:pt x="14178" y="1446"/>
                    <a:pt x="14044" y="1380"/>
                  </a:cubicBezTo>
                  <a:lnTo>
                    <a:pt x="12343" y="479"/>
                  </a:lnTo>
                  <a:cubicBezTo>
                    <a:pt x="12296" y="455"/>
                    <a:pt x="12244" y="444"/>
                    <a:pt x="12195" y="444"/>
                  </a:cubicBezTo>
                  <a:cubicBezTo>
                    <a:pt x="12104" y="444"/>
                    <a:pt x="12019" y="481"/>
                    <a:pt x="11976" y="546"/>
                  </a:cubicBezTo>
                  <a:lnTo>
                    <a:pt x="10442" y="2581"/>
                  </a:lnTo>
                  <a:cubicBezTo>
                    <a:pt x="10375" y="2681"/>
                    <a:pt x="10275" y="2714"/>
                    <a:pt x="10175" y="2714"/>
                  </a:cubicBezTo>
                  <a:lnTo>
                    <a:pt x="8907" y="2581"/>
                  </a:lnTo>
                  <a:cubicBezTo>
                    <a:pt x="8807" y="2581"/>
                    <a:pt x="8741" y="2514"/>
                    <a:pt x="8707" y="2447"/>
                  </a:cubicBezTo>
                  <a:lnTo>
                    <a:pt x="7540" y="146"/>
                  </a:lnTo>
                  <a:cubicBezTo>
                    <a:pt x="7489" y="44"/>
                    <a:pt x="7399" y="0"/>
                    <a:pt x="7300" y="0"/>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81;p44">
              <a:extLst>
                <a:ext uri="{FF2B5EF4-FFF2-40B4-BE49-F238E27FC236}">
                  <a16:creationId xmlns:a16="http://schemas.microsoft.com/office/drawing/2014/main" id="{FA7FF5B9-6E12-9CDC-0E68-D8DF4DEC983B}"/>
                </a:ext>
              </a:extLst>
            </p:cNvPr>
            <p:cNvSpPr/>
            <p:nvPr/>
          </p:nvSpPr>
          <p:spPr>
            <a:xfrm>
              <a:off x="8160830" y="4168906"/>
              <a:ext cx="166485" cy="152094"/>
            </a:xfrm>
            <a:custGeom>
              <a:avLst/>
              <a:gdLst/>
              <a:ahLst/>
              <a:cxnLst/>
              <a:rect l="l" t="t" r="r" b="b"/>
              <a:pathLst>
                <a:path w="17781" h="16244" extrusionOk="0">
                  <a:moveTo>
                    <a:pt x="6905" y="1644"/>
                  </a:moveTo>
                  <a:cubicBezTo>
                    <a:pt x="8090" y="1644"/>
                    <a:pt x="9206" y="2076"/>
                    <a:pt x="10075" y="2880"/>
                  </a:cubicBezTo>
                  <a:cubicBezTo>
                    <a:pt x="11342" y="4014"/>
                    <a:pt x="11809" y="5682"/>
                    <a:pt x="11476" y="7249"/>
                  </a:cubicBezTo>
                  <a:cubicBezTo>
                    <a:pt x="11309" y="8017"/>
                    <a:pt x="10942" y="8784"/>
                    <a:pt x="10375" y="9384"/>
                  </a:cubicBezTo>
                  <a:cubicBezTo>
                    <a:pt x="9459" y="10370"/>
                    <a:pt x="8210" y="10873"/>
                    <a:pt x="6959" y="10873"/>
                  </a:cubicBezTo>
                  <a:cubicBezTo>
                    <a:pt x="5839" y="10873"/>
                    <a:pt x="4719" y="10470"/>
                    <a:pt x="3837" y="9651"/>
                  </a:cubicBezTo>
                  <a:cubicBezTo>
                    <a:pt x="2603" y="8517"/>
                    <a:pt x="2136" y="6849"/>
                    <a:pt x="2436" y="5281"/>
                  </a:cubicBezTo>
                  <a:cubicBezTo>
                    <a:pt x="2603" y="4514"/>
                    <a:pt x="3003" y="3780"/>
                    <a:pt x="3570" y="3146"/>
                  </a:cubicBezTo>
                  <a:cubicBezTo>
                    <a:pt x="4404" y="2246"/>
                    <a:pt x="5538" y="1712"/>
                    <a:pt x="6772" y="1645"/>
                  </a:cubicBezTo>
                  <a:cubicBezTo>
                    <a:pt x="6817" y="1644"/>
                    <a:pt x="6861" y="1644"/>
                    <a:pt x="6905" y="1644"/>
                  </a:cubicBezTo>
                  <a:close/>
                  <a:moveTo>
                    <a:pt x="7065" y="0"/>
                  </a:moveTo>
                  <a:cubicBezTo>
                    <a:pt x="6946" y="0"/>
                    <a:pt x="6826" y="4"/>
                    <a:pt x="6706" y="11"/>
                  </a:cubicBezTo>
                  <a:cubicBezTo>
                    <a:pt x="5038" y="78"/>
                    <a:pt x="3470" y="778"/>
                    <a:pt x="2336" y="2012"/>
                  </a:cubicBezTo>
                  <a:cubicBezTo>
                    <a:pt x="1" y="4581"/>
                    <a:pt x="168" y="8550"/>
                    <a:pt x="2703" y="10885"/>
                  </a:cubicBezTo>
                  <a:cubicBezTo>
                    <a:pt x="3903" y="12000"/>
                    <a:pt x="5429" y="12550"/>
                    <a:pt x="6951" y="12550"/>
                  </a:cubicBezTo>
                  <a:cubicBezTo>
                    <a:pt x="8390" y="12550"/>
                    <a:pt x="9824" y="12058"/>
                    <a:pt x="10975" y="11086"/>
                  </a:cubicBezTo>
                  <a:lnTo>
                    <a:pt x="16346" y="16022"/>
                  </a:lnTo>
                  <a:cubicBezTo>
                    <a:pt x="16508" y="16169"/>
                    <a:pt x="16718" y="16244"/>
                    <a:pt x="16925" y="16244"/>
                  </a:cubicBezTo>
                  <a:cubicBezTo>
                    <a:pt x="17144" y="16244"/>
                    <a:pt x="17359" y="16160"/>
                    <a:pt x="17513" y="15989"/>
                  </a:cubicBezTo>
                  <a:cubicBezTo>
                    <a:pt x="17613" y="15856"/>
                    <a:pt x="17680" y="15722"/>
                    <a:pt x="17713" y="15589"/>
                  </a:cubicBezTo>
                  <a:cubicBezTo>
                    <a:pt x="17780" y="15322"/>
                    <a:pt x="17713" y="15022"/>
                    <a:pt x="17480" y="14822"/>
                  </a:cubicBezTo>
                  <a:lnTo>
                    <a:pt x="12109" y="9885"/>
                  </a:lnTo>
                  <a:cubicBezTo>
                    <a:pt x="12610" y="9184"/>
                    <a:pt x="12910" y="8384"/>
                    <a:pt x="13110" y="7583"/>
                  </a:cubicBezTo>
                  <a:cubicBezTo>
                    <a:pt x="13544" y="5481"/>
                    <a:pt x="12910" y="3213"/>
                    <a:pt x="11209" y="1645"/>
                  </a:cubicBezTo>
                  <a:cubicBezTo>
                    <a:pt x="10064" y="593"/>
                    <a:pt x="8602" y="0"/>
                    <a:pt x="7065" y="0"/>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82;p44">
              <a:extLst>
                <a:ext uri="{FF2B5EF4-FFF2-40B4-BE49-F238E27FC236}">
                  <a16:creationId xmlns:a16="http://schemas.microsoft.com/office/drawing/2014/main" id="{26AAEC13-0228-FE80-2E0A-B2E939DBB83A}"/>
                </a:ext>
              </a:extLst>
            </p:cNvPr>
            <p:cNvSpPr/>
            <p:nvPr/>
          </p:nvSpPr>
          <p:spPr>
            <a:xfrm>
              <a:off x="7087248" y="3953581"/>
              <a:ext cx="115878" cy="161476"/>
            </a:xfrm>
            <a:custGeom>
              <a:avLst/>
              <a:gdLst/>
              <a:ahLst/>
              <a:cxnLst/>
              <a:rect l="l" t="t" r="r" b="b"/>
              <a:pathLst>
                <a:path w="12376" h="17246" extrusionOk="0">
                  <a:moveTo>
                    <a:pt x="6305" y="0"/>
                  </a:moveTo>
                  <a:cubicBezTo>
                    <a:pt x="4904" y="0"/>
                    <a:pt x="3670" y="234"/>
                    <a:pt x="2669" y="701"/>
                  </a:cubicBezTo>
                  <a:cubicBezTo>
                    <a:pt x="1635" y="1201"/>
                    <a:pt x="768" y="1801"/>
                    <a:pt x="0" y="2535"/>
                  </a:cubicBezTo>
                  <a:lnTo>
                    <a:pt x="2435" y="5738"/>
                  </a:lnTo>
                  <a:cubicBezTo>
                    <a:pt x="3003" y="5237"/>
                    <a:pt x="3603" y="4837"/>
                    <a:pt x="4203" y="4570"/>
                  </a:cubicBezTo>
                  <a:cubicBezTo>
                    <a:pt x="4837" y="4270"/>
                    <a:pt x="5404" y="4136"/>
                    <a:pt x="5971" y="4136"/>
                  </a:cubicBezTo>
                  <a:cubicBezTo>
                    <a:pt x="6572" y="4136"/>
                    <a:pt x="7005" y="4270"/>
                    <a:pt x="7339" y="4503"/>
                  </a:cubicBezTo>
                  <a:cubicBezTo>
                    <a:pt x="7639" y="4737"/>
                    <a:pt x="7806" y="5070"/>
                    <a:pt x="7806" y="5471"/>
                  </a:cubicBezTo>
                  <a:lnTo>
                    <a:pt x="7806" y="5504"/>
                  </a:lnTo>
                  <a:cubicBezTo>
                    <a:pt x="7806" y="6004"/>
                    <a:pt x="7506" y="6438"/>
                    <a:pt x="6939" y="6772"/>
                  </a:cubicBezTo>
                  <a:cubicBezTo>
                    <a:pt x="6372" y="7105"/>
                    <a:pt x="5404" y="7339"/>
                    <a:pt x="4003" y="7439"/>
                  </a:cubicBezTo>
                  <a:lnTo>
                    <a:pt x="3803" y="7672"/>
                  </a:lnTo>
                  <a:lnTo>
                    <a:pt x="4404" y="11709"/>
                  </a:lnTo>
                  <a:lnTo>
                    <a:pt x="7339" y="11709"/>
                  </a:lnTo>
                  <a:lnTo>
                    <a:pt x="7639" y="10141"/>
                  </a:lnTo>
                  <a:cubicBezTo>
                    <a:pt x="8306" y="10007"/>
                    <a:pt x="8940" y="9774"/>
                    <a:pt x="9507" y="9540"/>
                  </a:cubicBezTo>
                  <a:cubicBezTo>
                    <a:pt x="10074" y="9273"/>
                    <a:pt x="10575" y="8940"/>
                    <a:pt x="11008" y="8540"/>
                  </a:cubicBezTo>
                  <a:cubicBezTo>
                    <a:pt x="11442" y="8139"/>
                    <a:pt x="11742" y="7672"/>
                    <a:pt x="12009" y="7105"/>
                  </a:cubicBezTo>
                  <a:cubicBezTo>
                    <a:pt x="12242" y="6538"/>
                    <a:pt x="12376" y="5904"/>
                    <a:pt x="12376" y="5137"/>
                  </a:cubicBezTo>
                  <a:lnTo>
                    <a:pt x="12376" y="5070"/>
                  </a:lnTo>
                  <a:cubicBezTo>
                    <a:pt x="12376" y="4303"/>
                    <a:pt x="12209" y="3569"/>
                    <a:pt x="11909" y="2936"/>
                  </a:cubicBezTo>
                  <a:cubicBezTo>
                    <a:pt x="11609" y="2335"/>
                    <a:pt x="11208" y="1801"/>
                    <a:pt x="10675" y="1334"/>
                  </a:cubicBezTo>
                  <a:cubicBezTo>
                    <a:pt x="10141" y="901"/>
                    <a:pt x="9474" y="567"/>
                    <a:pt x="8740" y="334"/>
                  </a:cubicBezTo>
                  <a:cubicBezTo>
                    <a:pt x="8006" y="100"/>
                    <a:pt x="7172" y="0"/>
                    <a:pt x="6305" y="0"/>
                  </a:cubicBezTo>
                  <a:close/>
                  <a:moveTo>
                    <a:pt x="3403" y="13110"/>
                  </a:moveTo>
                  <a:lnTo>
                    <a:pt x="3403" y="17246"/>
                  </a:lnTo>
                  <a:lnTo>
                    <a:pt x="8206" y="17246"/>
                  </a:lnTo>
                  <a:lnTo>
                    <a:pt x="8206" y="1311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83;p44">
              <a:extLst>
                <a:ext uri="{FF2B5EF4-FFF2-40B4-BE49-F238E27FC236}">
                  <a16:creationId xmlns:a16="http://schemas.microsoft.com/office/drawing/2014/main" id="{597D531B-4A52-07FD-577A-5E6CC52B34E7}"/>
                </a:ext>
              </a:extLst>
            </p:cNvPr>
            <p:cNvSpPr/>
            <p:nvPr/>
          </p:nvSpPr>
          <p:spPr>
            <a:xfrm>
              <a:off x="6948880" y="4049858"/>
              <a:ext cx="104633" cy="146177"/>
            </a:xfrm>
            <a:custGeom>
              <a:avLst/>
              <a:gdLst/>
              <a:ahLst/>
              <a:cxnLst/>
              <a:rect l="l" t="t" r="r" b="b"/>
              <a:pathLst>
                <a:path w="11175" h="15612" extrusionOk="0">
                  <a:moveTo>
                    <a:pt x="5671" y="1"/>
                  </a:moveTo>
                  <a:cubicBezTo>
                    <a:pt x="4403" y="1"/>
                    <a:pt x="3303" y="201"/>
                    <a:pt x="2369" y="634"/>
                  </a:cubicBezTo>
                  <a:cubicBezTo>
                    <a:pt x="1468" y="1068"/>
                    <a:pt x="667" y="1635"/>
                    <a:pt x="0" y="2302"/>
                  </a:cubicBezTo>
                  <a:lnTo>
                    <a:pt x="2169" y="5204"/>
                  </a:lnTo>
                  <a:cubicBezTo>
                    <a:pt x="2702" y="4737"/>
                    <a:pt x="3236" y="4370"/>
                    <a:pt x="3770" y="4137"/>
                  </a:cubicBezTo>
                  <a:cubicBezTo>
                    <a:pt x="4337" y="3870"/>
                    <a:pt x="4870" y="3737"/>
                    <a:pt x="5371" y="3737"/>
                  </a:cubicBezTo>
                  <a:cubicBezTo>
                    <a:pt x="5905" y="3737"/>
                    <a:pt x="6305" y="3837"/>
                    <a:pt x="6605" y="4070"/>
                  </a:cubicBezTo>
                  <a:cubicBezTo>
                    <a:pt x="6872" y="4270"/>
                    <a:pt x="7039" y="4571"/>
                    <a:pt x="7039" y="4938"/>
                  </a:cubicBezTo>
                  <a:lnTo>
                    <a:pt x="7039" y="4971"/>
                  </a:lnTo>
                  <a:cubicBezTo>
                    <a:pt x="7039" y="5438"/>
                    <a:pt x="6772" y="5805"/>
                    <a:pt x="6271" y="6138"/>
                  </a:cubicBezTo>
                  <a:cubicBezTo>
                    <a:pt x="5738" y="6439"/>
                    <a:pt x="4870" y="6639"/>
                    <a:pt x="3570" y="6739"/>
                  </a:cubicBezTo>
                  <a:lnTo>
                    <a:pt x="3403" y="6939"/>
                  </a:lnTo>
                  <a:lnTo>
                    <a:pt x="3970" y="10608"/>
                  </a:lnTo>
                  <a:lnTo>
                    <a:pt x="6605" y="10608"/>
                  </a:lnTo>
                  <a:lnTo>
                    <a:pt x="6872" y="9207"/>
                  </a:lnTo>
                  <a:cubicBezTo>
                    <a:pt x="7506" y="9040"/>
                    <a:pt x="8073" y="8840"/>
                    <a:pt x="8573" y="8607"/>
                  </a:cubicBezTo>
                  <a:cubicBezTo>
                    <a:pt x="9107" y="8373"/>
                    <a:pt x="9540" y="8106"/>
                    <a:pt x="9941" y="7740"/>
                  </a:cubicBezTo>
                  <a:cubicBezTo>
                    <a:pt x="10308" y="7373"/>
                    <a:pt x="10608" y="6939"/>
                    <a:pt x="10841" y="6439"/>
                  </a:cubicBezTo>
                  <a:cubicBezTo>
                    <a:pt x="11042" y="5938"/>
                    <a:pt x="11175" y="5338"/>
                    <a:pt x="11175" y="4637"/>
                  </a:cubicBezTo>
                  <a:lnTo>
                    <a:pt x="11175" y="4604"/>
                  </a:lnTo>
                  <a:cubicBezTo>
                    <a:pt x="11175" y="3870"/>
                    <a:pt x="11042" y="3236"/>
                    <a:pt x="10775" y="2669"/>
                  </a:cubicBezTo>
                  <a:cubicBezTo>
                    <a:pt x="10474" y="2102"/>
                    <a:pt x="10108" y="1635"/>
                    <a:pt x="9641" y="1235"/>
                  </a:cubicBezTo>
                  <a:cubicBezTo>
                    <a:pt x="9140" y="835"/>
                    <a:pt x="8573" y="534"/>
                    <a:pt x="7906" y="301"/>
                  </a:cubicBezTo>
                  <a:cubicBezTo>
                    <a:pt x="7205" y="101"/>
                    <a:pt x="6472" y="1"/>
                    <a:pt x="5671" y="1"/>
                  </a:cubicBezTo>
                  <a:close/>
                  <a:moveTo>
                    <a:pt x="3069" y="11876"/>
                  </a:moveTo>
                  <a:lnTo>
                    <a:pt x="3069" y="15612"/>
                  </a:lnTo>
                  <a:lnTo>
                    <a:pt x="7406" y="15612"/>
                  </a:lnTo>
                  <a:lnTo>
                    <a:pt x="7406" y="11876"/>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84;p44">
              <a:extLst>
                <a:ext uri="{FF2B5EF4-FFF2-40B4-BE49-F238E27FC236}">
                  <a16:creationId xmlns:a16="http://schemas.microsoft.com/office/drawing/2014/main" id="{292FD98F-AC17-A62E-02C5-9B6A602B07D3}"/>
                </a:ext>
              </a:extLst>
            </p:cNvPr>
            <p:cNvSpPr/>
            <p:nvPr/>
          </p:nvSpPr>
          <p:spPr>
            <a:xfrm>
              <a:off x="6995546" y="3856064"/>
              <a:ext cx="69662" cy="96833"/>
            </a:xfrm>
            <a:custGeom>
              <a:avLst/>
              <a:gdLst/>
              <a:ahLst/>
              <a:cxnLst/>
              <a:rect l="l" t="t" r="r" b="b"/>
              <a:pathLst>
                <a:path w="7440" h="10342" extrusionOk="0">
                  <a:moveTo>
                    <a:pt x="3803" y="1"/>
                  </a:moveTo>
                  <a:cubicBezTo>
                    <a:pt x="2936" y="1"/>
                    <a:pt x="2202" y="134"/>
                    <a:pt x="1602" y="401"/>
                  </a:cubicBezTo>
                  <a:cubicBezTo>
                    <a:pt x="1001" y="701"/>
                    <a:pt x="468" y="1068"/>
                    <a:pt x="1" y="1502"/>
                  </a:cubicBezTo>
                  <a:lnTo>
                    <a:pt x="1468" y="3437"/>
                  </a:lnTo>
                  <a:cubicBezTo>
                    <a:pt x="1802" y="3136"/>
                    <a:pt x="2169" y="2903"/>
                    <a:pt x="2536" y="2736"/>
                  </a:cubicBezTo>
                  <a:cubicBezTo>
                    <a:pt x="2903" y="2569"/>
                    <a:pt x="3270" y="2469"/>
                    <a:pt x="3603" y="2469"/>
                  </a:cubicBezTo>
                  <a:cubicBezTo>
                    <a:pt x="3937" y="2469"/>
                    <a:pt x="4237" y="2536"/>
                    <a:pt x="4404" y="2703"/>
                  </a:cubicBezTo>
                  <a:cubicBezTo>
                    <a:pt x="4604" y="2836"/>
                    <a:pt x="4704" y="3036"/>
                    <a:pt x="4704" y="3270"/>
                  </a:cubicBezTo>
                  <a:lnTo>
                    <a:pt x="4704" y="3303"/>
                  </a:lnTo>
                  <a:cubicBezTo>
                    <a:pt x="4704" y="3603"/>
                    <a:pt x="4537" y="3870"/>
                    <a:pt x="4170" y="4070"/>
                  </a:cubicBezTo>
                  <a:cubicBezTo>
                    <a:pt x="3837" y="4271"/>
                    <a:pt x="3270" y="4404"/>
                    <a:pt x="2402" y="4471"/>
                  </a:cubicBezTo>
                  <a:lnTo>
                    <a:pt x="2302" y="4604"/>
                  </a:lnTo>
                  <a:lnTo>
                    <a:pt x="2669" y="7039"/>
                  </a:lnTo>
                  <a:lnTo>
                    <a:pt x="4404" y="7039"/>
                  </a:lnTo>
                  <a:lnTo>
                    <a:pt x="4604" y="6105"/>
                  </a:lnTo>
                  <a:cubicBezTo>
                    <a:pt x="5004" y="6005"/>
                    <a:pt x="5371" y="5872"/>
                    <a:pt x="5738" y="5705"/>
                  </a:cubicBezTo>
                  <a:cubicBezTo>
                    <a:pt x="6072" y="5571"/>
                    <a:pt x="6372" y="5371"/>
                    <a:pt x="6605" y="5138"/>
                  </a:cubicBezTo>
                  <a:cubicBezTo>
                    <a:pt x="6872" y="4871"/>
                    <a:pt x="7072" y="4604"/>
                    <a:pt x="7206" y="4271"/>
                  </a:cubicBezTo>
                  <a:cubicBezTo>
                    <a:pt x="7372" y="3937"/>
                    <a:pt x="7439" y="3537"/>
                    <a:pt x="7439" y="3070"/>
                  </a:cubicBezTo>
                  <a:lnTo>
                    <a:pt x="7439" y="3036"/>
                  </a:lnTo>
                  <a:cubicBezTo>
                    <a:pt x="7439" y="2569"/>
                    <a:pt x="7339" y="2136"/>
                    <a:pt x="7172" y="1769"/>
                  </a:cubicBezTo>
                  <a:cubicBezTo>
                    <a:pt x="6972" y="1402"/>
                    <a:pt x="6739" y="1068"/>
                    <a:pt x="6405" y="801"/>
                  </a:cubicBezTo>
                  <a:cubicBezTo>
                    <a:pt x="6105" y="535"/>
                    <a:pt x="5705" y="334"/>
                    <a:pt x="5271" y="201"/>
                  </a:cubicBezTo>
                  <a:cubicBezTo>
                    <a:pt x="4804" y="68"/>
                    <a:pt x="4337" y="1"/>
                    <a:pt x="3803" y="1"/>
                  </a:cubicBezTo>
                  <a:close/>
                  <a:moveTo>
                    <a:pt x="2069" y="7873"/>
                  </a:moveTo>
                  <a:lnTo>
                    <a:pt x="2069" y="10342"/>
                  </a:lnTo>
                  <a:lnTo>
                    <a:pt x="4937" y="10342"/>
                  </a:lnTo>
                  <a:lnTo>
                    <a:pt x="4937" y="7873"/>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85;p44">
              <a:extLst>
                <a:ext uri="{FF2B5EF4-FFF2-40B4-BE49-F238E27FC236}">
                  <a16:creationId xmlns:a16="http://schemas.microsoft.com/office/drawing/2014/main" id="{D6371A40-685C-32D7-1FBF-744840F0C330}"/>
                </a:ext>
              </a:extLst>
            </p:cNvPr>
            <p:cNvSpPr/>
            <p:nvPr/>
          </p:nvSpPr>
          <p:spPr>
            <a:xfrm>
              <a:off x="7564264" y="3164944"/>
              <a:ext cx="115569" cy="161485"/>
            </a:xfrm>
            <a:custGeom>
              <a:avLst/>
              <a:gdLst/>
              <a:ahLst/>
              <a:cxnLst/>
              <a:rect l="l" t="t" r="r" b="b"/>
              <a:pathLst>
                <a:path w="12343" h="17247" extrusionOk="0">
                  <a:moveTo>
                    <a:pt x="6272" y="1"/>
                  </a:moveTo>
                  <a:cubicBezTo>
                    <a:pt x="4871" y="1"/>
                    <a:pt x="3670" y="234"/>
                    <a:pt x="2636" y="701"/>
                  </a:cubicBezTo>
                  <a:cubicBezTo>
                    <a:pt x="1635" y="1202"/>
                    <a:pt x="735" y="1802"/>
                    <a:pt x="1" y="2536"/>
                  </a:cubicBezTo>
                  <a:lnTo>
                    <a:pt x="2436" y="5738"/>
                  </a:lnTo>
                  <a:cubicBezTo>
                    <a:pt x="3003" y="5238"/>
                    <a:pt x="3570" y="4838"/>
                    <a:pt x="4204" y="4571"/>
                  </a:cubicBezTo>
                  <a:cubicBezTo>
                    <a:pt x="4804" y="4271"/>
                    <a:pt x="5405" y="4137"/>
                    <a:pt x="5972" y="4137"/>
                  </a:cubicBezTo>
                  <a:cubicBezTo>
                    <a:pt x="6539" y="4137"/>
                    <a:pt x="7006" y="4271"/>
                    <a:pt x="7306" y="4504"/>
                  </a:cubicBezTo>
                  <a:cubicBezTo>
                    <a:pt x="7639" y="4738"/>
                    <a:pt x="7773" y="5071"/>
                    <a:pt x="7773" y="5472"/>
                  </a:cubicBezTo>
                  <a:lnTo>
                    <a:pt x="7773" y="5505"/>
                  </a:lnTo>
                  <a:cubicBezTo>
                    <a:pt x="7773" y="6005"/>
                    <a:pt x="7506" y="6439"/>
                    <a:pt x="6939" y="6772"/>
                  </a:cubicBezTo>
                  <a:cubicBezTo>
                    <a:pt x="6372" y="7106"/>
                    <a:pt x="5371" y="7340"/>
                    <a:pt x="3970" y="7440"/>
                  </a:cubicBezTo>
                  <a:lnTo>
                    <a:pt x="3770" y="7673"/>
                  </a:lnTo>
                  <a:lnTo>
                    <a:pt x="4404" y="11709"/>
                  </a:lnTo>
                  <a:lnTo>
                    <a:pt x="7339" y="11709"/>
                  </a:lnTo>
                  <a:lnTo>
                    <a:pt x="7606" y="10142"/>
                  </a:lnTo>
                  <a:cubicBezTo>
                    <a:pt x="8307" y="10008"/>
                    <a:pt x="8940" y="9775"/>
                    <a:pt x="9507" y="9541"/>
                  </a:cubicBezTo>
                  <a:cubicBezTo>
                    <a:pt x="10075" y="9274"/>
                    <a:pt x="10575" y="8941"/>
                    <a:pt x="11009" y="8540"/>
                  </a:cubicBezTo>
                  <a:cubicBezTo>
                    <a:pt x="11409" y="8140"/>
                    <a:pt x="11742" y="7673"/>
                    <a:pt x="11976" y="7106"/>
                  </a:cubicBezTo>
                  <a:cubicBezTo>
                    <a:pt x="12243" y="6539"/>
                    <a:pt x="12343" y="5905"/>
                    <a:pt x="12343" y="5138"/>
                  </a:cubicBezTo>
                  <a:lnTo>
                    <a:pt x="12343" y="5071"/>
                  </a:lnTo>
                  <a:cubicBezTo>
                    <a:pt x="12343" y="4304"/>
                    <a:pt x="12209" y="3570"/>
                    <a:pt x="11909" y="2936"/>
                  </a:cubicBezTo>
                  <a:cubicBezTo>
                    <a:pt x="11609" y="2336"/>
                    <a:pt x="11175" y="1802"/>
                    <a:pt x="10642" y="1335"/>
                  </a:cubicBezTo>
                  <a:cubicBezTo>
                    <a:pt x="10108" y="902"/>
                    <a:pt x="9474" y="568"/>
                    <a:pt x="8740" y="335"/>
                  </a:cubicBezTo>
                  <a:cubicBezTo>
                    <a:pt x="7973" y="101"/>
                    <a:pt x="7172" y="1"/>
                    <a:pt x="6272" y="1"/>
                  </a:cubicBezTo>
                  <a:close/>
                  <a:moveTo>
                    <a:pt x="3403" y="13110"/>
                  </a:moveTo>
                  <a:lnTo>
                    <a:pt x="3403" y="17247"/>
                  </a:lnTo>
                  <a:lnTo>
                    <a:pt x="8207" y="17247"/>
                  </a:lnTo>
                  <a:lnTo>
                    <a:pt x="8207" y="1311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86;p44">
              <a:extLst>
                <a:ext uri="{FF2B5EF4-FFF2-40B4-BE49-F238E27FC236}">
                  <a16:creationId xmlns:a16="http://schemas.microsoft.com/office/drawing/2014/main" id="{EE38375B-2BE8-4CA0-BE96-2B60824F9451}"/>
                </a:ext>
              </a:extLst>
            </p:cNvPr>
            <p:cNvSpPr/>
            <p:nvPr/>
          </p:nvSpPr>
          <p:spPr>
            <a:xfrm>
              <a:off x="7216504" y="3214738"/>
              <a:ext cx="195530" cy="186607"/>
            </a:xfrm>
            <a:custGeom>
              <a:avLst/>
              <a:gdLst/>
              <a:ahLst/>
              <a:cxnLst/>
              <a:rect l="l" t="t" r="r" b="b"/>
              <a:pathLst>
                <a:path w="20883" h="19930" extrusionOk="0">
                  <a:moveTo>
                    <a:pt x="2588" y="1"/>
                  </a:moveTo>
                  <a:cubicBezTo>
                    <a:pt x="2131" y="1"/>
                    <a:pt x="1677" y="232"/>
                    <a:pt x="1368" y="676"/>
                  </a:cubicBezTo>
                  <a:lnTo>
                    <a:pt x="668" y="1711"/>
                  </a:lnTo>
                  <a:lnTo>
                    <a:pt x="701" y="1711"/>
                  </a:lnTo>
                  <a:cubicBezTo>
                    <a:pt x="467" y="2144"/>
                    <a:pt x="267" y="2645"/>
                    <a:pt x="167" y="3145"/>
                  </a:cubicBezTo>
                  <a:cubicBezTo>
                    <a:pt x="67" y="3645"/>
                    <a:pt x="0" y="4112"/>
                    <a:pt x="34" y="4546"/>
                  </a:cubicBezTo>
                  <a:cubicBezTo>
                    <a:pt x="67" y="8215"/>
                    <a:pt x="1902" y="11351"/>
                    <a:pt x="6438" y="15354"/>
                  </a:cubicBezTo>
                  <a:cubicBezTo>
                    <a:pt x="10972" y="19333"/>
                    <a:pt x="14530" y="19930"/>
                    <a:pt x="16229" y="19930"/>
                  </a:cubicBezTo>
                  <a:cubicBezTo>
                    <a:pt x="16879" y="19930"/>
                    <a:pt x="17257" y="19842"/>
                    <a:pt x="17313" y="19824"/>
                  </a:cubicBezTo>
                  <a:cubicBezTo>
                    <a:pt x="17713" y="19723"/>
                    <a:pt x="18113" y="19557"/>
                    <a:pt x="18480" y="19357"/>
                  </a:cubicBezTo>
                  <a:cubicBezTo>
                    <a:pt x="18914" y="19090"/>
                    <a:pt x="19281" y="18789"/>
                    <a:pt x="19614" y="18456"/>
                  </a:cubicBezTo>
                  <a:lnTo>
                    <a:pt x="20348" y="17422"/>
                  </a:lnTo>
                  <a:cubicBezTo>
                    <a:pt x="20882" y="16688"/>
                    <a:pt x="20782" y="15587"/>
                    <a:pt x="20115" y="14987"/>
                  </a:cubicBezTo>
                  <a:lnTo>
                    <a:pt x="16779" y="12051"/>
                  </a:lnTo>
                  <a:cubicBezTo>
                    <a:pt x="16501" y="11815"/>
                    <a:pt x="16170" y="11700"/>
                    <a:pt x="15841" y="11700"/>
                  </a:cubicBezTo>
                  <a:cubicBezTo>
                    <a:pt x="15380" y="11700"/>
                    <a:pt x="14922" y="11924"/>
                    <a:pt x="14611" y="12351"/>
                  </a:cubicBezTo>
                  <a:lnTo>
                    <a:pt x="13310" y="14186"/>
                  </a:lnTo>
                  <a:cubicBezTo>
                    <a:pt x="13210" y="14153"/>
                    <a:pt x="10608" y="12919"/>
                    <a:pt x="9074" y="11584"/>
                  </a:cubicBezTo>
                  <a:cubicBezTo>
                    <a:pt x="7539" y="10217"/>
                    <a:pt x="5905" y="7681"/>
                    <a:pt x="5838" y="7581"/>
                  </a:cubicBezTo>
                  <a:lnTo>
                    <a:pt x="7139" y="5747"/>
                  </a:lnTo>
                  <a:cubicBezTo>
                    <a:pt x="7639" y="4980"/>
                    <a:pt x="7539" y="3912"/>
                    <a:pt x="6872" y="3312"/>
                  </a:cubicBezTo>
                  <a:lnTo>
                    <a:pt x="3536" y="376"/>
                  </a:lnTo>
                  <a:cubicBezTo>
                    <a:pt x="3255" y="123"/>
                    <a:pt x="2921" y="1"/>
                    <a:pt x="258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87;p44">
              <a:extLst>
                <a:ext uri="{FF2B5EF4-FFF2-40B4-BE49-F238E27FC236}">
                  <a16:creationId xmlns:a16="http://schemas.microsoft.com/office/drawing/2014/main" id="{6738B5A5-BCC2-0D95-1F5F-04D6AA1EBEE1}"/>
                </a:ext>
              </a:extLst>
            </p:cNvPr>
            <p:cNvSpPr/>
            <p:nvPr/>
          </p:nvSpPr>
          <p:spPr>
            <a:xfrm>
              <a:off x="7755567" y="3324999"/>
              <a:ext cx="357519" cy="291045"/>
            </a:xfrm>
            <a:custGeom>
              <a:avLst/>
              <a:gdLst/>
              <a:ahLst/>
              <a:cxnLst/>
              <a:rect l="l" t="t" r="r" b="b"/>
              <a:pathLst>
                <a:path w="41897" h="34107" extrusionOk="0">
                  <a:moveTo>
                    <a:pt x="21840" y="1"/>
                  </a:moveTo>
                  <a:cubicBezTo>
                    <a:pt x="14755" y="1"/>
                    <a:pt x="6307" y="2346"/>
                    <a:pt x="3569" y="8956"/>
                  </a:cubicBezTo>
                  <a:cubicBezTo>
                    <a:pt x="0" y="17628"/>
                    <a:pt x="7972" y="24533"/>
                    <a:pt x="15711" y="26135"/>
                  </a:cubicBezTo>
                  <a:cubicBezTo>
                    <a:pt x="15747" y="26126"/>
                    <a:pt x="15780" y="26121"/>
                    <a:pt x="15812" y="26121"/>
                  </a:cubicBezTo>
                  <a:cubicBezTo>
                    <a:pt x="15898" y="26121"/>
                    <a:pt x="15972" y="26152"/>
                    <a:pt x="16045" y="26201"/>
                  </a:cubicBezTo>
                  <a:cubicBezTo>
                    <a:pt x="16512" y="26535"/>
                    <a:pt x="16145" y="27402"/>
                    <a:pt x="16045" y="27836"/>
                  </a:cubicBezTo>
                  <a:cubicBezTo>
                    <a:pt x="15878" y="28570"/>
                    <a:pt x="15745" y="29303"/>
                    <a:pt x="15478" y="30004"/>
                  </a:cubicBezTo>
                  <a:cubicBezTo>
                    <a:pt x="15211" y="30771"/>
                    <a:pt x="14877" y="31472"/>
                    <a:pt x="14444" y="32172"/>
                  </a:cubicBezTo>
                  <a:cubicBezTo>
                    <a:pt x="14244" y="32506"/>
                    <a:pt x="14010" y="32873"/>
                    <a:pt x="13743" y="33173"/>
                  </a:cubicBezTo>
                  <a:cubicBezTo>
                    <a:pt x="13643" y="33340"/>
                    <a:pt x="13176" y="34074"/>
                    <a:pt x="12976" y="34107"/>
                  </a:cubicBezTo>
                  <a:cubicBezTo>
                    <a:pt x="16045" y="33707"/>
                    <a:pt x="19681" y="30338"/>
                    <a:pt x="21582" y="28336"/>
                  </a:cubicBezTo>
                  <a:cubicBezTo>
                    <a:pt x="22383" y="27502"/>
                    <a:pt x="23117" y="26268"/>
                    <a:pt x="23317" y="26268"/>
                  </a:cubicBezTo>
                  <a:cubicBezTo>
                    <a:pt x="23575" y="26273"/>
                    <a:pt x="23835" y="26276"/>
                    <a:pt x="24098" y="26276"/>
                  </a:cubicBezTo>
                  <a:cubicBezTo>
                    <a:pt x="32067" y="26276"/>
                    <a:pt x="41700" y="23746"/>
                    <a:pt x="41797" y="14026"/>
                  </a:cubicBezTo>
                  <a:cubicBezTo>
                    <a:pt x="41897" y="5286"/>
                    <a:pt x="33457" y="1383"/>
                    <a:pt x="25985" y="283"/>
                  </a:cubicBezTo>
                  <a:cubicBezTo>
                    <a:pt x="24703" y="100"/>
                    <a:pt x="23300" y="1"/>
                    <a:pt x="21840"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5"/>
          <p:cNvSpPr txBox="1">
            <a:spLocks noGrp="1"/>
          </p:cNvSpPr>
          <p:nvPr>
            <p:ph type="subTitle" idx="14"/>
          </p:nvPr>
        </p:nvSpPr>
        <p:spPr>
          <a:xfrm>
            <a:off x="6022895" y="3964301"/>
            <a:ext cx="22767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Showing a specific record from the db in list</a:t>
            </a:r>
            <a:endParaRPr dirty="0">
              <a:solidFill>
                <a:schemeClr val="accent2"/>
              </a:solidFill>
            </a:endParaRPr>
          </a:p>
        </p:txBody>
      </p:sp>
      <p:sp>
        <p:nvSpPr>
          <p:cNvPr id="656" name="Google Shape;656;p35"/>
          <p:cNvSpPr txBox="1">
            <a:spLocks noGrp="1"/>
          </p:cNvSpPr>
          <p:nvPr>
            <p:ph type="title" idx="15"/>
          </p:nvPr>
        </p:nvSpPr>
        <p:spPr>
          <a:xfrm>
            <a:off x="599025" y="501771"/>
            <a:ext cx="793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a:t>
            </a:r>
            <a:r>
              <a:rPr lang="en" dirty="0"/>
              <a:t> FEATURES ·</a:t>
            </a:r>
            <a:endParaRPr dirty="0"/>
          </a:p>
        </p:txBody>
      </p:sp>
      <p:sp>
        <p:nvSpPr>
          <p:cNvPr id="657" name="Google Shape;657;p35"/>
          <p:cNvSpPr txBox="1">
            <a:spLocks noGrp="1"/>
          </p:cNvSpPr>
          <p:nvPr>
            <p:ph type="subTitle" idx="1"/>
          </p:nvPr>
        </p:nvSpPr>
        <p:spPr>
          <a:xfrm>
            <a:off x="844405" y="2327525"/>
            <a:ext cx="22767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Provides authentication</a:t>
            </a:r>
            <a:endParaRPr dirty="0">
              <a:solidFill>
                <a:schemeClr val="accent2"/>
              </a:solidFill>
            </a:endParaRPr>
          </a:p>
        </p:txBody>
      </p:sp>
      <p:sp>
        <p:nvSpPr>
          <p:cNvPr id="658" name="Google Shape;658;p35"/>
          <p:cNvSpPr txBox="1">
            <a:spLocks noGrp="1"/>
          </p:cNvSpPr>
          <p:nvPr>
            <p:ph type="title"/>
          </p:nvPr>
        </p:nvSpPr>
        <p:spPr>
          <a:xfrm>
            <a:off x="844400" y="1983425"/>
            <a:ext cx="2276700" cy="4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LOGIN</a:t>
            </a:r>
            <a:endParaRPr dirty="0"/>
          </a:p>
        </p:txBody>
      </p:sp>
      <p:sp>
        <p:nvSpPr>
          <p:cNvPr id="659" name="Google Shape;659;p35"/>
          <p:cNvSpPr txBox="1">
            <a:spLocks noGrp="1"/>
          </p:cNvSpPr>
          <p:nvPr>
            <p:ph type="title" idx="2"/>
          </p:nvPr>
        </p:nvSpPr>
        <p:spPr>
          <a:xfrm>
            <a:off x="3433643" y="1983425"/>
            <a:ext cx="2276700" cy="4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a:t>
            </a:r>
            <a:endParaRPr dirty="0"/>
          </a:p>
        </p:txBody>
      </p:sp>
      <p:sp>
        <p:nvSpPr>
          <p:cNvPr id="660" name="Google Shape;660;p35"/>
          <p:cNvSpPr txBox="1">
            <a:spLocks noGrp="1"/>
          </p:cNvSpPr>
          <p:nvPr>
            <p:ph type="subTitle" idx="3"/>
          </p:nvPr>
        </p:nvSpPr>
        <p:spPr>
          <a:xfrm>
            <a:off x="3433645" y="2327525"/>
            <a:ext cx="22767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Displays all the customers records.</a:t>
            </a:r>
            <a:endParaRPr dirty="0">
              <a:solidFill>
                <a:schemeClr val="accent2"/>
              </a:solidFill>
            </a:endParaRPr>
          </a:p>
        </p:txBody>
      </p:sp>
      <p:sp>
        <p:nvSpPr>
          <p:cNvPr id="661" name="Google Shape;661;p35"/>
          <p:cNvSpPr txBox="1">
            <a:spLocks noGrp="1"/>
          </p:cNvSpPr>
          <p:nvPr>
            <p:ph type="title" idx="4"/>
          </p:nvPr>
        </p:nvSpPr>
        <p:spPr>
          <a:xfrm>
            <a:off x="6022897" y="1983425"/>
            <a:ext cx="2276700" cy="4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CRUD</a:t>
            </a:r>
            <a:endParaRPr dirty="0"/>
          </a:p>
        </p:txBody>
      </p:sp>
      <p:sp>
        <p:nvSpPr>
          <p:cNvPr id="662" name="Google Shape;662;p35"/>
          <p:cNvSpPr txBox="1">
            <a:spLocks noGrp="1"/>
          </p:cNvSpPr>
          <p:nvPr>
            <p:ph type="subTitle" idx="5"/>
          </p:nvPr>
        </p:nvSpPr>
        <p:spPr>
          <a:xfrm>
            <a:off x="6022894" y="2327525"/>
            <a:ext cx="2515331"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Able to perform CRUD on the customers data, add, delete, edit or update it.</a:t>
            </a:r>
            <a:endParaRPr dirty="0">
              <a:solidFill>
                <a:schemeClr val="accent2"/>
              </a:solidFill>
            </a:endParaRPr>
          </a:p>
        </p:txBody>
      </p:sp>
      <p:sp>
        <p:nvSpPr>
          <p:cNvPr id="663" name="Google Shape;663;p35"/>
          <p:cNvSpPr txBox="1">
            <a:spLocks noGrp="1"/>
          </p:cNvSpPr>
          <p:nvPr>
            <p:ph type="title" idx="6"/>
          </p:nvPr>
        </p:nvSpPr>
        <p:spPr>
          <a:xfrm>
            <a:off x="844400" y="3620201"/>
            <a:ext cx="2276700" cy="4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CHART</a:t>
            </a:r>
            <a:endParaRPr dirty="0"/>
          </a:p>
        </p:txBody>
      </p:sp>
      <p:sp>
        <p:nvSpPr>
          <p:cNvPr id="664" name="Google Shape;664;p35"/>
          <p:cNvSpPr txBox="1">
            <a:spLocks noGrp="1"/>
          </p:cNvSpPr>
          <p:nvPr>
            <p:ph type="subTitle" idx="7"/>
          </p:nvPr>
        </p:nvSpPr>
        <p:spPr>
          <a:xfrm>
            <a:off x="844405" y="3964301"/>
            <a:ext cx="22767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Displays graphical representation.</a:t>
            </a:r>
            <a:endParaRPr dirty="0">
              <a:solidFill>
                <a:schemeClr val="accent2"/>
              </a:solidFill>
            </a:endParaRPr>
          </a:p>
        </p:txBody>
      </p:sp>
      <p:sp>
        <p:nvSpPr>
          <p:cNvPr id="665" name="Google Shape;665;p35"/>
          <p:cNvSpPr txBox="1">
            <a:spLocks noGrp="1"/>
          </p:cNvSpPr>
          <p:nvPr>
            <p:ph type="title" idx="8"/>
          </p:nvPr>
        </p:nvSpPr>
        <p:spPr>
          <a:xfrm>
            <a:off x="3433643" y="3620201"/>
            <a:ext cx="2276700" cy="4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a:t>
            </a:r>
            <a:endParaRPr dirty="0"/>
          </a:p>
        </p:txBody>
      </p:sp>
      <p:sp>
        <p:nvSpPr>
          <p:cNvPr id="666" name="Google Shape;666;p35"/>
          <p:cNvSpPr txBox="1">
            <a:spLocks noGrp="1"/>
          </p:cNvSpPr>
          <p:nvPr>
            <p:ph type="subTitle" idx="9"/>
          </p:nvPr>
        </p:nvSpPr>
        <p:spPr>
          <a:xfrm>
            <a:off x="3433645" y="3964301"/>
            <a:ext cx="22767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Storing and retriving the records from the database.</a:t>
            </a:r>
            <a:endParaRPr dirty="0">
              <a:solidFill>
                <a:schemeClr val="accent2"/>
              </a:solidFill>
            </a:endParaRPr>
          </a:p>
        </p:txBody>
      </p:sp>
      <p:sp>
        <p:nvSpPr>
          <p:cNvPr id="667" name="Google Shape;667;p35"/>
          <p:cNvSpPr txBox="1">
            <a:spLocks noGrp="1"/>
          </p:cNvSpPr>
          <p:nvPr>
            <p:ph type="title" idx="13"/>
          </p:nvPr>
        </p:nvSpPr>
        <p:spPr>
          <a:xfrm>
            <a:off x="6022897" y="3620201"/>
            <a:ext cx="2276700" cy="4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LIST</a:t>
            </a:r>
            <a:endParaRPr dirty="0"/>
          </a:p>
        </p:txBody>
      </p:sp>
      <p:sp>
        <p:nvSpPr>
          <p:cNvPr id="2" name="Google Shape;7267;p58">
            <a:extLst>
              <a:ext uri="{FF2B5EF4-FFF2-40B4-BE49-F238E27FC236}">
                <a16:creationId xmlns:a16="http://schemas.microsoft.com/office/drawing/2014/main" id="{1E9FC996-F6C3-DE41-FD9B-C994FBF7D513}"/>
              </a:ext>
            </a:extLst>
          </p:cNvPr>
          <p:cNvSpPr/>
          <p:nvPr/>
        </p:nvSpPr>
        <p:spPr>
          <a:xfrm>
            <a:off x="1802085" y="1580799"/>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090;p59">
            <a:extLst>
              <a:ext uri="{FF2B5EF4-FFF2-40B4-BE49-F238E27FC236}">
                <a16:creationId xmlns:a16="http://schemas.microsoft.com/office/drawing/2014/main" id="{AC16C7CE-0EC9-1088-92A5-634BCD455B91}"/>
              </a:ext>
            </a:extLst>
          </p:cNvPr>
          <p:cNvGrpSpPr/>
          <p:nvPr/>
        </p:nvGrpSpPr>
        <p:grpSpPr>
          <a:xfrm>
            <a:off x="4432119" y="1664923"/>
            <a:ext cx="355258" cy="270410"/>
            <a:chOff x="-47523400" y="3973950"/>
            <a:chExt cx="300100" cy="228425"/>
          </a:xfrm>
          <a:solidFill>
            <a:schemeClr val="accent2"/>
          </a:solidFill>
        </p:grpSpPr>
        <p:sp>
          <p:nvSpPr>
            <p:cNvPr id="4" name="Google Shape;8091;p59">
              <a:extLst>
                <a:ext uri="{FF2B5EF4-FFF2-40B4-BE49-F238E27FC236}">
                  <a16:creationId xmlns:a16="http://schemas.microsoft.com/office/drawing/2014/main" id="{69365048-848D-1556-2FEE-138A1D9AAAC7}"/>
                </a:ext>
              </a:extLst>
            </p:cNvPr>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2;p59">
              <a:extLst>
                <a:ext uri="{FF2B5EF4-FFF2-40B4-BE49-F238E27FC236}">
                  <a16:creationId xmlns:a16="http://schemas.microsoft.com/office/drawing/2014/main" id="{9970984C-6924-6ABA-CB62-350A31754F9C}"/>
                </a:ext>
              </a:extLst>
            </p:cNvPr>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93;p59">
              <a:extLst>
                <a:ext uri="{FF2B5EF4-FFF2-40B4-BE49-F238E27FC236}">
                  <a16:creationId xmlns:a16="http://schemas.microsoft.com/office/drawing/2014/main" id="{FC459A2D-B880-6C4F-7650-BD0770D53BC2}"/>
                </a:ext>
              </a:extLst>
            </p:cNvPr>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94;p59">
              <a:extLst>
                <a:ext uri="{FF2B5EF4-FFF2-40B4-BE49-F238E27FC236}">
                  <a16:creationId xmlns:a16="http://schemas.microsoft.com/office/drawing/2014/main" id="{73C276E0-22F7-D52D-F65E-23A91AFD6E43}"/>
                </a:ext>
              </a:extLst>
            </p:cNvPr>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095;p59">
              <a:extLst>
                <a:ext uri="{FF2B5EF4-FFF2-40B4-BE49-F238E27FC236}">
                  <a16:creationId xmlns:a16="http://schemas.microsoft.com/office/drawing/2014/main" id="{9C8B6A94-FB90-7A3D-53C3-9A2E957FCBDC}"/>
                </a:ext>
              </a:extLst>
            </p:cNvPr>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050;p57">
            <a:extLst>
              <a:ext uri="{FF2B5EF4-FFF2-40B4-BE49-F238E27FC236}">
                <a16:creationId xmlns:a16="http://schemas.microsoft.com/office/drawing/2014/main" id="{9CC6A9BA-E617-F232-13CB-3E58510F2044}"/>
              </a:ext>
            </a:extLst>
          </p:cNvPr>
          <p:cNvGrpSpPr/>
          <p:nvPr/>
        </p:nvGrpSpPr>
        <p:grpSpPr>
          <a:xfrm>
            <a:off x="7031468" y="1582664"/>
            <a:ext cx="350995" cy="350049"/>
            <a:chOff x="1310075" y="3253275"/>
            <a:chExt cx="296950" cy="296150"/>
          </a:xfrm>
          <a:solidFill>
            <a:schemeClr val="accent2"/>
          </a:solidFill>
        </p:grpSpPr>
        <p:sp>
          <p:nvSpPr>
            <p:cNvPr id="10" name="Google Shape;7051;p57">
              <a:extLst>
                <a:ext uri="{FF2B5EF4-FFF2-40B4-BE49-F238E27FC236}">
                  <a16:creationId xmlns:a16="http://schemas.microsoft.com/office/drawing/2014/main" id="{40636869-537A-C271-B19D-D6EB4E4792B7}"/>
                </a:ext>
              </a:extLst>
            </p:cNvPr>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52;p57">
              <a:extLst>
                <a:ext uri="{FF2B5EF4-FFF2-40B4-BE49-F238E27FC236}">
                  <a16:creationId xmlns:a16="http://schemas.microsoft.com/office/drawing/2014/main" id="{82EAF763-6C78-855B-1CAC-BA4109050009}"/>
                </a:ext>
              </a:extLst>
            </p:cNvPr>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53;p57">
              <a:extLst>
                <a:ext uri="{FF2B5EF4-FFF2-40B4-BE49-F238E27FC236}">
                  <a16:creationId xmlns:a16="http://schemas.microsoft.com/office/drawing/2014/main" id="{80820657-8DDC-B3CA-4036-84C3ED25B59B}"/>
                </a:ext>
              </a:extLst>
            </p:cNvPr>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875;p61">
            <a:extLst>
              <a:ext uri="{FF2B5EF4-FFF2-40B4-BE49-F238E27FC236}">
                <a16:creationId xmlns:a16="http://schemas.microsoft.com/office/drawing/2014/main" id="{2CF6CB76-9D5A-FBD2-07B6-C8F33628FDC7}"/>
              </a:ext>
            </a:extLst>
          </p:cNvPr>
          <p:cNvGrpSpPr/>
          <p:nvPr/>
        </p:nvGrpSpPr>
        <p:grpSpPr>
          <a:xfrm>
            <a:off x="1726646" y="3205739"/>
            <a:ext cx="420775" cy="418507"/>
            <a:chOff x="-4118225" y="3253275"/>
            <a:chExt cx="292225" cy="290650"/>
          </a:xfrm>
          <a:solidFill>
            <a:schemeClr val="accent2"/>
          </a:solidFill>
        </p:grpSpPr>
        <p:sp>
          <p:nvSpPr>
            <p:cNvPr id="14" name="Google Shape;8876;p61">
              <a:extLst>
                <a:ext uri="{FF2B5EF4-FFF2-40B4-BE49-F238E27FC236}">
                  <a16:creationId xmlns:a16="http://schemas.microsoft.com/office/drawing/2014/main" id="{E6E8B778-096B-7A8B-01EB-2BF1E94AB2F5}"/>
                </a:ext>
              </a:extLst>
            </p:cNvPr>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77;p61">
              <a:extLst>
                <a:ext uri="{FF2B5EF4-FFF2-40B4-BE49-F238E27FC236}">
                  <a16:creationId xmlns:a16="http://schemas.microsoft.com/office/drawing/2014/main" id="{3AB28525-07D3-D0C1-A5FC-6ED1211ED59B}"/>
                </a:ext>
              </a:extLst>
            </p:cNvPr>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845;p61">
            <a:extLst>
              <a:ext uri="{FF2B5EF4-FFF2-40B4-BE49-F238E27FC236}">
                <a16:creationId xmlns:a16="http://schemas.microsoft.com/office/drawing/2014/main" id="{6CF0345C-BB13-14F9-E213-6A90162123BA}"/>
              </a:ext>
            </a:extLst>
          </p:cNvPr>
          <p:cNvGrpSpPr/>
          <p:nvPr/>
        </p:nvGrpSpPr>
        <p:grpSpPr>
          <a:xfrm>
            <a:off x="4400115" y="3205183"/>
            <a:ext cx="420811" cy="419659"/>
            <a:chOff x="-2671375" y="3597450"/>
            <a:chExt cx="292250" cy="291450"/>
          </a:xfrm>
          <a:solidFill>
            <a:schemeClr val="accent2"/>
          </a:solidFill>
        </p:grpSpPr>
        <p:sp>
          <p:nvSpPr>
            <p:cNvPr id="17" name="Google Shape;8846;p61">
              <a:extLst>
                <a:ext uri="{FF2B5EF4-FFF2-40B4-BE49-F238E27FC236}">
                  <a16:creationId xmlns:a16="http://schemas.microsoft.com/office/drawing/2014/main" id="{B179157B-3C58-DA9A-8D19-F502C84C03A9}"/>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47;p61">
              <a:extLst>
                <a:ext uri="{FF2B5EF4-FFF2-40B4-BE49-F238E27FC236}">
                  <a16:creationId xmlns:a16="http://schemas.microsoft.com/office/drawing/2014/main" id="{2DA45831-E66C-5C7A-45C3-052BBE829E07}"/>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6014;p55">
            <a:extLst>
              <a:ext uri="{FF2B5EF4-FFF2-40B4-BE49-F238E27FC236}">
                <a16:creationId xmlns:a16="http://schemas.microsoft.com/office/drawing/2014/main" id="{CFD61821-5263-DBA7-F8C4-92EA60DCC52A}"/>
              </a:ext>
            </a:extLst>
          </p:cNvPr>
          <p:cNvGrpSpPr/>
          <p:nvPr/>
        </p:nvGrpSpPr>
        <p:grpSpPr>
          <a:xfrm>
            <a:off x="7031468" y="3280930"/>
            <a:ext cx="354778" cy="339271"/>
            <a:chOff x="5045500" y="842250"/>
            <a:chExt cx="503875" cy="481850"/>
          </a:xfrm>
          <a:solidFill>
            <a:schemeClr val="accent2"/>
          </a:solidFill>
        </p:grpSpPr>
        <p:sp>
          <p:nvSpPr>
            <p:cNvPr id="20" name="Google Shape;6015;p55">
              <a:extLst>
                <a:ext uri="{FF2B5EF4-FFF2-40B4-BE49-F238E27FC236}">
                  <a16:creationId xmlns:a16="http://schemas.microsoft.com/office/drawing/2014/main" id="{9D0DC9B5-0E82-D1FF-1EA8-8105581980D7}"/>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6016;p55">
              <a:extLst>
                <a:ext uri="{FF2B5EF4-FFF2-40B4-BE49-F238E27FC236}">
                  <a16:creationId xmlns:a16="http://schemas.microsoft.com/office/drawing/2014/main" id="{54A2967E-DB9A-2B55-0DB4-39CBE255D730}"/>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3"/>
          <p:cNvSpPr txBox="1">
            <a:spLocks noGrp="1"/>
          </p:cNvSpPr>
          <p:nvPr>
            <p:ph type="subTitle" idx="1"/>
          </p:nvPr>
        </p:nvSpPr>
        <p:spPr>
          <a:xfrm>
            <a:off x="884680" y="2245299"/>
            <a:ext cx="6162907" cy="1911192"/>
          </a:xfrm>
          <a:prstGeom prst="rect">
            <a:avLst/>
          </a:prstGeom>
        </p:spPr>
        <p:txBody>
          <a:bodyPr spcFirstLastPara="1" wrap="square" lIns="91425" tIns="91425" rIns="91425" bIns="91425" anchor="ctr" anchorCtr="0">
            <a:noAutofit/>
          </a:bodyPr>
          <a:lstStyle/>
          <a:p>
            <a:pPr marL="0" lvl="0" indent="0"/>
            <a:r>
              <a:rPr lang="en-US" sz="1600" dirty="0">
                <a:solidFill>
                  <a:schemeClr val="accent2"/>
                </a:solidFill>
                <a:latin typeface="Ubuntu" panose="020B0504030602030204" pitchFamily="34" charset="0"/>
              </a:rPr>
              <a:t>SQLITE Database is the primary storage which is integrated with our application. It provides storage for :</a:t>
            </a:r>
          </a:p>
          <a:p>
            <a:pPr marL="285750" lvl="0" indent="-285750">
              <a:buFont typeface="Arial" panose="020B0604020202020204" pitchFamily="34" charset="0"/>
              <a:buChar char="•"/>
            </a:pPr>
            <a:r>
              <a:rPr lang="en-US" sz="1600" b="1" dirty="0">
                <a:solidFill>
                  <a:schemeClr val="accent4"/>
                </a:solidFill>
                <a:latin typeface="Ubuntu" panose="020B0504030602030204" pitchFamily="34" charset="0"/>
              </a:rPr>
              <a:t>ADMIN :- </a:t>
            </a:r>
            <a:r>
              <a:rPr lang="en-US" sz="1600" dirty="0">
                <a:solidFill>
                  <a:schemeClr val="accent2"/>
                </a:solidFill>
                <a:latin typeface="Ubuntu" panose="020B0504030602030204" pitchFamily="34" charset="0"/>
              </a:rPr>
              <a:t>For admin’s login USERS table is used.</a:t>
            </a:r>
          </a:p>
          <a:p>
            <a:pPr marL="285750" indent="-285750">
              <a:buFont typeface="Arial" panose="020B0604020202020204" pitchFamily="34" charset="0"/>
              <a:buChar char="•"/>
            </a:pPr>
            <a:r>
              <a:rPr lang="en-US" sz="1600" b="1" dirty="0">
                <a:solidFill>
                  <a:schemeClr val="accent4"/>
                </a:solidFill>
                <a:latin typeface="Ubuntu" panose="020B0504030602030204" pitchFamily="34" charset="0"/>
              </a:rPr>
              <a:t>CUSTOMER :- </a:t>
            </a:r>
            <a:r>
              <a:rPr lang="en-US" sz="1600" dirty="0">
                <a:solidFill>
                  <a:schemeClr val="accent2"/>
                </a:solidFill>
                <a:latin typeface="Ubuntu" panose="020B0504030602030204" pitchFamily="34" charset="0"/>
              </a:rPr>
              <a:t>For customer’s data RECORDS table is used.</a:t>
            </a:r>
          </a:p>
          <a:p>
            <a:pPr marL="285750" indent="-285750">
              <a:buFont typeface="Arial" panose="020B0604020202020204" pitchFamily="34" charset="0"/>
              <a:buChar char="•"/>
            </a:pPr>
            <a:r>
              <a:rPr lang="en-US" sz="1600" b="1" dirty="0">
                <a:solidFill>
                  <a:schemeClr val="accent4"/>
                </a:solidFill>
                <a:latin typeface="Ubuntu" panose="020B0504030602030204" pitchFamily="34" charset="0"/>
              </a:rPr>
              <a:t>PREDICTION :- </a:t>
            </a:r>
            <a:r>
              <a:rPr lang="en-US" sz="1600" dirty="0">
                <a:solidFill>
                  <a:schemeClr val="accent2"/>
                </a:solidFill>
                <a:latin typeface="Ubuntu" panose="020B0504030602030204" pitchFamily="34" charset="0"/>
              </a:rPr>
              <a:t>Output of AI Model is stored in PREDICT table</a:t>
            </a:r>
          </a:p>
        </p:txBody>
      </p:sp>
      <p:sp>
        <p:nvSpPr>
          <p:cNvPr id="574" name="Google Shape;574;p43"/>
          <p:cNvSpPr txBox="1">
            <a:spLocks noGrp="1"/>
          </p:cNvSpPr>
          <p:nvPr>
            <p:ph type="subTitle" idx="2"/>
          </p:nvPr>
        </p:nvSpPr>
        <p:spPr>
          <a:xfrm>
            <a:off x="884680" y="1695450"/>
            <a:ext cx="5501269"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DATABASE STORAGE</a:t>
            </a:r>
            <a:endParaRPr sz="2000" dirty="0"/>
          </a:p>
        </p:txBody>
      </p:sp>
      <p:grpSp>
        <p:nvGrpSpPr>
          <p:cNvPr id="575" name="Google Shape;575;p43"/>
          <p:cNvGrpSpPr/>
          <p:nvPr/>
        </p:nvGrpSpPr>
        <p:grpSpPr>
          <a:xfrm>
            <a:off x="3641458" y="871779"/>
            <a:ext cx="644788" cy="606796"/>
            <a:chOff x="8848458" y="-3126921"/>
            <a:chExt cx="644788" cy="606796"/>
          </a:xfrm>
        </p:grpSpPr>
        <p:sp>
          <p:nvSpPr>
            <p:cNvPr id="576" name="Google Shape;576;p43"/>
            <p:cNvSpPr/>
            <p:nvPr/>
          </p:nvSpPr>
          <p:spPr>
            <a:xfrm rot="-5950188">
              <a:off x="8936069" y="-3086577"/>
              <a:ext cx="469566" cy="577336"/>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rot="-5950188">
              <a:off x="9324377" y="-3122975"/>
              <a:ext cx="132936" cy="14672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43"/>
          <p:cNvSpPr/>
          <p:nvPr/>
        </p:nvSpPr>
        <p:spPr>
          <a:xfrm rot="3186978">
            <a:off x="4995019" y="3962723"/>
            <a:ext cx="668757" cy="902271"/>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Graphical user interface&#10;&#10;Description automatically generated">
            <a:extLst>
              <a:ext uri="{FF2B5EF4-FFF2-40B4-BE49-F238E27FC236}">
                <a16:creationId xmlns:a16="http://schemas.microsoft.com/office/drawing/2014/main" id="{19774949-73BF-AF6D-2F91-28CE901B24B4}"/>
              </a:ext>
            </a:extLst>
          </p:cNvPr>
          <p:cNvPicPr>
            <a:picLocks noChangeAspect="1"/>
          </p:cNvPicPr>
          <p:nvPr/>
        </p:nvPicPr>
        <p:blipFill>
          <a:blip r:embed="rId3"/>
          <a:stretch>
            <a:fillRect/>
          </a:stretch>
        </p:blipFill>
        <p:spPr>
          <a:xfrm>
            <a:off x="5154952" y="-968990"/>
            <a:ext cx="3911997" cy="3911997"/>
          </a:xfrm>
          <a:prstGeom prst="rect">
            <a:avLst/>
          </a:prstGeom>
        </p:spPr>
      </p:pic>
    </p:spTree>
    <p:extLst>
      <p:ext uri="{BB962C8B-B14F-4D97-AF65-F5344CB8AC3E}">
        <p14:creationId xmlns:p14="http://schemas.microsoft.com/office/powerpoint/2010/main" val="28031812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grpSp>
        <p:nvGrpSpPr>
          <p:cNvPr id="446" name="Google Shape;446;p32"/>
          <p:cNvGrpSpPr/>
          <p:nvPr/>
        </p:nvGrpSpPr>
        <p:grpSpPr>
          <a:xfrm>
            <a:off x="4236072" y="567550"/>
            <a:ext cx="5049413" cy="4473483"/>
            <a:chOff x="4236072" y="567550"/>
            <a:chExt cx="5049413" cy="4473483"/>
          </a:xfrm>
        </p:grpSpPr>
        <p:sp>
          <p:nvSpPr>
            <p:cNvPr id="447" name="Google Shape;447;p32"/>
            <p:cNvSpPr/>
            <p:nvPr/>
          </p:nvSpPr>
          <p:spPr>
            <a:xfrm rot="899977">
              <a:off x="4613325" y="1064037"/>
              <a:ext cx="4294906" cy="348050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2"/>
            <p:cNvGrpSpPr/>
            <p:nvPr/>
          </p:nvGrpSpPr>
          <p:grpSpPr>
            <a:xfrm>
              <a:off x="4924108" y="1051523"/>
              <a:ext cx="3526414" cy="3433116"/>
              <a:chOff x="4924108" y="1051523"/>
              <a:chExt cx="3526414" cy="3433116"/>
            </a:xfrm>
          </p:grpSpPr>
          <p:sp>
            <p:nvSpPr>
              <p:cNvPr id="449" name="Google Shape;449;p32"/>
              <p:cNvSpPr/>
              <p:nvPr/>
            </p:nvSpPr>
            <p:spPr>
              <a:xfrm>
                <a:off x="5879972" y="2549046"/>
                <a:ext cx="152934" cy="88774"/>
              </a:xfrm>
              <a:custGeom>
                <a:avLst/>
                <a:gdLst/>
                <a:ahLst/>
                <a:cxnLst/>
                <a:rect l="l" t="t" r="r" b="b"/>
                <a:pathLst>
                  <a:path w="7640" h="7573" extrusionOk="0">
                    <a:moveTo>
                      <a:pt x="7640" y="1"/>
                    </a:moveTo>
                    <a:cubicBezTo>
                      <a:pt x="3737" y="1569"/>
                      <a:pt x="635" y="3670"/>
                      <a:pt x="1" y="7573"/>
                    </a:cubicBezTo>
                    <a:lnTo>
                      <a:pt x="7640" y="7573"/>
                    </a:lnTo>
                    <a:lnTo>
                      <a:pt x="7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6014244" y="1920587"/>
                <a:ext cx="933321" cy="714194"/>
              </a:xfrm>
              <a:custGeom>
                <a:avLst/>
                <a:gdLst/>
                <a:ahLst/>
                <a:cxnLst/>
                <a:rect l="l" t="t" r="r" b="b"/>
                <a:pathLst>
                  <a:path w="54974" h="62212" extrusionOk="0">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6044858" y="2130856"/>
                <a:ext cx="676214" cy="408519"/>
              </a:xfrm>
              <a:custGeom>
                <a:avLst/>
                <a:gdLst/>
                <a:ahLst/>
                <a:cxnLst/>
                <a:rect l="l" t="t" r="r" b="b"/>
                <a:pathLst>
                  <a:path w="38796" h="39662" fill="none" extrusionOk="0">
                    <a:moveTo>
                      <a:pt x="38795" y="0"/>
                    </a:moveTo>
                    <a:lnTo>
                      <a:pt x="38795" y="31523"/>
                    </a:lnTo>
                    <a:cubicBezTo>
                      <a:pt x="38795" y="31523"/>
                      <a:pt x="15845" y="33958"/>
                      <a:pt x="1" y="39662"/>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flipH="1">
                <a:off x="6411463" y="1850424"/>
                <a:ext cx="435970" cy="1055028"/>
              </a:xfrm>
              <a:custGeom>
                <a:avLst/>
                <a:gdLst/>
                <a:ahLst/>
                <a:cxnLst/>
                <a:rect l="l" t="t" r="r" b="b"/>
                <a:pathLst>
                  <a:path w="27454" h="66448" extrusionOk="0">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7108483" y="1934480"/>
                <a:ext cx="435954" cy="981198"/>
              </a:xfrm>
              <a:custGeom>
                <a:avLst/>
                <a:gdLst/>
                <a:ahLst/>
                <a:cxnLst/>
                <a:rect l="l" t="t" r="r" b="b"/>
                <a:pathLst>
                  <a:path w="27453" h="61798" extrusionOk="0">
                    <a:moveTo>
                      <a:pt x="15216" y="1"/>
                    </a:moveTo>
                    <a:cubicBezTo>
                      <a:pt x="15001" y="1"/>
                      <a:pt x="14788" y="8"/>
                      <a:pt x="14577" y="20"/>
                    </a:cubicBezTo>
                    <a:cubicBezTo>
                      <a:pt x="10841" y="254"/>
                      <a:pt x="7906" y="3489"/>
                      <a:pt x="4770" y="10895"/>
                    </a:cubicBezTo>
                    <a:cubicBezTo>
                      <a:pt x="1601" y="18300"/>
                      <a:pt x="0" y="44252"/>
                      <a:pt x="867" y="61798"/>
                    </a:cubicBezTo>
                    <a:lnTo>
                      <a:pt x="23016" y="61798"/>
                    </a:lnTo>
                    <a:cubicBezTo>
                      <a:pt x="23016" y="61798"/>
                      <a:pt x="27453" y="45653"/>
                      <a:pt x="26719" y="24171"/>
                    </a:cubicBezTo>
                    <a:cubicBezTo>
                      <a:pt x="26016" y="3588"/>
                      <a:pt x="20137" y="1"/>
                      <a:pt x="15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738262" y="1851600"/>
                <a:ext cx="297178" cy="1064078"/>
              </a:xfrm>
              <a:custGeom>
                <a:avLst/>
                <a:gdLst/>
                <a:ahLst/>
                <a:cxnLst/>
                <a:rect l="l" t="t" r="r" b="b"/>
                <a:pathLst>
                  <a:path w="18714" h="67018" extrusionOk="0">
                    <a:moveTo>
                      <a:pt x="10369" y="1"/>
                    </a:moveTo>
                    <a:cubicBezTo>
                      <a:pt x="10227" y="1"/>
                      <a:pt x="10084" y="2"/>
                      <a:pt x="9941" y="3"/>
                    </a:cubicBezTo>
                    <a:cubicBezTo>
                      <a:pt x="6372" y="3"/>
                      <a:pt x="3036" y="704"/>
                      <a:pt x="0" y="1871"/>
                    </a:cubicBezTo>
                    <a:lnTo>
                      <a:pt x="2102" y="67018"/>
                    </a:lnTo>
                    <a:lnTo>
                      <a:pt x="17813" y="67018"/>
                    </a:lnTo>
                    <a:lnTo>
                      <a:pt x="18714" y="937"/>
                    </a:lnTo>
                    <a:cubicBezTo>
                      <a:pt x="16135" y="332"/>
                      <a:pt x="13344" y="1"/>
                      <a:pt x="10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7005198" y="1860650"/>
                <a:ext cx="435970" cy="1055028"/>
              </a:xfrm>
              <a:custGeom>
                <a:avLst/>
                <a:gdLst/>
                <a:ahLst/>
                <a:cxnLst/>
                <a:rect l="l" t="t" r="r" b="b"/>
                <a:pathLst>
                  <a:path w="27454" h="66448" extrusionOk="0">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6568243" y="1927907"/>
                <a:ext cx="872987" cy="987771"/>
              </a:xfrm>
              <a:custGeom>
                <a:avLst/>
                <a:gdLst/>
                <a:ahLst/>
                <a:cxnLst/>
                <a:rect l="l" t="t" r="r" b="b"/>
                <a:pathLst>
                  <a:path w="54974" h="62212" extrusionOk="0">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6568243" y="2165719"/>
                <a:ext cx="616080" cy="629733"/>
              </a:xfrm>
              <a:custGeom>
                <a:avLst/>
                <a:gdLst/>
                <a:ahLst/>
                <a:cxnLst/>
                <a:rect l="l" t="t" r="r" b="b"/>
                <a:pathLst>
                  <a:path w="38796" h="39662" fill="none" extrusionOk="0">
                    <a:moveTo>
                      <a:pt x="38795" y="0"/>
                    </a:moveTo>
                    <a:lnTo>
                      <a:pt x="38795" y="31523"/>
                    </a:lnTo>
                    <a:cubicBezTo>
                      <a:pt x="38795" y="31523"/>
                      <a:pt x="15845" y="33958"/>
                      <a:pt x="1" y="39662"/>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flipH="1">
                <a:off x="6582998" y="3809386"/>
                <a:ext cx="718790" cy="105600"/>
              </a:xfrm>
              <a:custGeom>
                <a:avLst/>
                <a:gdLst/>
                <a:ahLst/>
                <a:cxnLst/>
                <a:rect l="l" t="t" r="r" b="b"/>
                <a:pathLst>
                  <a:path w="25886" h="3803" extrusionOk="0">
                    <a:moveTo>
                      <a:pt x="0" y="0"/>
                    </a:moveTo>
                    <a:lnTo>
                      <a:pt x="0" y="3803"/>
                    </a:lnTo>
                    <a:lnTo>
                      <a:pt x="25885" y="3803"/>
                    </a:lnTo>
                    <a:lnTo>
                      <a:pt x="25885"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flipH="1">
                <a:off x="6308845" y="3259194"/>
                <a:ext cx="511311" cy="1174482"/>
              </a:xfrm>
              <a:custGeom>
                <a:avLst/>
                <a:gdLst/>
                <a:ahLst/>
                <a:cxnLst/>
                <a:rect l="l" t="t" r="r" b="b"/>
                <a:pathLst>
                  <a:path w="18414" h="42297" extrusionOk="0">
                    <a:moveTo>
                      <a:pt x="1" y="0"/>
                    </a:moveTo>
                    <a:lnTo>
                      <a:pt x="15212" y="42297"/>
                    </a:lnTo>
                    <a:lnTo>
                      <a:pt x="18414" y="42297"/>
                    </a:lnTo>
                    <a:lnTo>
                      <a:pt x="3236"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flipH="1">
                <a:off x="6835874" y="3259194"/>
                <a:ext cx="194539" cy="1174482"/>
              </a:xfrm>
              <a:custGeom>
                <a:avLst/>
                <a:gdLst/>
                <a:ahLst/>
                <a:cxnLst/>
                <a:rect l="l" t="t" r="r" b="b"/>
                <a:pathLst>
                  <a:path w="7006" h="42297" extrusionOk="0">
                    <a:moveTo>
                      <a:pt x="3803" y="0"/>
                    </a:moveTo>
                    <a:lnTo>
                      <a:pt x="1" y="42297"/>
                    </a:lnTo>
                    <a:lnTo>
                      <a:pt x="3236" y="42297"/>
                    </a:lnTo>
                    <a:lnTo>
                      <a:pt x="7006"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flipH="1">
                <a:off x="7046134" y="3259194"/>
                <a:ext cx="511311" cy="1174482"/>
              </a:xfrm>
              <a:custGeom>
                <a:avLst/>
                <a:gdLst/>
                <a:ahLst/>
                <a:cxnLst/>
                <a:rect l="l" t="t" r="r" b="b"/>
                <a:pathLst>
                  <a:path w="18414" h="42297" extrusionOk="0">
                    <a:moveTo>
                      <a:pt x="15178" y="0"/>
                    </a:moveTo>
                    <a:lnTo>
                      <a:pt x="1" y="42297"/>
                    </a:lnTo>
                    <a:lnTo>
                      <a:pt x="3236" y="42297"/>
                    </a:lnTo>
                    <a:lnTo>
                      <a:pt x="18414"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flipH="1">
                <a:off x="6344973" y="3269357"/>
                <a:ext cx="761385" cy="112125"/>
              </a:xfrm>
              <a:custGeom>
                <a:avLst/>
                <a:gdLst/>
                <a:ahLst/>
                <a:cxnLst/>
                <a:rect l="l" t="t" r="r" b="b"/>
                <a:pathLst>
                  <a:path w="27420" h="4038" extrusionOk="0">
                    <a:moveTo>
                      <a:pt x="0" y="1"/>
                    </a:moveTo>
                    <a:lnTo>
                      <a:pt x="0" y="4037"/>
                    </a:lnTo>
                    <a:lnTo>
                      <a:pt x="25585" y="4037"/>
                    </a:lnTo>
                    <a:cubicBezTo>
                      <a:pt x="26586" y="4037"/>
                      <a:pt x="27420" y="3237"/>
                      <a:pt x="27420" y="2203"/>
                    </a:cubicBezTo>
                    <a:lnTo>
                      <a:pt x="27420" y="1836"/>
                    </a:lnTo>
                    <a:cubicBezTo>
                      <a:pt x="27420" y="802"/>
                      <a:pt x="26586" y="1"/>
                      <a:pt x="25585"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flipH="1">
                <a:off x="7073576" y="2418100"/>
                <a:ext cx="456880" cy="953147"/>
              </a:xfrm>
              <a:custGeom>
                <a:avLst/>
                <a:gdLst/>
                <a:ahLst/>
                <a:cxnLst/>
                <a:rect l="l" t="t" r="r" b="b"/>
                <a:pathLst>
                  <a:path w="15979" h="34326" extrusionOk="0">
                    <a:moveTo>
                      <a:pt x="1702" y="1"/>
                    </a:moveTo>
                    <a:cubicBezTo>
                      <a:pt x="768" y="1"/>
                      <a:pt x="1" y="768"/>
                      <a:pt x="1" y="1702"/>
                    </a:cubicBezTo>
                    <a:lnTo>
                      <a:pt x="1" y="26286"/>
                    </a:lnTo>
                    <a:cubicBezTo>
                      <a:pt x="1" y="30723"/>
                      <a:pt x="3603" y="34325"/>
                      <a:pt x="8073" y="34325"/>
                    </a:cubicBezTo>
                    <a:lnTo>
                      <a:pt x="13977" y="34325"/>
                    </a:lnTo>
                    <a:cubicBezTo>
                      <a:pt x="15078" y="34325"/>
                      <a:pt x="15979" y="33425"/>
                      <a:pt x="15979" y="32324"/>
                    </a:cubicBezTo>
                    <a:cubicBezTo>
                      <a:pt x="15979" y="31190"/>
                      <a:pt x="15078" y="30289"/>
                      <a:pt x="13977" y="30289"/>
                    </a:cubicBezTo>
                    <a:lnTo>
                      <a:pt x="7773" y="30289"/>
                    </a:lnTo>
                    <a:cubicBezTo>
                      <a:pt x="5371" y="30289"/>
                      <a:pt x="3437" y="28354"/>
                      <a:pt x="3437" y="25953"/>
                    </a:cubicBezTo>
                    <a:lnTo>
                      <a:pt x="3437" y="1702"/>
                    </a:lnTo>
                    <a:cubicBezTo>
                      <a:pt x="3437" y="768"/>
                      <a:pt x="2669" y="1"/>
                      <a:pt x="1702"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flipH="1">
                <a:off x="6651556" y="2656187"/>
                <a:ext cx="680804" cy="603027"/>
              </a:xfrm>
              <a:custGeom>
                <a:avLst/>
                <a:gdLst/>
                <a:ahLst/>
                <a:cxnLst/>
                <a:rect l="l" t="t" r="r" b="b"/>
                <a:pathLst>
                  <a:path w="24518" h="21717" extrusionOk="0">
                    <a:moveTo>
                      <a:pt x="24151" y="1"/>
                    </a:moveTo>
                    <a:lnTo>
                      <a:pt x="4203" y="2402"/>
                    </a:lnTo>
                    <a:lnTo>
                      <a:pt x="1935" y="9441"/>
                    </a:lnTo>
                    <a:cubicBezTo>
                      <a:pt x="0" y="15512"/>
                      <a:pt x="4537" y="21716"/>
                      <a:pt x="10908" y="21716"/>
                    </a:cubicBezTo>
                    <a:lnTo>
                      <a:pt x="24518" y="21716"/>
                    </a:lnTo>
                    <a:lnTo>
                      <a:pt x="241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flipH="1">
                <a:off x="6031209" y="2583025"/>
                <a:ext cx="654640" cy="52800"/>
              </a:xfrm>
              <a:custGeom>
                <a:avLst/>
                <a:gdLst/>
                <a:ahLst/>
                <a:cxnLst/>
                <a:rect l="l" t="t" r="r" b="b"/>
                <a:pathLst>
                  <a:path w="26720" h="1902" extrusionOk="0">
                    <a:moveTo>
                      <a:pt x="1" y="0"/>
                    </a:moveTo>
                    <a:lnTo>
                      <a:pt x="1" y="1902"/>
                    </a:lnTo>
                    <a:lnTo>
                      <a:pt x="26720" y="1902"/>
                    </a:lnTo>
                    <a:lnTo>
                      <a:pt x="26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flipH="1">
                <a:off x="6749319" y="1667875"/>
                <a:ext cx="209231" cy="327906"/>
              </a:xfrm>
              <a:custGeom>
                <a:avLst/>
                <a:gdLst/>
                <a:ahLst/>
                <a:cxnLst/>
                <a:rect l="l" t="t" r="r" b="b"/>
                <a:pathLst>
                  <a:path w="9041" h="11809" extrusionOk="0">
                    <a:moveTo>
                      <a:pt x="3369" y="0"/>
                    </a:moveTo>
                    <a:lnTo>
                      <a:pt x="0" y="6805"/>
                    </a:lnTo>
                    <a:lnTo>
                      <a:pt x="6338" y="11809"/>
                    </a:lnTo>
                    <a:lnTo>
                      <a:pt x="9040" y="0"/>
                    </a:ln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flipH="1">
                <a:off x="6506712" y="1218200"/>
                <a:ext cx="394182" cy="531367"/>
              </a:xfrm>
              <a:custGeom>
                <a:avLst/>
                <a:gdLst/>
                <a:ahLst/>
                <a:cxnLst/>
                <a:rect l="l" t="t" r="r" b="b"/>
                <a:pathLst>
                  <a:path w="12844" h="17314" extrusionOk="0">
                    <a:moveTo>
                      <a:pt x="3370" y="1"/>
                    </a:moveTo>
                    <a:cubicBezTo>
                      <a:pt x="1502" y="1"/>
                      <a:pt x="1" y="1202"/>
                      <a:pt x="1" y="1202"/>
                    </a:cubicBezTo>
                    <a:lnTo>
                      <a:pt x="4437" y="15178"/>
                    </a:lnTo>
                    <a:lnTo>
                      <a:pt x="11309" y="17313"/>
                    </a:lnTo>
                    <a:cubicBezTo>
                      <a:pt x="12843" y="12877"/>
                      <a:pt x="12276" y="9541"/>
                      <a:pt x="10709" y="5638"/>
                    </a:cubicBezTo>
                    <a:cubicBezTo>
                      <a:pt x="9174" y="1702"/>
                      <a:pt x="4971" y="1"/>
                      <a:pt x="3370"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flipH="1">
                <a:off x="6566100" y="1278386"/>
                <a:ext cx="443286" cy="532042"/>
              </a:xfrm>
              <a:custGeom>
                <a:avLst/>
                <a:gdLst/>
                <a:ahLst/>
                <a:cxnLst/>
                <a:rect l="l" t="t" r="r" b="b"/>
                <a:pathLst>
                  <a:path w="14444" h="17336" extrusionOk="0">
                    <a:moveTo>
                      <a:pt x="5702" y="0"/>
                    </a:moveTo>
                    <a:cubicBezTo>
                      <a:pt x="5401" y="0"/>
                      <a:pt x="5091" y="14"/>
                      <a:pt x="4770" y="41"/>
                    </a:cubicBezTo>
                    <a:cubicBezTo>
                      <a:pt x="0" y="475"/>
                      <a:pt x="300" y="6346"/>
                      <a:pt x="600" y="9882"/>
                    </a:cubicBezTo>
                    <a:cubicBezTo>
                      <a:pt x="923" y="13297"/>
                      <a:pt x="5852" y="17336"/>
                      <a:pt x="9374" y="17336"/>
                    </a:cubicBezTo>
                    <a:cubicBezTo>
                      <a:pt x="9498" y="17336"/>
                      <a:pt x="9620" y="17331"/>
                      <a:pt x="9740" y="17320"/>
                    </a:cubicBezTo>
                    <a:cubicBezTo>
                      <a:pt x="13276" y="16987"/>
                      <a:pt x="14444" y="12650"/>
                      <a:pt x="14110" y="9114"/>
                    </a:cubicBezTo>
                    <a:cubicBezTo>
                      <a:pt x="13824" y="5741"/>
                      <a:pt x="11928" y="0"/>
                      <a:pt x="5702" y="0"/>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flipH="1">
                <a:off x="6600903" y="1273506"/>
                <a:ext cx="454580" cy="290757"/>
              </a:xfrm>
              <a:custGeom>
                <a:avLst/>
                <a:gdLst/>
                <a:ahLst/>
                <a:cxnLst/>
                <a:rect l="l" t="t" r="r" b="b"/>
                <a:pathLst>
                  <a:path w="14812" h="9474" extrusionOk="0">
                    <a:moveTo>
                      <a:pt x="7073" y="0"/>
                    </a:moveTo>
                    <a:cubicBezTo>
                      <a:pt x="1" y="0"/>
                      <a:pt x="1669" y="9474"/>
                      <a:pt x="1669" y="9474"/>
                    </a:cubicBezTo>
                    <a:cubicBezTo>
                      <a:pt x="1669" y="9474"/>
                      <a:pt x="9975" y="9373"/>
                      <a:pt x="11809" y="2135"/>
                    </a:cubicBezTo>
                    <a:cubicBezTo>
                      <a:pt x="11809" y="2135"/>
                      <a:pt x="13077" y="2335"/>
                      <a:pt x="14812" y="4303"/>
                    </a:cubicBezTo>
                    <a:cubicBezTo>
                      <a:pt x="14812" y="4303"/>
                      <a:pt x="13978" y="0"/>
                      <a:pt x="7073"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flipH="1">
                <a:off x="6655160" y="1322644"/>
                <a:ext cx="272343" cy="231372"/>
              </a:xfrm>
              <a:custGeom>
                <a:avLst/>
                <a:gdLst/>
                <a:ahLst/>
                <a:cxnLst/>
                <a:rect l="l" t="t" r="r" b="b"/>
                <a:pathLst>
                  <a:path w="8874" h="7539" fill="none" extrusionOk="0">
                    <a:moveTo>
                      <a:pt x="7506" y="0"/>
                    </a:moveTo>
                    <a:cubicBezTo>
                      <a:pt x="7506" y="0"/>
                      <a:pt x="8874" y="5638"/>
                      <a:pt x="1" y="7539"/>
                    </a:cubicBezTo>
                  </a:path>
                </a:pathLst>
              </a:custGeom>
              <a:noFill/>
              <a:ln w="10850" cap="flat" cmpd="sng">
                <a:solidFill>
                  <a:srgbClr val="06759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flipH="1">
                <a:off x="6740147" y="1235418"/>
                <a:ext cx="487327" cy="549719"/>
              </a:xfrm>
              <a:custGeom>
                <a:avLst/>
                <a:gdLst/>
                <a:ahLst/>
                <a:cxnLst/>
                <a:rect l="l" t="t" r="r" b="b"/>
                <a:pathLst>
                  <a:path w="15879" h="17912" extrusionOk="0">
                    <a:moveTo>
                      <a:pt x="10428" y="1"/>
                    </a:moveTo>
                    <a:cubicBezTo>
                      <a:pt x="8343" y="1"/>
                      <a:pt x="6232" y="782"/>
                      <a:pt x="5105" y="1942"/>
                    </a:cubicBezTo>
                    <a:cubicBezTo>
                      <a:pt x="2269" y="4844"/>
                      <a:pt x="1" y="9247"/>
                      <a:pt x="134" y="13750"/>
                    </a:cubicBezTo>
                    <a:cubicBezTo>
                      <a:pt x="3423" y="17434"/>
                      <a:pt x="7995" y="17911"/>
                      <a:pt x="10140" y="17911"/>
                    </a:cubicBezTo>
                    <a:cubicBezTo>
                      <a:pt x="10889" y="17911"/>
                      <a:pt x="11342" y="17853"/>
                      <a:pt x="11342" y="17853"/>
                    </a:cubicBezTo>
                    <a:cubicBezTo>
                      <a:pt x="9274" y="13750"/>
                      <a:pt x="10642" y="9414"/>
                      <a:pt x="10642" y="9414"/>
                    </a:cubicBezTo>
                    <a:cubicBezTo>
                      <a:pt x="11217" y="3498"/>
                      <a:pt x="15502" y="3376"/>
                      <a:pt x="15856" y="3376"/>
                    </a:cubicBezTo>
                    <a:cubicBezTo>
                      <a:pt x="15871" y="3376"/>
                      <a:pt x="15879" y="3376"/>
                      <a:pt x="15879" y="3376"/>
                    </a:cubicBezTo>
                    <a:cubicBezTo>
                      <a:pt x="14988" y="947"/>
                      <a:pt x="12723" y="1"/>
                      <a:pt x="1042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flipH="1">
                <a:off x="6437102" y="1306254"/>
                <a:ext cx="210902" cy="452524"/>
              </a:xfrm>
              <a:custGeom>
                <a:avLst/>
                <a:gdLst/>
                <a:ahLst/>
                <a:cxnLst/>
                <a:rect l="l" t="t" r="r" b="b"/>
                <a:pathLst>
                  <a:path w="6872" h="14745" fill="none" extrusionOk="0">
                    <a:moveTo>
                      <a:pt x="3703" y="14744"/>
                    </a:moveTo>
                    <a:cubicBezTo>
                      <a:pt x="3703" y="14744"/>
                      <a:pt x="6872" y="5938"/>
                      <a:pt x="0" y="1"/>
                    </a:cubicBezTo>
                  </a:path>
                </a:pathLst>
              </a:custGeom>
              <a:noFill/>
              <a:ln w="10850" cap="flat" cmpd="sng">
                <a:solidFill>
                  <a:srgbClr val="06759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flipH="1">
                <a:off x="6864013" y="1218200"/>
                <a:ext cx="380863" cy="418734"/>
              </a:xfrm>
              <a:custGeom>
                <a:avLst/>
                <a:gdLst/>
                <a:ahLst/>
                <a:cxnLst/>
                <a:rect l="l" t="t" r="r" b="b"/>
                <a:pathLst>
                  <a:path w="12410" h="13644" fill="none" extrusionOk="0">
                    <a:moveTo>
                      <a:pt x="1" y="13644"/>
                    </a:moveTo>
                    <a:cubicBezTo>
                      <a:pt x="1" y="13644"/>
                      <a:pt x="668" y="1"/>
                      <a:pt x="12410" y="1002"/>
                    </a:cubicBezTo>
                  </a:path>
                </a:pathLst>
              </a:custGeom>
              <a:noFill/>
              <a:ln w="10850" cap="flat" cmpd="sng">
                <a:solidFill>
                  <a:srgbClr val="06759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flipH="1">
                <a:off x="6883466" y="1533343"/>
                <a:ext cx="149491" cy="158422"/>
              </a:xfrm>
              <a:custGeom>
                <a:avLst/>
                <a:gdLst/>
                <a:ahLst/>
                <a:cxnLst/>
                <a:rect l="l" t="t" r="r" b="b"/>
                <a:pathLst>
                  <a:path w="4871" h="5162" extrusionOk="0">
                    <a:moveTo>
                      <a:pt x="2090" y="1"/>
                    </a:moveTo>
                    <a:cubicBezTo>
                      <a:pt x="1891" y="1"/>
                      <a:pt x="1693" y="35"/>
                      <a:pt x="1502" y="107"/>
                    </a:cubicBezTo>
                    <a:cubicBezTo>
                      <a:pt x="434" y="507"/>
                      <a:pt x="1" y="1942"/>
                      <a:pt x="501" y="3309"/>
                    </a:cubicBezTo>
                    <a:cubicBezTo>
                      <a:pt x="936" y="4424"/>
                      <a:pt x="1859" y="5162"/>
                      <a:pt x="2763" y="5162"/>
                    </a:cubicBezTo>
                    <a:cubicBezTo>
                      <a:pt x="2968" y="5162"/>
                      <a:pt x="3173" y="5124"/>
                      <a:pt x="3370" y="5044"/>
                    </a:cubicBezTo>
                    <a:cubicBezTo>
                      <a:pt x="4437" y="4644"/>
                      <a:pt x="4871" y="3209"/>
                      <a:pt x="4337" y="1841"/>
                    </a:cubicBezTo>
                    <a:cubicBezTo>
                      <a:pt x="3927" y="719"/>
                      <a:pt x="2999" y="1"/>
                      <a:pt x="2090" y="1"/>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flipH="1">
                <a:off x="6966389" y="1389183"/>
                <a:ext cx="30721" cy="163823"/>
              </a:xfrm>
              <a:custGeom>
                <a:avLst/>
                <a:gdLst/>
                <a:ahLst/>
                <a:cxnLst/>
                <a:rect l="l" t="t" r="r" b="b"/>
                <a:pathLst>
                  <a:path w="1001" h="5338" extrusionOk="0">
                    <a:moveTo>
                      <a:pt x="0" y="0"/>
                    </a:moveTo>
                    <a:lnTo>
                      <a:pt x="0" y="5338"/>
                    </a:lnTo>
                    <a:lnTo>
                      <a:pt x="1001" y="5338"/>
                    </a:lnTo>
                    <a:lnTo>
                      <a:pt x="1001" y="0"/>
                    </a:lnTo>
                    <a:close/>
                  </a:path>
                </a:pathLst>
              </a:custGeom>
              <a:solidFill>
                <a:srgbClr val="FA6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flipH="1">
                <a:off x="6986860" y="1389183"/>
                <a:ext cx="30721" cy="163823"/>
              </a:xfrm>
              <a:custGeom>
                <a:avLst/>
                <a:gdLst/>
                <a:ahLst/>
                <a:cxnLst/>
                <a:rect l="l" t="t" r="r" b="b"/>
                <a:pathLst>
                  <a:path w="1001" h="5338" extrusionOk="0">
                    <a:moveTo>
                      <a:pt x="0" y="0"/>
                    </a:moveTo>
                    <a:lnTo>
                      <a:pt x="0" y="5338"/>
                    </a:lnTo>
                    <a:lnTo>
                      <a:pt x="1001" y="5338"/>
                    </a:lnTo>
                    <a:lnTo>
                      <a:pt x="1001"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flipH="1">
                <a:off x="6840469" y="1224338"/>
                <a:ext cx="176099" cy="201725"/>
              </a:xfrm>
              <a:custGeom>
                <a:avLst/>
                <a:gdLst/>
                <a:ahLst/>
                <a:cxnLst/>
                <a:rect l="l" t="t" r="r" b="b"/>
                <a:pathLst>
                  <a:path w="5738" h="6573" extrusionOk="0">
                    <a:moveTo>
                      <a:pt x="5738" y="1"/>
                    </a:moveTo>
                    <a:cubicBezTo>
                      <a:pt x="5738" y="1"/>
                      <a:pt x="3303" y="1"/>
                      <a:pt x="2202" y="435"/>
                    </a:cubicBezTo>
                    <a:lnTo>
                      <a:pt x="1902" y="535"/>
                    </a:lnTo>
                    <a:cubicBezTo>
                      <a:pt x="768" y="968"/>
                      <a:pt x="1" y="2069"/>
                      <a:pt x="1" y="3303"/>
                    </a:cubicBezTo>
                    <a:lnTo>
                      <a:pt x="1" y="6572"/>
                    </a:lnTo>
                    <a:lnTo>
                      <a:pt x="2235" y="6572"/>
                    </a:lnTo>
                    <a:lnTo>
                      <a:pt x="2235" y="3970"/>
                    </a:lnTo>
                    <a:cubicBezTo>
                      <a:pt x="2235" y="2870"/>
                      <a:pt x="2869" y="1769"/>
                      <a:pt x="3837" y="1168"/>
                    </a:cubicBezTo>
                    <a:cubicBezTo>
                      <a:pt x="4337" y="868"/>
                      <a:pt x="5738" y="1"/>
                      <a:pt x="5738" y="1"/>
                    </a:cubicBezTo>
                    <a:close/>
                  </a:path>
                </a:pathLst>
              </a:custGeom>
              <a:solidFill>
                <a:srgbClr val="FA6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flipH="1">
                <a:off x="6840469" y="1221422"/>
                <a:ext cx="196569" cy="204641"/>
              </a:xfrm>
              <a:custGeom>
                <a:avLst/>
                <a:gdLst/>
                <a:ahLst/>
                <a:cxnLst/>
                <a:rect l="l" t="t" r="r" b="b"/>
                <a:pathLst>
                  <a:path w="6405" h="6668" extrusionOk="0">
                    <a:moveTo>
                      <a:pt x="4956" y="1"/>
                    </a:moveTo>
                    <a:cubicBezTo>
                      <a:pt x="4030" y="1"/>
                      <a:pt x="3094" y="172"/>
                      <a:pt x="2202" y="496"/>
                    </a:cubicBezTo>
                    <a:lnTo>
                      <a:pt x="1902" y="630"/>
                    </a:lnTo>
                    <a:cubicBezTo>
                      <a:pt x="768" y="1063"/>
                      <a:pt x="0" y="2164"/>
                      <a:pt x="0" y="3398"/>
                    </a:cubicBezTo>
                    <a:lnTo>
                      <a:pt x="0" y="6667"/>
                    </a:lnTo>
                    <a:lnTo>
                      <a:pt x="2235" y="6667"/>
                    </a:lnTo>
                    <a:lnTo>
                      <a:pt x="2235" y="4065"/>
                    </a:lnTo>
                    <a:cubicBezTo>
                      <a:pt x="2235" y="2965"/>
                      <a:pt x="2836" y="1931"/>
                      <a:pt x="3836" y="1430"/>
                    </a:cubicBezTo>
                    <a:lnTo>
                      <a:pt x="6405" y="96"/>
                    </a:lnTo>
                    <a:lnTo>
                      <a:pt x="5604" y="29"/>
                    </a:lnTo>
                    <a:cubicBezTo>
                      <a:pt x="5389" y="10"/>
                      <a:pt x="5173" y="1"/>
                      <a:pt x="4956"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flipH="1">
                <a:off x="6900868" y="1503848"/>
                <a:ext cx="174043" cy="175086"/>
              </a:xfrm>
              <a:custGeom>
                <a:avLst/>
                <a:gdLst/>
                <a:ahLst/>
                <a:cxnLst/>
                <a:rect l="l" t="t" r="r" b="b"/>
                <a:pathLst>
                  <a:path w="5671" h="5705" extrusionOk="0">
                    <a:moveTo>
                      <a:pt x="2836" y="0"/>
                    </a:moveTo>
                    <a:cubicBezTo>
                      <a:pt x="1268" y="0"/>
                      <a:pt x="0" y="1301"/>
                      <a:pt x="0" y="2869"/>
                    </a:cubicBezTo>
                    <a:cubicBezTo>
                      <a:pt x="0" y="4437"/>
                      <a:pt x="1268" y="5705"/>
                      <a:pt x="2836" y="5705"/>
                    </a:cubicBezTo>
                    <a:cubicBezTo>
                      <a:pt x="4403" y="5705"/>
                      <a:pt x="5671" y="4437"/>
                      <a:pt x="5671" y="2869"/>
                    </a:cubicBezTo>
                    <a:cubicBezTo>
                      <a:pt x="5671" y="1301"/>
                      <a:pt x="4403" y="0"/>
                      <a:pt x="2836" y="0"/>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flipH="1">
                <a:off x="6918269" y="1503848"/>
                <a:ext cx="174043" cy="175086"/>
              </a:xfrm>
              <a:custGeom>
                <a:avLst/>
                <a:gdLst/>
                <a:ahLst/>
                <a:cxnLst/>
                <a:rect l="l" t="t" r="r" b="b"/>
                <a:pathLst>
                  <a:path w="5671" h="5705" extrusionOk="0">
                    <a:moveTo>
                      <a:pt x="2835" y="0"/>
                    </a:moveTo>
                    <a:cubicBezTo>
                      <a:pt x="1268" y="0"/>
                      <a:pt x="0" y="1301"/>
                      <a:pt x="0" y="2869"/>
                    </a:cubicBezTo>
                    <a:cubicBezTo>
                      <a:pt x="0" y="4437"/>
                      <a:pt x="1268" y="5705"/>
                      <a:pt x="2835" y="5705"/>
                    </a:cubicBezTo>
                    <a:cubicBezTo>
                      <a:pt x="4403" y="5705"/>
                      <a:pt x="5671" y="4437"/>
                      <a:pt x="5671" y="2869"/>
                    </a:cubicBezTo>
                    <a:cubicBezTo>
                      <a:pt x="5671" y="1301"/>
                      <a:pt x="4403" y="0"/>
                      <a:pt x="2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flipH="1">
                <a:off x="6950002" y="1536596"/>
                <a:ext cx="109563" cy="109594"/>
              </a:xfrm>
              <a:custGeom>
                <a:avLst/>
                <a:gdLst/>
                <a:ahLst/>
                <a:cxnLst/>
                <a:rect l="l" t="t" r="r" b="b"/>
                <a:pathLst>
                  <a:path w="3570" h="3571" extrusionOk="0">
                    <a:moveTo>
                      <a:pt x="1768" y="1"/>
                    </a:moveTo>
                    <a:cubicBezTo>
                      <a:pt x="801" y="1"/>
                      <a:pt x="1" y="801"/>
                      <a:pt x="1" y="1802"/>
                    </a:cubicBezTo>
                    <a:cubicBezTo>
                      <a:pt x="1" y="2770"/>
                      <a:pt x="801" y="3570"/>
                      <a:pt x="1768" y="3570"/>
                    </a:cubicBezTo>
                    <a:cubicBezTo>
                      <a:pt x="2769" y="3570"/>
                      <a:pt x="3570" y="2770"/>
                      <a:pt x="3570" y="1802"/>
                    </a:cubicBezTo>
                    <a:cubicBezTo>
                      <a:pt x="3570" y="801"/>
                      <a:pt x="2769" y="1"/>
                      <a:pt x="1768"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flipH="1">
                <a:off x="6980722" y="1566306"/>
                <a:ext cx="49165" cy="50178"/>
              </a:xfrm>
              <a:custGeom>
                <a:avLst/>
                <a:gdLst/>
                <a:ahLst/>
                <a:cxnLst/>
                <a:rect l="l" t="t" r="r" b="b"/>
                <a:pathLst>
                  <a:path w="1602" h="1635" extrusionOk="0">
                    <a:moveTo>
                      <a:pt x="801" y="0"/>
                    </a:moveTo>
                    <a:cubicBezTo>
                      <a:pt x="368" y="0"/>
                      <a:pt x="1" y="367"/>
                      <a:pt x="1" y="834"/>
                    </a:cubicBezTo>
                    <a:cubicBezTo>
                      <a:pt x="1" y="1268"/>
                      <a:pt x="368" y="1635"/>
                      <a:pt x="801" y="1635"/>
                    </a:cubicBezTo>
                    <a:cubicBezTo>
                      <a:pt x="1268" y="1635"/>
                      <a:pt x="1602" y="1268"/>
                      <a:pt x="1602" y="834"/>
                    </a:cubicBezTo>
                    <a:cubicBezTo>
                      <a:pt x="1602" y="367"/>
                      <a:pt x="1268" y="0"/>
                      <a:pt x="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flipH="1">
                <a:off x="6694077" y="1587790"/>
                <a:ext cx="316353" cy="178155"/>
              </a:xfrm>
              <a:custGeom>
                <a:avLst/>
                <a:gdLst/>
                <a:ahLst/>
                <a:cxnLst/>
                <a:rect l="l" t="t" r="r" b="b"/>
                <a:pathLst>
                  <a:path w="10308" h="5805" extrusionOk="0">
                    <a:moveTo>
                      <a:pt x="368" y="1"/>
                    </a:moveTo>
                    <a:lnTo>
                      <a:pt x="1" y="268"/>
                    </a:lnTo>
                    <a:lnTo>
                      <a:pt x="3503" y="5038"/>
                    </a:lnTo>
                    <a:lnTo>
                      <a:pt x="10275" y="5805"/>
                    </a:lnTo>
                    <a:lnTo>
                      <a:pt x="10308" y="5338"/>
                    </a:lnTo>
                    <a:lnTo>
                      <a:pt x="3770" y="4604"/>
                    </a:lnTo>
                    <a:lnTo>
                      <a:pt x="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flipH="1">
                <a:off x="6681765" y="1735233"/>
                <a:ext cx="68623" cy="37902"/>
              </a:xfrm>
              <a:custGeom>
                <a:avLst/>
                <a:gdLst/>
                <a:ahLst/>
                <a:cxnLst/>
                <a:rect l="l" t="t" r="r" b="b"/>
                <a:pathLst>
                  <a:path w="2236" h="1235" extrusionOk="0">
                    <a:moveTo>
                      <a:pt x="267" y="0"/>
                    </a:moveTo>
                    <a:cubicBezTo>
                      <a:pt x="100" y="0"/>
                      <a:pt x="0" y="100"/>
                      <a:pt x="0" y="267"/>
                    </a:cubicBezTo>
                    <a:lnTo>
                      <a:pt x="0" y="968"/>
                    </a:lnTo>
                    <a:cubicBezTo>
                      <a:pt x="0" y="1101"/>
                      <a:pt x="100" y="1234"/>
                      <a:pt x="267" y="1234"/>
                    </a:cubicBezTo>
                    <a:lnTo>
                      <a:pt x="1968" y="1234"/>
                    </a:lnTo>
                    <a:cubicBezTo>
                      <a:pt x="2135" y="1234"/>
                      <a:pt x="2235" y="1101"/>
                      <a:pt x="2235" y="968"/>
                    </a:cubicBezTo>
                    <a:lnTo>
                      <a:pt x="2235" y="267"/>
                    </a:lnTo>
                    <a:cubicBezTo>
                      <a:pt x="2235" y="100"/>
                      <a:pt x="2135" y="0"/>
                      <a:pt x="1968" y="0"/>
                    </a:cubicBezTo>
                    <a:close/>
                  </a:path>
                </a:pathLst>
              </a:custGeom>
              <a:solidFill>
                <a:srgbClr val="FCB2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flipH="1">
                <a:off x="6270887" y="2555224"/>
                <a:ext cx="162134" cy="80609"/>
              </a:xfrm>
              <a:custGeom>
                <a:avLst/>
                <a:gdLst/>
                <a:ahLst/>
                <a:cxnLst/>
                <a:rect l="l" t="t" r="r" b="b"/>
                <a:pathLst>
                  <a:path w="5839" h="2903" extrusionOk="0">
                    <a:moveTo>
                      <a:pt x="2936" y="1"/>
                    </a:moveTo>
                    <a:cubicBezTo>
                      <a:pt x="1302" y="1"/>
                      <a:pt x="1" y="1302"/>
                      <a:pt x="1" y="2903"/>
                    </a:cubicBezTo>
                    <a:lnTo>
                      <a:pt x="5838" y="2903"/>
                    </a:lnTo>
                    <a:cubicBezTo>
                      <a:pt x="5838" y="1302"/>
                      <a:pt x="4537" y="1"/>
                      <a:pt x="2936"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flipH="1">
                <a:off x="5452048" y="1779029"/>
                <a:ext cx="914245" cy="627101"/>
              </a:xfrm>
              <a:custGeom>
                <a:avLst/>
                <a:gdLst/>
                <a:ahLst/>
                <a:cxnLst/>
                <a:rect l="l" t="t" r="r" b="b"/>
                <a:pathLst>
                  <a:path w="32925" h="22584" extrusionOk="0">
                    <a:moveTo>
                      <a:pt x="3970" y="0"/>
                    </a:moveTo>
                    <a:cubicBezTo>
                      <a:pt x="2436" y="0"/>
                      <a:pt x="1202" y="1168"/>
                      <a:pt x="1135" y="2669"/>
                    </a:cubicBezTo>
                    <a:lnTo>
                      <a:pt x="101" y="19581"/>
                    </a:lnTo>
                    <a:cubicBezTo>
                      <a:pt x="1" y="21215"/>
                      <a:pt x="1302" y="22583"/>
                      <a:pt x="2936" y="22583"/>
                    </a:cubicBezTo>
                    <a:lnTo>
                      <a:pt x="28988" y="22583"/>
                    </a:lnTo>
                    <a:cubicBezTo>
                      <a:pt x="30489" y="22583"/>
                      <a:pt x="31723" y="21416"/>
                      <a:pt x="31824" y="19914"/>
                    </a:cubicBezTo>
                    <a:lnTo>
                      <a:pt x="32824" y="2969"/>
                    </a:lnTo>
                    <a:cubicBezTo>
                      <a:pt x="32924" y="1368"/>
                      <a:pt x="31623" y="0"/>
                      <a:pt x="29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flipH="1">
                <a:off x="5406675" y="1779029"/>
                <a:ext cx="914217" cy="627101"/>
              </a:xfrm>
              <a:custGeom>
                <a:avLst/>
                <a:gdLst/>
                <a:ahLst/>
                <a:cxnLst/>
                <a:rect l="l" t="t" r="r" b="b"/>
                <a:pathLst>
                  <a:path w="32924" h="22584" extrusionOk="0">
                    <a:moveTo>
                      <a:pt x="3936" y="0"/>
                    </a:moveTo>
                    <a:cubicBezTo>
                      <a:pt x="2435" y="0"/>
                      <a:pt x="1201" y="1168"/>
                      <a:pt x="1101" y="2669"/>
                    </a:cubicBezTo>
                    <a:lnTo>
                      <a:pt x="100" y="19581"/>
                    </a:lnTo>
                    <a:cubicBezTo>
                      <a:pt x="0" y="21215"/>
                      <a:pt x="1301" y="22583"/>
                      <a:pt x="2936" y="22583"/>
                    </a:cubicBezTo>
                    <a:lnTo>
                      <a:pt x="28988" y="22583"/>
                    </a:lnTo>
                    <a:cubicBezTo>
                      <a:pt x="30489" y="22583"/>
                      <a:pt x="31723" y="21416"/>
                      <a:pt x="31823" y="19914"/>
                    </a:cubicBezTo>
                    <a:lnTo>
                      <a:pt x="32824" y="2969"/>
                    </a:lnTo>
                    <a:cubicBezTo>
                      <a:pt x="32924" y="1368"/>
                      <a:pt x="31623" y="0"/>
                      <a:pt x="29988"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flipH="1">
                <a:off x="5666022" y="2228257"/>
                <a:ext cx="469632" cy="408488"/>
              </a:xfrm>
              <a:custGeom>
                <a:avLst/>
                <a:gdLst/>
                <a:ahLst/>
                <a:cxnLst/>
                <a:rect l="l" t="t" r="r" b="b"/>
                <a:pathLst>
                  <a:path w="16913" h="14711" extrusionOk="0">
                    <a:moveTo>
                      <a:pt x="12643" y="6572"/>
                    </a:moveTo>
                    <a:cubicBezTo>
                      <a:pt x="13644" y="6572"/>
                      <a:pt x="14478" y="7372"/>
                      <a:pt x="14478" y="8406"/>
                    </a:cubicBezTo>
                    <a:cubicBezTo>
                      <a:pt x="14478" y="9407"/>
                      <a:pt x="13644" y="10241"/>
                      <a:pt x="12643" y="10241"/>
                    </a:cubicBezTo>
                    <a:cubicBezTo>
                      <a:pt x="11642" y="10241"/>
                      <a:pt x="10808" y="9407"/>
                      <a:pt x="10808" y="8406"/>
                    </a:cubicBezTo>
                    <a:cubicBezTo>
                      <a:pt x="10808" y="7372"/>
                      <a:pt x="11609" y="6572"/>
                      <a:pt x="12643" y="6572"/>
                    </a:cubicBezTo>
                    <a:close/>
                    <a:moveTo>
                      <a:pt x="5138" y="0"/>
                    </a:moveTo>
                    <a:lnTo>
                      <a:pt x="8540" y="12476"/>
                    </a:lnTo>
                    <a:cubicBezTo>
                      <a:pt x="8674" y="12876"/>
                      <a:pt x="8340" y="13310"/>
                      <a:pt x="7940" y="13310"/>
                    </a:cubicBezTo>
                    <a:lnTo>
                      <a:pt x="1" y="13310"/>
                    </a:lnTo>
                    <a:lnTo>
                      <a:pt x="1" y="14711"/>
                    </a:lnTo>
                    <a:lnTo>
                      <a:pt x="14578" y="14711"/>
                    </a:lnTo>
                    <a:cubicBezTo>
                      <a:pt x="15945" y="14711"/>
                      <a:pt x="16913" y="13443"/>
                      <a:pt x="16579" y="12109"/>
                    </a:cubicBezTo>
                    <a:lnTo>
                      <a:pt x="132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flipH="1">
                <a:off x="5752156" y="2094640"/>
                <a:ext cx="240855" cy="136200"/>
              </a:xfrm>
              <a:custGeom>
                <a:avLst/>
                <a:gdLst/>
                <a:ahLst/>
                <a:cxnLst/>
                <a:rect l="l" t="t" r="r" b="b"/>
                <a:pathLst>
                  <a:path w="8674" h="4905" extrusionOk="0">
                    <a:moveTo>
                      <a:pt x="2002" y="1"/>
                    </a:moveTo>
                    <a:cubicBezTo>
                      <a:pt x="901" y="1"/>
                      <a:pt x="1" y="902"/>
                      <a:pt x="1" y="2036"/>
                    </a:cubicBezTo>
                    <a:lnTo>
                      <a:pt x="1" y="4904"/>
                    </a:lnTo>
                    <a:lnTo>
                      <a:pt x="8674" y="4904"/>
                    </a:lnTo>
                    <a:lnTo>
                      <a:pt x="8674" y="2036"/>
                    </a:lnTo>
                    <a:cubicBezTo>
                      <a:pt x="8674" y="902"/>
                      <a:pt x="7773" y="1"/>
                      <a:pt x="6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flipH="1">
                <a:off x="5715113" y="2094640"/>
                <a:ext cx="240828" cy="136200"/>
              </a:xfrm>
              <a:custGeom>
                <a:avLst/>
                <a:gdLst/>
                <a:ahLst/>
                <a:cxnLst/>
                <a:rect l="l" t="t" r="r" b="b"/>
                <a:pathLst>
                  <a:path w="8673" h="4905" extrusionOk="0">
                    <a:moveTo>
                      <a:pt x="2001" y="1"/>
                    </a:moveTo>
                    <a:cubicBezTo>
                      <a:pt x="901" y="1"/>
                      <a:pt x="0" y="902"/>
                      <a:pt x="0" y="2036"/>
                    </a:cubicBezTo>
                    <a:lnTo>
                      <a:pt x="0" y="4904"/>
                    </a:lnTo>
                    <a:lnTo>
                      <a:pt x="8673" y="4904"/>
                    </a:lnTo>
                    <a:lnTo>
                      <a:pt x="8673" y="2036"/>
                    </a:lnTo>
                    <a:cubicBezTo>
                      <a:pt x="8673" y="902"/>
                      <a:pt x="7772" y="1"/>
                      <a:pt x="6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flipH="1">
                <a:off x="5613207" y="2228257"/>
                <a:ext cx="342734" cy="408488"/>
              </a:xfrm>
              <a:custGeom>
                <a:avLst/>
                <a:gdLst/>
                <a:ahLst/>
                <a:cxnLst/>
                <a:rect l="l" t="t" r="r" b="b"/>
                <a:pathLst>
                  <a:path w="12343" h="14711" extrusionOk="0">
                    <a:moveTo>
                      <a:pt x="6838" y="6572"/>
                    </a:moveTo>
                    <a:cubicBezTo>
                      <a:pt x="7839" y="6572"/>
                      <a:pt x="8673" y="7372"/>
                      <a:pt x="8673" y="8406"/>
                    </a:cubicBezTo>
                    <a:cubicBezTo>
                      <a:pt x="8673" y="9407"/>
                      <a:pt x="7839" y="10241"/>
                      <a:pt x="6838" y="10241"/>
                    </a:cubicBezTo>
                    <a:cubicBezTo>
                      <a:pt x="5838" y="10241"/>
                      <a:pt x="5004" y="9407"/>
                      <a:pt x="5004" y="8406"/>
                    </a:cubicBezTo>
                    <a:cubicBezTo>
                      <a:pt x="5004" y="7372"/>
                      <a:pt x="5804" y="6572"/>
                      <a:pt x="6838" y="6572"/>
                    </a:cubicBezTo>
                    <a:close/>
                    <a:moveTo>
                      <a:pt x="0" y="0"/>
                    </a:moveTo>
                    <a:lnTo>
                      <a:pt x="500" y="1802"/>
                    </a:lnTo>
                    <a:lnTo>
                      <a:pt x="467" y="1802"/>
                    </a:lnTo>
                    <a:lnTo>
                      <a:pt x="3536" y="13077"/>
                    </a:lnTo>
                    <a:cubicBezTo>
                      <a:pt x="3769" y="13877"/>
                      <a:pt x="3202" y="14678"/>
                      <a:pt x="2368" y="14711"/>
                    </a:cubicBezTo>
                    <a:lnTo>
                      <a:pt x="9874" y="14711"/>
                    </a:lnTo>
                    <a:cubicBezTo>
                      <a:pt x="11308" y="14711"/>
                      <a:pt x="12342" y="13377"/>
                      <a:pt x="11975" y="12009"/>
                    </a:cubicBezTo>
                    <a:lnTo>
                      <a:pt x="8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flipH="1">
                <a:off x="5715113" y="2094640"/>
                <a:ext cx="240828" cy="136200"/>
              </a:xfrm>
              <a:custGeom>
                <a:avLst/>
                <a:gdLst/>
                <a:ahLst/>
                <a:cxnLst/>
                <a:rect l="l" t="t" r="r" b="b"/>
                <a:pathLst>
                  <a:path w="8673" h="4905" extrusionOk="0">
                    <a:moveTo>
                      <a:pt x="2001" y="1"/>
                    </a:moveTo>
                    <a:cubicBezTo>
                      <a:pt x="901" y="1"/>
                      <a:pt x="0" y="902"/>
                      <a:pt x="0" y="2036"/>
                    </a:cubicBezTo>
                    <a:lnTo>
                      <a:pt x="0" y="4904"/>
                    </a:lnTo>
                    <a:lnTo>
                      <a:pt x="8673" y="4904"/>
                    </a:lnTo>
                    <a:lnTo>
                      <a:pt x="8673" y="2036"/>
                    </a:lnTo>
                    <a:cubicBezTo>
                      <a:pt x="8673" y="902"/>
                      <a:pt x="7772" y="1"/>
                      <a:pt x="6671"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flipH="1">
                <a:off x="5613207" y="2228257"/>
                <a:ext cx="342734" cy="408488"/>
              </a:xfrm>
              <a:custGeom>
                <a:avLst/>
                <a:gdLst/>
                <a:ahLst/>
                <a:cxnLst/>
                <a:rect l="l" t="t" r="r" b="b"/>
                <a:pathLst>
                  <a:path w="12343" h="14711" extrusionOk="0">
                    <a:moveTo>
                      <a:pt x="6838" y="6572"/>
                    </a:moveTo>
                    <a:cubicBezTo>
                      <a:pt x="7839" y="6572"/>
                      <a:pt x="8673" y="7372"/>
                      <a:pt x="8673" y="8406"/>
                    </a:cubicBezTo>
                    <a:cubicBezTo>
                      <a:pt x="8673" y="9407"/>
                      <a:pt x="7839" y="10241"/>
                      <a:pt x="6838" y="10241"/>
                    </a:cubicBezTo>
                    <a:cubicBezTo>
                      <a:pt x="5838" y="10241"/>
                      <a:pt x="5004" y="9407"/>
                      <a:pt x="5004" y="8406"/>
                    </a:cubicBezTo>
                    <a:cubicBezTo>
                      <a:pt x="5004" y="7372"/>
                      <a:pt x="5804" y="6572"/>
                      <a:pt x="6838" y="6572"/>
                    </a:cubicBezTo>
                    <a:close/>
                    <a:moveTo>
                      <a:pt x="0" y="0"/>
                    </a:moveTo>
                    <a:lnTo>
                      <a:pt x="500" y="1802"/>
                    </a:lnTo>
                    <a:lnTo>
                      <a:pt x="467" y="1802"/>
                    </a:lnTo>
                    <a:lnTo>
                      <a:pt x="3536" y="13077"/>
                    </a:lnTo>
                    <a:cubicBezTo>
                      <a:pt x="3769" y="13877"/>
                      <a:pt x="3202" y="14678"/>
                      <a:pt x="2368" y="14711"/>
                    </a:cubicBezTo>
                    <a:lnTo>
                      <a:pt x="9874" y="14711"/>
                    </a:lnTo>
                    <a:cubicBezTo>
                      <a:pt x="11308" y="14711"/>
                      <a:pt x="12342" y="13377"/>
                      <a:pt x="11975" y="12009"/>
                    </a:cubicBezTo>
                    <a:lnTo>
                      <a:pt x="8706"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flipH="1">
                <a:off x="5623397" y="2092084"/>
                <a:ext cx="276981" cy="469659"/>
              </a:xfrm>
              <a:custGeom>
                <a:avLst/>
                <a:gdLst/>
                <a:ahLst/>
                <a:cxnLst/>
                <a:rect l="l" t="t" r="r" b="b"/>
                <a:pathLst>
                  <a:path w="9975" h="16914" fill="none" extrusionOk="0">
                    <a:moveTo>
                      <a:pt x="9974" y="16913"/>
                    </a:moveTo>
                    <a:lnTo>
                      <a:pt x="6705" y="4904"/>
                    </a:lnTo>
                    <a:lnTo>
                      <a:pt x="6672" y="4904"/>
                    </a:lnTo>
                    <a:lnTo>
                      <a:pt x="6672" y="2036"/>
                    </a:lnTo>
                    <a:cubicBezTo>
                      <a:pt x="6672" y="902"/>
                      <a:pt x="5771" y="1"/>
                      <a:pt x="4670" y="1"/>
                    </a:cubicBezTo>
                    <a:lnTo>
                      <a:pt x="0" y="1"/>
                    </a:ln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flipH="1">
                <a:off x="5613205" y="2228257"/>
                <a:ext cx="100990" cy="408488"/>
              </a:xfrm>
              <a:custGeom>
                <a:avLst/>
                <a:gdLst/>
                <a:ahLst/>
                <a:cxnLst/>
                <a:rect l="l" t="t" r="r" b="b"/>
                <a:pathLst>
                  <a:path w="3637" h="14711" fill="none" extrusionOk="0">
                    <a:moveTo>
                      <a:pt x="0" y="0"/>
                    </a:moveTo>
                    <a:lnTo>
                      <a:pt x="3269" y="12009"/>
                    </a:lnTo>
                    <a:cubicBezTo>
                      <a:pt x="3636" y="13377"/>
                      <a:pt x="2602" y="14711"/>
                      <a:pt x="1201" y="14711"/>
                    </a:cubicBez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flipH="1">
                <a:off x="6223626" y="2856255"/>
                <a:ext cx="447390" cy="1350500"/>
              </a:xfrm>
              <a:custGeom>
                <a:avLst/>
                <a:gdLst/>
                <a:ahLst/>
                <a:cxnLst/>
                <a:rect l="l" t="t" r="r" b="b"/>
                <a:pathLst>
                  <a:path w="16112" h="48636" extrusionOk="0">
                    <a:moveTo>
                      <a:pt x="4504" y="1"/>
                    </a:moveTo>
                    <a:lnTo>
                      <a:pt x="0" y="48635"/>
                    </a:lnTo>
                    <a:lnTo>
                      <a:pt x="1401" y="48635"/>
                    </a:lnTo>
                    <a:cubicBezTo>
                      <a:pt x="11976" y="20382"/>
                      <a:pt x="15011" y="7673"/>
                      <a:pt x="15878" y="2703"/>
                    </a:cubicBezTo>
                    <a:cubicBezTo>
                      <a:pt x="16112" y="1302"/>
                      <a:pt x="15011" y="1"/>
                      <a:pt x="13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flipH="1">
                <a:off x="6386649" y="2856255"/>
                <a:ext cx="279730" cy="1298630"/>
              </a:xfrm>
              <a:custGeom>
                <a:avLst/>
                <a:gdLst/>
                <a:ahLst/>
                <a:cxnLst/>
                <a:rect l="l" t="t" r="r" b="b"/>
                <a:pathLst>
                  <a:path w="10074" h="46768" extrusionOk="0">
                    <a:moveTo>
                      <a:pt x="4337" y="1"/>
                    </a:moveTo>
                    <a:lnTo>
                      <a:pt x="0" y="46767"/>
                    </a:lnTo>
                    <a:cubicBezTo>
                      <a:pt x="0" y="46767"/>
                      <a:pt x="10074" y="20782"/>
                      <a:pt x="7472" y="3236"/>
                    </a:cubicBezTo>
                    <a:cubicBezTo>
                      <a:pt x="7305" y="2102"/>
                      <a:pt x="4337" y="1"/>
                      <a:pt x="4337"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flipH="1">
                <a:off x="6442216" y="2856255"/>
                <a:ext cx="815115" cy="1350500"/>
              </a:xfrm>
              <a:custGeom>
                <a:avLst/>
                <a:gdLst/>
                <a:ahLst/>
                <a:cxnLst/>
                <a:rect l="l" t="t" r="r" b="b"/>
                <a:pathLst>
                  <a:path w="29355" h="48636" extrusionOk="0">
                    <a:moveTo>
                      <a:pt x="18180" y="1"/>
                    </a:moveTo>
                    <a:lnTo>
                      <a:pt x="0" y="46767"/>
                    </a:lnTo>
                    <a:lnTo>
                      <a:pt x="1168" y="48635"/>
                    </a:lnTo>
                    <a:cubicBezTo>
                      <a:pt x="14244" y="28521"/>
                      <a:pt x="26186" y="10675"/>
                      <a:pt x="28654" y="3937"/>
                    </a:cubicBezTo>
                    <a:cubicBezTo>
                      <a:pt x="29355" y="2035"/>
                      <a:pt x="27920" y="1"/>
                      <a:pt x="25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flipH="1">
                <a:off x="6735858" y="2711751"/>
                <a:ext cx="596501" cy="1443133"/>
              </a:xfrm>
              <a:custGeom>
                <a:avLst/>
                <a:gdLst/>
                <a:ahLst/>
                <a:cxnLst/>
                <a:rect l="l" t="t" r="r" b="b"/>
                <a:pathLst>
                  <a:path w="21482" h="51972" extrusionOk="0">
                    <a:moveTo>
                      <a:pt x="7572" y="1"/>
                    </a:moveTo>
                    <a:lnTo>
                      <a:pt x="4203" y="401"/>
                    </a:lnTo>
                    <a:lnTo>
                      <a:pt x="1935" y="7440"/>
                    </a:lnTo>
                    <a:cubicBezTo>
                      <a:pt x="0" y="13511"/>
                      <a:pt x="4537" y="19715"/>
                      <a:pt x="10908" y="19715"/>
                    </a:cubicBezTo>
                    <a:lnTo>
                      <a:pt x="15245" y="19715"/>
                    </a:lnTo>
                    <a:lnTo>
                      <a:pt x="2702" y="51971"/>
                    </a:lnTo>
                    <a:cubicBezTo>
                      <a:pt x="21482" y="22084"/>
                      <a:pt x="17880" y="13311"/>
                      <a:pt x="17880" y="13310"/>
                    </a:cubicBezTo>
                    <a:lnTo>
                      <a:pt x="17880" y="13310"/>
                    </a:lnTo>
                    <a:cubicBezTo>
                      <a:pt x="16912" y="13552"/>
                      <a:pt x="15931" y="13665"/>
                      <a:pt x="14980" y="13665"/>
                    </a:cubicBezTo>
                    <a:cubicBezTo>
                      <a:pt x="11605" y="13665"/>
                      <a:pt x="8609" y="12242"/>
                      <a:pt x="7906" y="10108"/>
                    </a:cubicBezTo>
                    <a:cubicBezTo>
                      <a:pt x="6872" y="6939"/>
                      <a:pt x="9507" y="5205"/>
                      <a:pt x="9507" y="5205"/>
                    </a:cubicBezTo>
                    <a:lnTo>
                      <a:pt x="7572"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flipH="1">
                <a:off x="6658025" y="2742323"/>
                <a:ext cx="600250" cy="113958"/>
              </a:xfrm>
              <a:custGeom>
                <a:avLst/>
                <a:gdLst/>
                <a:ahLst/>
                <a:cxnLst/>
                <a:rect l="l" t="t" r="r" b="b"/>
                <a:pathLst>
                  <a:path w="21617" h="4104" extrusionOk="0">
                    <a:moveTo>
                      <a:pt x="1302" y="1"/>
                    </a:moveTo>
                    <a:lnTo>
                      <a:pt x="1" y="4104"/>
                    </a:lnTo>
                    <a:lnTo>
                      <a:pt x="21616" y="4104"/>
                    </a:lnTo>
                    <a:lnTo>
                      <a:pt x="21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flipH="1">
                <a:off x="6531123" y="4154873"/>
                <a:ext cx="186209" cy="223251"/>
              </a:xfrm>
              <a:custGeom>
                <a:avLst/>
                <a:gdLst/>
                <a:ahLst/>
                <a:cxnLst/>
                <a:rect l="l" t="t" r="r" b="b"/>
                <a:pathLst>
                  <a:path w="6706" h="8040" extrusionOk="0">
                    <a:moveTo>
                      <a:pt x="1835" y="0"/>
                    </a:moveTo>
                    <a:lnTo>
                      <a:pt x="0" y="2302"/>
                    </a:lnTo>
                    <a:lnTo>
                      <a:pt x="1668" y="4504"/>
                    </a:lnTo>
                    <a:lnTo>
                      <a:pt x="1969" y="8040"/>
                    </a:lnTo>
                    <a:lnTo>
                      <a:pt x="6705" y="8040"/>
                    </a:lnTo>
                    <a:lnTo>
                      <a:pt x="3069" y="7639"/>
                    </a:lnTo>
                    <a:lnTo>
                      <a:pt x="3069" y="1868"/>
                    </a:lnTo>
                    <a:lnTo>
                      <a:pt x="1835" y="0"/>
                    </a:ln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flipH="1">
                <a:off x="6531124" y="4154873"/>
                <a:ext cx="205674" cy="278813"/>
              </a:xfrm>
              <a:custGeom>
                <a:avLst/>
                <a:gdLst/>
                <a:ahLst/>
                <a:cxnLst/>
                <a:rect l="l" t="t" r="r" b="b"/>
                <a:pathLst>
                  <a:path w="7407" h="10041" extrusionOk="0">
                    <a:moveTo>
                      <a:pt x="2536" y="0"/>
                    </a:moveTo>
                    <a:lnTo>
                      <a:pt x="1" y="2469"/>
                    </a:lnTo>
                    <a:lnTo>
                      <a:pt x="1936" y="4937"/>
                    </a:lnTo>
                    <a:lnTo>
                      <a:pt x="1936" y="8873"/>
                    </a:lnTo>
                    <a:cubicBezTo>
                      <a:pt x="1936" y="9507"/>
                      <a:pt x="2436" y="10041"/>
                      <a:pt x="3103" y="10041"/>
                    </a:cubicBezTo>
                    <a:lnTo>
                      <a:pt x="6839" y="10041"/>
                    </a:lnTo>
                    <a:lnTo>
                      <a:pt x="7406" y="8040"/>
                    </a:lnTo>
                    <a:lnTo>
                      <a:pt x="2670" y="8040"/>
                    </a:lnTo>
                    <a:lnTo>
                      <a:pt x="2536" y="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flipH="1">
                <a:off x="6699700" y="4223404"/>
                <a:ext cx="37097" cy="210283"/>
              </a:xfrm>
              <a:custGeom>
                <a:avLst/>
                <a:gdLst/>
                <a:ahLst/>
                <a:cxnLst/>
                <a:rect l="l" t="t" r="r" b="b"/>
                <a:pathLst>
                  <a:path w="1336" h="7573" extrusionOk="0">
                    <a:moveTo>
                      <a:pt x="1" y="1"/>
                    </a:moveTo>
                    <a:lnTo>
                      <a:pt x="1" y="7573"/>
                    </a:lnTo>
                    <a:lnTo>
                      <a:pt x="1335" y="835"/>
                    </a:lnTo>
                    <a:lnTo>
                      <a:pt x="1" y="1"/>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flipH="1">
                <a:off x="7122076" y="4154873"/>
                <a:ext cx="186209" cy="223251"/>
              </a:xfrm>
              <a:custGeom>
                <a:avLst/>
                <a:gdLst/>
                <a:ahLst/>
                <a:cxnLst/>
                <a:rect l="l" t="t" r="r" b="b"/>
                <a:pathLst>
                  <a:path w="6706" h="8040" extrusionOk="0">
                    <a:moveTo>
                      <a:pt x="1835" y="0"/>
                    </a:moveTo>
                    <a:lnTo>
                      <a:pt x="1" y="2302"/>
                    </a:lnTo>
                    <a:lnTo>
                      <a:pt x="1668" y="4504"/>
                    </a:lnTo>
                    <a:lnTo>
                      <a:pt x="1969" y="8040"/>
                    </a:lnTo>
                    <a:lnTo>
                      <a:pt x="6705" y="8040"/>
                    </a:lnTo>
                    <a:lnTo>
                      <a:pt x="3069" y="7639"/>
                    </a:lnTo>
                    <a:lnTo>
                      <a:pt x="3069" y="1868"/>
                    </a:lnTo>
                    <a:lnTo>
                      <a:pt x="1835" y="0"/>
                    </a:ln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flipH="1">
                <a:off x="7122076" y="4154873"/>
                <a:ext cx="204730" cy="278813"/>
              </a:xfrm>
              <a:custGeom>
                <a:avLst/>
                <a:gdLst/>
                <a:ahLst/>
                <a:cxnLst/>
                <a:rect l="l" t="t" r="r" b="b"/>
                <a:pathLst>
                  <a:path w="7373" h="10041" extrusionOk="0">
                    <a:moveTo>
                      <a:pt x="2502" y="0"/>
                    </a:moveTo>
                    <a:lnTo>
                      <a:pt x="0" y="2469"/>
                    </a:lnTo>
                    <a:lnTo>
                      <a:pt x="1902" y="4937"/>
                    </a:lnTo>
                    <a:lnTo>
                      <a:pt x="1902" y="8873"/>
                    </a:lnTo>
                    <a:cubicBezTo>
                      <a:pt x="1902" y="9507"/>
                      <a:pt x="2436" y="10041"/>
                      <a:pt x="3069" y="10041"/>
                    </a:cubicBezTo>
                    <a:lnTo>
                      <a:pt x="6805" y="10041"/>
                    </a:lnTo>
                    <a:lnTo>
                      <a:pt x="7372" y="8040"/>
                    </a:lnTo>
                    <a:lnTo>
                      <a:pt x="2636" y="8040"/>
                    </a:lnTo>
                    <a:lnTo>
                      <a:pt x="2502" y="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flipH="1">
                <a:off x="7290653" y="4223404"/>
                <a:ext cx="36153" cy="210283"/>
              </a:xfrm>
              <a:custGeom>
                <a:avLst/>
                <a:gdLst/>
                <a:ahLst/>
                <a:cxnLst/>
                <a:rect l="l" t="t" r="r" b="b"/>
                <a:pathLst>
                  <a:path w="1302" h="7573" extrusionOk="0">
                    <a:moveTo>
                      <a:pt x="0" y="1"/>
                    </a:moveTo>
                    <a:lnTo>
                      <a:pt x="0" y="7573"/>
                    </a:lnTo>
                    <a:lnTo>
                      <a:pt x="1301" y="835"/>
                    </a:lnTo>
                    <a:lnTo>
                      <a:pt x="0" y="1"/>
                    </a:lnTo>
                    <a:close/>
                  </a:path>
                </a:pathLst>
              </a:custGeom>
              <a:solidFill>
                <a:srgbClr val="FF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flipH="1">
                <a:off x="7257308" y="2742323"/>
                <a:ext cx="516892" cy="1691346"/>
              </a:xfrm>
              <a:custGeom>
                <a:avLst/>
                <a:gdLst/>
                <a:ahLst/>
                <a:cxnLst/>
                <a:rect l="l" t="t" r="r" b="b"/>
                <a:pathLst>
                  <a:path w="18615" h="60911" extrusionOk="0">
                    <a:moveTo>
                      <a:pt x="1" y="1"/>
                    </a:moveTo>
                    <a:lnTo>
                      <a:pt x="1" y="57842"/>
                    </a:lnTo>
                    <a:cubicBezTo>
                      <a:pt x="1" y="59510"/>
                      <a:pt x="1369" y="60911"/>
                      <a:pt x="3070" y="60911"/>
                    </a:cubicBezTo>
                    <a:lnTo>
                      <a:pt x="15545" y="60911"/>
                    </a:lnTo>
                    <a:cubicBezTo>
                      <a:pt x="17247" y="60911"/>
                      <a:pt x="18614" y="59543"/>
                      <a:pt x="18614" y="57842"/>
                    </a:cubicBezTo>
                    <a:lnTo>
                      <a:pt x="18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flipH="1">
                <a:off x="7331420" y="2742323"/>
                <a:ext cx="516864" cy="1691346"/>
              </a:xfrm>
              <a:custGeom>
                <a:avLst/>
                <a:gdLst/>
                <a:ahLst/>
                <a:cxnLst/>
                <a:rect l="l" t="t" r="r" b="b"/>
                <a:pathLst>
                  <a:path w="18614" h="60911" extrusionOk="0">
                    <a:moveTo>
                      <a:pt x="0" y="1"/>
                    </a:moveTo>
                    <a:lnTo>
                      <a:pt x="0" y="57842"/>
                    </a:lnTo>
                    <a:cubicBezTo>
                      <a:pt x="0" y="59510"/>
                      <a:pt x="1368" y="60911"/>
                      <a:pt x="3069" y="60911"/>
                    </a:cubicBezTo>
                    <a:lnTo>
                      <a:pt x="15578" y="60911"/>
                    </a:lnTo>
                    <a:cubicBezTo>
                      <a:pt x="17246" y="60911"/>
                      <a:pt x="18614" y="59543"/>
                      <a:pt x="18614" y="57842"/>
                    </a:cubicBezTo>
                    <a:lnTo>
                      <a:pt x="18614" y="1"/>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flipH="1">
                <a:off x="5254755" y="2742323"/>
                <a:ext cx="516864" cy="1691346"/>
              </a:xfrm>
              <a:custGeom>
                <a:avLst/>
                <a:gdLst/>
                <a:ahLst/>
                <a:cxnLst/>
                <a:rect l="l" t="t" r="r" b="b"/>
                <a:pathLst>
                  <a:path w="18614" h="60911" extrusionOk="0">
                    <a:moveTo>
                      <a:pt x="0" y="1"/>
                    </a:moveTo>
                    <a:lnTo>
                      <a:pt x="0" y="57842"/>
                    </a:lnTo>
                    <a:cubicBezTo>
                      <a:pt x="0" y="59510"/>
                      <a:pt x="1368" y="60911"/>
                      <a:pt x="3069" y="60911"/>
                    </a:cubicBezTo>
                    <a:lnTo>
                      <a:pt x="15578" y="60911"/>
                    </a:lnTo>
                    <a:cubicBezTo>
                      <a:pt x="17246" y="60911"/>
                      <a:pt x="18613" y="59543"/>
                      <a:pt x="18613" y="57842"/>
                    </a:cubicBezTo>
                    <a:lnTo>
                      <a:pt x="18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flipH="1">
                <a:off x="5327923" y="2742323"/>
                <a:ext cx="516892" cy="1691346"/>
              </a:xfrm>
              <a:custGeom>
                <a:avLst/>
                <a:gdLst/>
                <a:ahLst/>
                <a:cxnLst/>
                <a:rect l="l" t="t" r="r" b="b"/>
                <a:pathLst>
                  <a:path w="18615" h="60911" extrusionOk="0">
                    <a:moveTo>
                      <a:pt x="1" y="1"/>
                    </a:moveTo>
                    <a:lnTo>
                      <a:pt x="1" y="57842"/>
                    </a:lnTo>
                    <a:cubicBezTo>
                      <a:pt x="1" y="59510"/>
                      <a:pt x="1369" y="60911"/>
                      <a:pt x="3036" y="60911"/>
                    </a:cubicBezTo>
                    <a:lnTo>
                      <a:pt x="15545" y="60911"/>
                    </a:lnTo>
                    <a:cubicBezTo>
                      <a:pt x="17247" y="60911"/>
                      <a:pt x="18614" y="59543"/>
                      <a:pt x="18614" y="57842"/>
                    </a:cubicBezTo>
                    <a:lnTo>
                      <a:pt x="18614" y="1"/>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flipH="1">
                <a:off x="5319611" y="2635806"/>
                <a:ext cx="2742652" cy="163051"/>
              </a:xfrm>
              <a:custGeom>
                <a:avLst/>
                <a:gdLst/>
                <a:ahLst/>
                <a:cxnLst/>
                <a:rect l="l" t="t" r="r" b="b"/>
                <a:pathLst>
                  <a:path w="98772" h="5872" extrusionOk="0">
                    <a:moveTo>
                      <a:pt x="1969" y="1"/>
                    </a:moveTo>
                    <a:cubicBezTo>
                      <a:pt x="868" y="1"/>
                      <a:pt x="1" y="868"/>
                      <a:pt x="1" y="1969"/>
                    </a:cubicBezTo>
                    <a:lnTo>
                      <a:pt x="1" y="3937"/>
                    </a:lnTo>
                    <a:cubicBezTo>
                      <a:pt x="1" y="5004"/>
                      <a:pt x="868" y="5872"/>
                      <a:pt x="1969" y="5872"/>
                    </a:cubicBezTo>
                    <a:lnTo>
                      <a:pt x="96837" y="5872"/>
                    </a:lnTo>
                    <a:cubicBezTo>
                      <a:pt x="97904" y="5872"/>
                      <a:pt x="98771" y="5004"/>
                      <a:pt x="98771" y="3937"/>
                    </a:cubicBezTo>
                    <a:lnTo>
                      <a:pt x="98771" y="1969"/>
                    </a:lnTo>
                    <a:cubicBezTo>
                      <a:pt x="98771" y="868"/>
                      <a:pt x="97904" y="1"/>
                      <a:pt x="96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flipH="1">
                <a:off x="4924108" y="2635806"/>
                <a:ext cx="1949751" cy="163051"/>
              </a:xfrm>
              <a:custGeom>
                <a:avLst/>
                <a:gdLst/>
                <a:ahLst/>
                <a:cxnLst/>
                <a:rect l="l" t="t" r="r" b="b"/>
                <a:pathLst>
                  <a:path w="70217" h="5872" extrusionOk="0">
                    <a:moveTo>
                      <a:pt x="1935" y="1"/>
                    </a:moveTo>
                    <a:cubicBezTo>
                      <a:pt x="867" y="1"/>
                      <a:pt x="0" y="868"/>
                      <a:pt x="0" y="1969"/>
                    </a:cubicBezTo>
                    <a:lnTo>
                      <a:pt x="0" y="3937"/>
                    </a:lnTo>
                    <a:cubicBezTo>
                      <a:pt x="0" y="5004"/>
                      <a:pt x="867" y="5872"/>
                      <a:pt x="1935" y="5872"/>
                    </a:cubicBezTo>
                    <a:lnTo>
                      <a:pt x="68282" y="5872"/>
                    </a:lnTo>
                    <a:cubicBezTo>
                      <a:pt x="69350" y="5872"/>
                      <a:pt x="70217" y="5004"/>
                      <a:pt x="70217" y="3937"/>
                    </a:cubicBezTo>
                    <a:lnTo>
                      <a:pt x="70217" y="1969"/>
                    </a:lnTo>
                    <a:cubicBezTo>
                      <a:pt x="70217" y="868"/>
                      <a:pt x="69350" y="1"/>
                      <a:pt x="68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flipH="1">
                <a:off x="7331420" y="2798831"/>
                <a:ext cx="516864" cy="95437"/>
              </a:xfrm>
              <a:custGeom>
                <a:avLst/>
                <a:gdLst/>
                <a:ahLst/>
                <a:cxnLst/>
                <a:rect l="l" t="t" r="r" b="b"/>
                <a:pathLst>
                  <a:path w="18614" h="3437" extrusionOk="0">
                    <a:moveTo>
                      <a:pt x="0" y="1"/>
                    </a:moveTo>
                    <a:lnTo>
                      <a:pt x="0" y="3436"/>
                    </a:lnTo>
                    <a:lnTo>
                      <a:pt x="18614" y="3436"/>
                    </a:lnTo>
                    <a:lnTo>
                      <a:pt x="18614" y="1"/>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flipH="1">
                <a:off x="5327923" y="2798831"/>
                <a:ext cx="516892" cy="95437"/>
              </a:xfrm>
              <a:custGeom>
                <a:avLst/>
                <a:gdLst/>
                <a:ahLst/>
                <a:cxnLst/>
                <a:rect l="l" t="t" r="r" b="b"/>
                <a:pathLst>
                  <a:path w="18615" h="3437" extrusionOk="0">
                    <a:moveTo>
                      <a:pt x="1" y="1"/>
                    </a:moveTo>
                    <a:lnTo>
                      <a:pt x="1" y="3436"/>
                    </a:lnTo>
                    <a:lnTo>
                      <a:pt x="18614" y="3436"/>
                    </a:lnTo>
                    <a:lnTo>
                      <a:pt x="18614" y="1"/>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flipH="1">
                <a:off x="7804719" y="3262887"/>
                <a:ext cx="269567" cy="1041115"/>
              </a:xfrm>
              <a:custGeom>
                <a:avLst/>
                <a:gdLst/>
                <a:ahLst/>
                <a:cxnLst/>
                <a:rect l="l" t="t" r="r" b="b"/>
                <a:pathLst>
                  <a:path w="9708" h="37494" extrusionOk="0">
                    <a:moveTo>
                      <a:pt x="4370" y="0"/>
                    </a:moveTo>
                    <a:cubicBezTo>
                      <a:pt x="1968" y="0"/>
                      <a:pt x="0" y="1969"/>
                      <a:pt x="0" y="4370"/>
                    </a:cubicBezTo>
                    <a:lnTo>
                      <a:pt x="0" y="36360"/>
                    </a:lnTo>
                    <a:cubicBezTo>
                      <a:pt x="0" y="36994"/>
                      <a:pt x="501" y="37494"/>
                      <a:pt x="1134" y="37494"/>
                    </a:cubicBezTo>
                    <a:lnTo>
                      <a:pt x="8573" y="37494"/>
                    </a:lnTo>
                    <a:cubicBezTo>
                      <a:pt x="9207" y="37494"/>
                      <a:pt x="9707" y="36994"/>
                      <a:pt x="9707" y="36360"/>
                    </a:cubicBezTo>
                    <a:lnTo>
                      <a:pt x="9707" y="4370"/>
                    </a:lnTo>
                    <a:cubicBezTo>
                      <a:pt x="9707" y="1969"/>
                      <a:pt x="7772" y="0"/>
                      <a:pt x="5337" y="0"/>
                    </a:cubicBezTo>
                    <a:close/>
                  </a:path>
                </a:pathLst>
              </a:custGeom>
              <a:solidFill>
                <a:srgbClr val="FA6E7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flipH="1">
                <a:off x="7597239" y="3413861"/>
                <a:ext cx="377943" cy="382581"/>
              </a:xfrm>
              <a:custGeom>
                <a:avLst/>
                <a:gdLst/>
                <a:ahLst/>
                <a:cxnLst/>
                <a:rect l="l" t="t" r="r" b="b"/>
                <a:pathLst>
                  <a:path w="13611" h="13778" extrusionOk="0">
                    <a:moveTo>
                      <a:pt x="11208" y="1"/>
                    </a:moveTo>
                    <a:cubicBezTo>
                      <a:pt x="9874" y="1"/>
                      <a:pt x="8807" y="1068"/>
                      <a:pt x="8807" y="2402"/>
                    </a:cubicBezTo>
                    <a:lnTo>
                      <a:pt x="8807" y="5738"/>
                    </a:lnTo>
                    <a:cubicBezTo>
                      <a:pt x="8807" y="7539"/>
                      <a:pt x="7372" y="8974"/>
                      <a:pt x="5604" y="8974"/>
                    </a:cubicBezTo>
                    <a:lnTo>
                      <a:pt x="2402" y="8974"/>
                    </a:lnTo>
                    <a:cubicBezTo>
                      <a:pt x="1068" y="8974"/>
                      <a:pt x="0" y="10041"/>
                      <a:pt x="0" y="11376"/>
                    </a:cubicBezTo>
                    <a:cubicBezTo>
                      <a:pt x="0" y="12676"/>
                      <a:pt x="1068" y="13777"/>
                      <a:pt x="2402" y="13777"/>
                    </a:cubicBezTo>
                    <a:lnTo>
                      <a:pt x="5604" y="13777"/>
                    </a:lnTo>
                    <a:cubicBezTo>
                      <a:pt x="10008" y="13777"/>
                      <a:pt x="13610" y="10175"/>
                      <a:pt x="13610" y="5738"/>
                    </a:cubicBezTo>
                    <a:lnTo>
                      <a:pt x="13610" y="2402"/>
                    </a:lnTo>
                    <a:cubicBezTo>
                      <a:pt x="13610" y="1068"/>
                      <a:pt x="12543" y="1"/>
                      <a:pt x="11208" y="1"/>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flipH="1">
                <a:off x="7894576" y="3593574"/>
                <a:ext cx="381637" cy="377916"/>
              </a:xfrm>
              <a:custGeom>
                <a:avLst/>
                <a:gdLst/>
                <a:ahLst/>
                <a:cxnLst/>
                <a:rect l="l" t="t" r="r" b="b"/>
                <a:pathLst>
                  <a:path w="13744" h="13610" extrusionOk="0">
                    <a:moveTo>
                      <a:pt x="2369" y="0"/>
                    </a:moveTo>
                    <a:cubicBezTo>
                      <a:pt x="1068" y="0"/>
                      <a:pt x="0" y="1067"/>
                      <a:pt x="0" y="2368"/>
                    </a:cubicBezTo>
                    <a:lnTo>
                      <a:pt x="0" y="5571"/>
                    </a:lnTo>
                    <a:cubicBezTo>
                      <a:pt x="0" y="10007"/>
                      <a:pt x="3570" y="13610"/>
                      <a:pt x="8006" y="13610"/>
                    </a:cubicBezTo>
                    <a:lnTo>
                      <a:pt x="11342" y="13610"/>
                    </a:lnTo>
                    <a:cubicBezTo>
                      <a:pt x="12676" y="13610"/>
                      <a:pt x="13744" y="12542"/>
                      <a:pt x="13744" y="11208"/>
                    </a:cubicBezTo>
                    <a:cubicBezTo>
                      <a:pt x="13744" y="9874"/>
                      <a:pt x="12676" y="8806"/>
                      <a:pt x="11342" y="8806"/>
                    </a:cubicBezTo>
                    <a:lnTo>
                      <a:pt x="8006" y="8806"/>
                    </a:lnTo>
                    <a:cubicBezTo>
                      <a:pt x="6205" y="8806"/>
                      <a:pt x="4770" y="7372"/>
                      <a:pt x="4770" y="5571"/>
                    </a:cubicBezTo>
                    <a:lnTo>
                      <a:pt x="4770" y="2368"/>
                    </a:lnTo>
                    <a:cubicBezTo>
                      <a:pt x="4770" y="1067"/>
                      <a:pt x="3703" y="0"/>
                      <a:pt x="2369"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flipH="1">
                <a:off x="8004811" y="3413861"/>
                <a:ext cx="11135" cy="46344"/>
              </a:xfrm>
              <a:custGeom>
                <a:avLst/>
                <a:gdLst/>
                <a:ahLst/>
                <a:cxnLst/>
                <a:rect l="l" t="t" r="r" b="b"/>
                <a:pathLst>
                  <a:path w="401" h="1669" extrusionOk="0">
                    <a:moveTo>
                      <a:pt x="1" y="1"/>
                    </a:moveTo>
                    <a:lnTo>
                      <a:pt x="1" y="1669"/>
                    </a:lnTo>
                    <a:lnTo>
                      <a:pt x="401" y="1669"/>
                    </a:ln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flipH="1">
                <a:off x="7864001" y="3344385"/>
                <a:ext cx="11135" cy="46344"/>
              </a:xfrm>
              <a:custGeom>
                <a:avLst/>
                <a:gdLst/>
                <a:ahLst/>
                <a:cxnLst/>
                <a:rect l="l" t="t" r="r" b="b"/>
                <a:pathLst>
                  <a:path w="401" h="1669" extrusionOk="0">
                    <a:moveTo>
                      <a:pt x="0" y="1"/>
                    </a:moveTo>
                    <a:lnTo>
                      <a:pt x="0" y="1669"/>
                    </a:lnTo>
                    <a:lnTo>
                      <a:pt x="400" y="1669"/>
                    </a:lnTo>
                    <a:lnTo>
                      <a:pt x="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flipH="1">
                <a:off x="7942750" y="3613928"/>
                <a:ext cx="11135" cy="45428"/>
              </a:xfrm>
              <a:custGeom>
                <a:avLst/>
                <a:gdLst/>
                <a:ahLst/>
                <a:cxnLst/>
                <a:rect l="l" t="t" r="r" b="b"/>
                <a:pathLst>
                  <a:path w="401" h="1636" extrusionOk="0">
                    <a:moveTo>
                      <a:pt x="1" y="1"/>
                    </a:moveTo>
                    <a:lnTo>
                      <a:pt x="1" y="1635"/>
                    </a:lnTo>
                    <a:lnTo>
                      <a:pt x="401" y="1635"/>
                    </a:ln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flipH="1">
                <a:off x="7902903" y="3473145"/>
                <a:ext cx="11135" cy="46344"/>
              </a:xfrm>
              <a:custGeom>
                <a:avLst/>
                <a:gdLst/>
                <a:ahLst/>
                <a:cxnLst/>
                <a:rect l="l" t="t" r="r" b="b"/>
                <a:pathLst>
                  <a:path w="401" h="1669" extrusionOk="0">
                    <a:moveTo>
                      <a:pt x="0" y="1"/>
                    </a:moveTo>
                    <a:lnTo>
                      <a:pt x="0" y="1668"/>
                    </a:lnTo>
                    <a:lnTo>
                      <a:pt x="400" y="1668"/>
                    </a:lnTo>
                    <a:lnTo>
                      <a:pt x="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flipH="1">
                <a:off x="7842703" y="3869586"/>
                <a:ext cx="11135" cy="46344"/>
              </a:xfrm>
              <a:custGeom>
                <a:avLst/>
                <a:gdLst/>
                <a:ahLst/>
                <a:cxnLst/>
                <a:rect l="l" t="t" r="r" b="b"/>
                <a:pathLst>
                  <a:path w="401" h="1669" extrusionOk="0">
                    <a:moveTo>
                      <a:pt x="0" y="0"/>
                    </a:moveTo>
                    <a:lnTo>
                      <a:pt x="0" y="1668"/>
                    </a:lnTo>
                    <a:lnTo>
                      <a:pt x="401" y="1668"/>
                    </a:ln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flipH="1">
                <a:off x="7691730" y="3457401"/>
                <a:ext cx="11135" cy="46344"/>
              </a:xfrm>
              <a:custGeom>
                <a:avLst/>
                <a:gdLst/>
                <a:ahLst/>
                <a:cxnLst/>
                <a:rect l="l" t="t" r="r" b="b"/>
                <a:pathLst>
                  <a:path w="401" h="1669" extrusionOk="0">
                    <a:moveTo>
                      <a:pt x="0" y="0"/>
                    </a:moveTo>
                    <a:lnTo>
                      <a:pt x="0" y="1668"/>
                    </a:lnTo>
                    <a:lnTo>
                      <a:pt x="401" y="1668"/>
                    </a:ln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flipH="1">
                <a:off x="8004811" y="3760292"/>
                <a:ext cx="11135" cy="46344"/>
              </a:xfrm>
              <a:custGeom>
                <a:avLst/>
                <a:gdLst/>
                <a:ahLst/>
                <a:cxnLst/>
                <a:rect l="l" t="t" r="r" b="b"/>
                <a:pathLst>
                  <a:path w="401" h="1669" extrusionOk="0">
                    <a:moveTo>
                      <a:pt x="1" y="0"/>
                    </a:moveTo>
                    <a:lnTo>
                      <a:pt x="1" y="1668"/>
                    </a:lnTo>
                    <a:lnTo>
                      <a:pt x="401" y="1668"/>
                    </a:ln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flipH="1">
                <a:off x="7993676" y="3957583"/>
                <a:ext cx="11135" cy="46344"/>
              </a:xfrm>
              <a:custGeom>
                <a:avLst/>
                <a:gdLst/>
                <a:ahLst/>
                <a:cxnLst/>
                <a:rect l="l" t="t" r="r" b="b"/>
                <a:pathLst>
                  <a:path w="401" h="1669" extrusionOk="0">
                    <a:moveTo>
                      <a:pt x="0" y="0"/>
                    </a:moveTo>
                    <a:lnTo>
                      <a:pt x="0" y="1668"/>
                    </a:lnTo>
                    <a:lnTo>
                      <a:pt x="400" y="1668"/>
                    </a:lnTo>
                    <a:lnTo>
                      <a:pt x="4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flipH="1">
                <a:off x="7889936" y="3750101"/>
                <a:ext cx="11135" cy="46344"/>
              </a:xfrm>
              <a:custGeom>
                <a:avLst/>
                <a:gdLst/>
                <a:ahLst/>
                <a:cxnLst/>
                <a:rect l="l" t="t" r="r" b="b"/>
                <a:pathLst>
                  <a:path w="401" h="1669" extrusionOk="0">
                    <a:moveTo>
                      <a:pt x="0" y="0"/>
                    </a:moveTo>
                    <a:lnTo>
                      <a:pt x="0" y="1668"/>
                    </a:lnTo>
                    <a:lnTo>
                      <a:pt x="400" y="1668"/>
                    </a:lnTo>
                    <a:lnTo>
                      <a:pt x="4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flipH="1">
                <a:off x="8226175" y="3759348"/>
                <a:ext cx="11135" cy="46344"/>
              </a:xfrm>
              <a:custGeom>
                <a:avLst/>
                <a:gdLst/>
                <a:ahLst/>
                <a:cxnLst/>
                <a:rect l="l" t="t" r="r" b="b"/>
                <a:pathLst>
                  <a:path w="401" h="1669" extrusionOk="0">
                    <a:moveTo>
                      <a:pt x="0" y="1"/>
                    </a:moveTo>
                    <a:lnTo>
                      <a:pt x="0" y="1669"/>
                    </a:lnTo>
                    <a:lnTo>
                      <a:pt x="401" y="1669"/>
                    </a:ln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flipH="1">
                <a:off x="8173389" y="3673212"/>
                <a:ext cx="11135" cy="45428"/>
              </a:xfrm>
              <a:custGeom>
                <a:avLst/>
                <a:gdLst/>
                <a:ahLst/>
                <a:cxnLst/>
                <a:rect l="l" t="t" r="r" b="b"/>
                <a:pathLst>
                  <a:path w="401" h="1636" extrusionOk="0">
                    <a:moveTo>
                      <a:pt x="1" y="1"/>
                    </a:moveTo>
                    <a:lnTo>
                      <a:pt x="1" y="1635"/>
                    </a:lnTo>
                    <a:lnTo>
                      <a:pt x="401" y="1635"/>
                    </a:ln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flipH="1">
                <a:off x="8149287" y="3805665"/>
                <a:ext cx="11135" cy="46344"/>
              </a:xfrm>
              <a:custGeom>
                <a:avLst/>
                <a:gdLst/>
                <a:ahLst/>
                <a:cxnLst/>
                <a:rect l="l" t="t" r="r" b="b"/>
                <a:pathLst>
                  <a:path w="401" h="1669" extrusionOk="0">
                    <a:moveTo>
                      <a:pt x="0" y="1"/>
                    </a:moveTo>
                    <a:lnTo>
                      <a:pt x="0" y="1669"/>
                    </a:lnTo>
                    <a:lnTo>
                      <a:pt x="400" y="1669"/>
                    </a:lnTo>
                    <a:lnTo>
                      <a:pt x="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flipH="1">
                <a:off x="7832512" y="3573192"/>
                <a:ext cx="11135" cy="46316"/>
              </a:xfrm>
              <a:custGeom>
                <a:avLst/>
                <a:gdLst/>
                <a:ahLst/>
                <a:cxnLst/>
                <a:rect l="l" t="t" r="r" b="b"/>
                <a:pathLst>
                  <a:path w="401" h="1668" extrusionOk="0">
                    <a:moveTo>
                      <a:pt x="0" y="0"/>
                    </a:moveTo>
                    <a:lnTo>
                      <a:pt x="0" y="1668"/>
                    </a:lnTo>
                    <a:lnTo>
                      <a:pt x="400" y="1668"/>
                    </a:lnTo>
                    <a:lnTo>
                      <a:pt x="4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flipH="1">
                <a:off x="7668572" y="3637086"/>
                <a:ext cx="11135" cy="45428"/>
              </a:xfrm>
              <a:custGeom>
                <a:avLst/>
                <a:gdLst/>
                <a:ahLst/>
                <a:cxnLst/>
                <a:rect l="l" t="t" r="r" b="b"/>
                <a:pathLst>
                  <a:path w="401" h="1636" extrusionOk="0">
                    <a:moveTo>
                      <a:pt x="0" y="1"/>
                    </a:moveTo>
                    <a:lnTo>
                      <a:pt x="0" y="1635"/>
                    </a:lnTo>
                    <a:lnTo>
                      <a:pt x="401" y="1635"/>
                    </a:ln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flipH="1">
                <a:off x="7688957" y="4048356"/>
                <a:ext cx="495567" cy="436283"/>
              </a:xfrm>
              <a:custGeom>
                <a:avLst/>
                <a:gdLst/>
                <a:ahLst/>
                <a:cxnLst/>
                <a:rect l="l" t="t" r="r" b="b"/>
                <a:pathLst>
                  <a:path w="17847" h="15712" extrusionOk="0">
                    <a:moveTo>
                      <a:pt x="768" y="0"/>
                    </a:moveTo>
                    <a:cubicBezTo>
                      <a:pt x="334" y="0"/>
                      <a:pt x="1" y="367"/>
                      <a:pt x="67" y="834"/>
                    </a:cubicBezTo>
                    <a:lnTo>
                      <a:pt x="1735" y="13443"/>
                    </a:lnTo>
                    <a:cubicBezTo>
                      <a:pt x="1902" y="14744"/>
                      <a:pt x="3003" y="15712"/>
                      <a:pt x="4304" y="15712"/>
                    </a:cubicBezTo>
                    <a:lnTo>
                      <a:pt x="13811" y="15712"/>
                    </a:lnTo>
                    <a:cubicBezTo>
                      <a:pt x="15145" y="15712"/>
                      <a:pt x="16246" y="14711"/>
                      <a:pt x="16379" y="13410"/>
                    </a:cubicBezTo>
                    <a:lnTo>
                      <a:pt x="17780" y="801"/>
                    </a:lnTo>
                    <a:cubicBezTo>
                      <a:pt x="17847" y="367"/>
                      <a:pt x="17513" y="0"/>
                      <a:pt x="170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flipH="1">
                <a:off x="7703757" y="4188222"/>
                <a:ext cx="464078" cy="71335"/>
              </a:xfrm>
              <a:custGeom>
                <a:avLst/>
                <a:gdLst/>
                <a:ahLst/>
                <a:cxnLst/>
                <a:rect l="l" t="t" r="r" b="b"/>
                <a:pathLst>
                  <a:path w="16713" h="2569" extrusionOk="0">
                    <a:moveTo>
                      <a:pt x="0" y="0"/>
                    </a:moveTo>
                    <a:lnTo>
                      <a:pt x="367" y="2569"/>
                    </a:lnTo>
                    <a:lnTo>
                      <a:pt x="16412" y="2569"/>
                    </a:lnTo>
                    <a:lnTo>
                      <a:pt x="16712" y="0"/>
                    </a:lnTo>
                    <a:close/>
                  </a:path>
                </a:pathLst>
              </a:custGeom>
              <a:solidFill>
                <a:srgbClr val="FA6E7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rot="1800243">
                <a:off x="6356922" y="2515035"/>
                <a:ext cx="152934" cy="88783"/>
              </a:xfrm>
              <a:custGeom>
                <a:avLst/>
                <a:gdLst/>
                <a:ahLst/>
                <a:cxnLst/>
                <a:rect l="l" t="t" r="r" b="b"/>
                <a:pathLst>
                  <a:path w="7640" h="7573" extrusionOk="0">
                    <a:moveTo>
                      <a:pt x="7640" y="1"/>
                    </a:moveTo>
                    <a:cubicBezTo>
                      <a:pt x="3737" y="1569"/>
                      <a:pt x="635" y="3670"/>
                      <a:pt x="1" y="7573"/>
                    </a:cubicBezTo>
                    <a:lnTo>
                      <a:pt x="7640" y="7573"/>
                    </a:lnTo>
                    <a:lnTo>
                      <a:pt x="7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6480661" y="1920587"/>
                <a:ext cx="933321" cy="714194"/>
              </a:xfrm>
              <a:custGeom>
                <a:avLst/>
                <a:gdLst/>
                <a:ahLst/>
                <a:cxnLst/>
                <a:rect l="l" t="t" r="r" b="b"/>
                <a:pathLst>
                  <a:path w="54974" h="62212" extrusionOk="0">
                    <a:moveTo>
                      <a:pt x="38795" y="1"/>
                    </a:moveTo>
                    <a:lnTo>
                      <a:pt x="38795" y="46501"/>
                    </a:lnTo>
                    <a:cubicBezTo>
                      <a:pt x="38795" y="46501"/>
                      <a:pt x="15845" y="48936"/>
                      <a:pt x="1" y="54640"/>
                    </a:cubicBezTo>
                    <a:lnTo>
                      <a:pt x="1" y="62212"/>
                    </a:lnTo>
                    <a:lnTo>
                      <a:pt x="52038" y="62212"/>
                    </a:lnTo>
                    <a:cubicBezTo>
                      <a:pt x="52038" y="62212"/>
                      <a:pt x="54973" y="49536"/>
                      <a:pt x="54340" y="30523"/>
                    </a:cubicBezTo>
                    <a:cubicBezTo>
                      <a:pt x="53906" y="17780"/>
                      <a:pt x="48702" y="6205"/>
                      <a:pt x="38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6511275" y="2130856"/>
                <a:ext cx="676214" cy="408519"/>
              </a:xfrm>
              <a:custGeom>
                <a:avLst/>
                <a:gdLst/>
                <a:ahLst/>
                <a:cxnLst/>
                <a:rect l="l" t="t" r="r" b="b"/>
                <a:pathLst>
                  <a:path w="38796" h="39662" fill="none" extrusionOk="0">
                    <a:moveTo>
                      <a:pt x="38795" y="0"/>
                    </a:moveTo>
                    <a:lnTo>
                      <a:pt x="38795" y="31523"/>
                    </a:lnTo>
                    <a:cubicBezTo>
                      <a:pt x="38795" y="31523"/>
                      <a:pt x="15845" y="33958"/>
                      <a:pt x="1" y="39662"/>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6478104" y="2538310"/>
                <a:ext cx="45890" cy="97660"/>
              </a:xfrm>
              <a:custGeom>
                <a:avLst/>
                <a:gdLst/>
                <a:ahLst/>
                <a:cxnLst/>
                <a:rect l="l" t="t" r="r" b="b"/>
                <a:pathLst>
                  <a:path w="2703" h="8507" extrusionOk="0">
                    <a:moveTo>
                      <a:pt x="2703" y="1"/>
                    </a:moveTo>
                    <a:cubicBezTo>
                      <a:pt x="1769" y="301"/>
                      <a:pt x="868" y="601"/>
                      <a:pt x="1" y="935"/>
                    </a:cubicBezTo>
                    <a:lnTo>
                      <a:pt x="1" y="8507"/>
                    </a:lnTo>
                    <a:lnTo>
                      <a:pt x="2703" y="8507"/>
                    </a:lnTo>
                    <a:lnTo>
                      <a:pt x="27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177362" y="1051523"/>
                <a:ext cx="368915" cy="334792"/>
              </a:xfrm>
              <a:custGeom>
                <a:avLst/>
                <a:gdLst/>
                <a:ahLst/>
                <a:cxnLst/>
                <a:rect l="l" t="t" r="r" b="b"/>
                <a:pathLst>
                  <a:path w="15979" h="14501" extrusionOk="0">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rot="-755090">
                <a:off x="6769977" y="1796255"/>
                <a:ext cx="77569" cy="7503"/>
              </a:xfrm>
              <a:custGeom>
                <a:avLst/>
                <a:gdLst/>
                <a:ahLst/>
                <a:cxnLst/>
                <a:rect l="l" t="t" r="r" b="b"/>
                <a:pathLst>
                  <a:path w="5828" h="864" extrusionOk="0">
                    <a:moveTo>
                      <a:pt x="0" y="0"/>
                    </a:moveTo>
                    <a:cubicBezTo>
                      <a:pt x="1742" y="871"/>
                      <a:pt x="4039" y="1177"/>
                      <a:pt x="5828" y="409"/>
                    </a:cubicBezTo>
                  </a:path>
                </a:pathLst>
              </a:custGeom>
              <a:noFill/>
              <a:ln w="9525" cap="flat" cmpd="sng">
                <a:solidFill>
                  <a:schemeClr val="dk2"/>
                </a:solidFill>
                <a:prstDash val="solid"/>
                <a:round/>
                <a:headEnd type="none" w="med" len="med"/>
                <a:tailEnd type="none" w="med" len="med"/>
              </a:ln>
            </p:spPr>
            <p:txBody>
              <a:bodyPr/>
              <a:lstStyle/>
              <a:p>
                <a:endParaRPr lang="en-GB"/>
              </a:p>
            </p:txBody>
          </p:sp>
          <p:grpSp>
            <p:nvGrpSpPr>
              <p:cNvPr id="540" name="Google Shape;540;p32"/>
              <p:cNvGrpSpPr/>
              <p:nvPr/>
            </p:nvGrpSpPr>
            <p:grpSpPr>
              <a:xfrm>
                <a:off x="7352182" y="1151063"/>
                <a:ext cx="1098341" cy="723231"/>
                <a:chOff x="8338249" y="1489068"/>
                <a:chExt cx="1659626" cy="1092824"/>
              </a:xfrm>
            </p:grpSpPr>
            <p:sp>
              <p:nvSpPr>
                <p:cNvPr id="541" name="Google Shape;541;p32"/>
                <p:cNvSpPr/>
                <p:nvPr/>
              </p:nvSpPr>
              <p:spPr>
                <a:xfrm>
                  <a:off x="8718666" y="1491331"/>
                  <a:ext cx="1279209" cy="1087652"/>
                </a:xfrm>
                <a:custGeom>
                  <a:avLst/>
                  <a:gdLst/>
                  <a:ahLst/>
                  <a:cxnLst/>
                  <a:rect l="l" t="t" r="r" b="b"/>
                  <a:pathLst>
                    <a:path w="55407" h="47110" extrusionOk="0">
                      <a:moveTo>
                        <a:pt x="41944" y="0"/>
                      </a:moveTo>
                      <a:cubicBezTo>
                        <a:pt x="41873" y="0"/>
                        <a:pt x="41802" y="1"/>
                        <a:pt x="41730" y="2"/>
                      </a:cubicBezTo>
                      <a:cubicBezTo>
                        <a:pt x="34192" y="102"/>
                        <a:pt x="22784" y="1236"/>
                        <a:pt x="10308" y="5906"/>
                      </a:cubicBezTo>
                      <a:cubicBezTo>
                        <a:pt x="4037" y="8241"/>
                        <a:pt x="1" y="14379"/>
                        <a:pt x="501" y="21051"/>
                      </a:cubicBezTo>
                      <a:cubicBezTo>
                        <a:pt x="868" y="26321"/>
                        <a:pt x="1769" y="33059"/>
                        <a:pt x="3803" y="40264"/>
                      </a:cubicBezTo>
                      <a:cubicBezTo>
                        <a:pt x="4904" y="44167"/>
                        <a:pt x="8407" y="46902"/>
                        <a:pt x="12443" y="47036"/>
                      </a:cubicBezTo>
                      <a:cubicBezTo>
                        <a:pt x="13823" y="47080"/>
                        <a:pt x="15379" y="47109"/>
                        <a:pt x="17068" y="47109"/>
                      </a:cubicBezTo>
                      <a:cubicBezTo>
                        <a:pt x="23098" y="47109"/>
                        <a:pt x="30831" y="46734"/>
                        <a:pt x="38361" y="45301"/>
                      </a:cubicBezTo>
                      <a:cubicBezTo>
                        <a:pt x="47201" y="43633"/>
                        <a:pt x="53906" y="36428"/>
                        <a:pt x="54840" y="27488"/>
                      </a:cubicBezTo>
                      <a:cubicBezTo>
                        <a:pt x="55374" y="22318"/>
                        <a:pt x="55407" y="16147"/>
                        <a:pt x="54139" y="9843"/>
                      </a:cubicBezTo>
                      <a:cubicBezTo>
                        <a:pt x="52953" y="4075"/>
                        <a:pt x="47826" y="0"/>
                        <a:pt x="41944"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2"/>
                <p:cNvSpPr/>
                <p:nvPr/>
              </p:nvSpPr>
              <p:spPr>
                <a:xfrm>
                  <a:off x="8718666" y="1489068"/>
                  <a:ext cx="1279209" cy="1092824"/>
                </a:xfrm>
                <a:custGeom>
                  <a:avLst/>
                  <a:gdLst/>
                  <a:ahLst/>
                  <a:cxnLst/>
                  <a:rect l="l" t="t" r="r" b="b"/>
                  <a:pathLst>
                    <a:path w="55407" h="47334" fill="none" extrusionOk="0">
                      <a:moveTo>
                        <a:pt x="501" y="21149"/>
                      </a:moveTo>
                      <a:cubicBezTo>
                        <a:pt x="868" y="26419"/>
                        <a:pt x="1769" y="33157"/>
                        <a:pt x="3803" y="40362"/>
                      </a:cubicBezTo>
                      <a:cubicBezTo>
                        <a:pt x="4904" y="44265"/>
                        <a:pt x="8407" y="47000"/>
                        <a:pt x="12443" y="47134"/>
                      </a:cubicBezTo>
                      <a:cubicBezTo>
                        <a:pt x="18747" y="47334"/>
                        <a:pt x="28721" y="47234"/>
                        <a:pt x="38361" y="45399"/>
                      </a:cubicBezTo>
                      <a:cubicBezTo>
                        <a:pt x="47201" y="43731"/>
                        <a:pt x="53906" y="36526"/>
                        <a:pt x="54840" y="27586"/>
                      </a:cubicBezTo>
                      <a:cubicBezTo>
                        <a:pt x="55374" y="22416"/>
                        <a:pt x="55407" y="16245"/>
                        <a:pt x="54139" y="9941"/>
                      </a:cubicBezTo>
                      <a:cubicBezTo>
                        <a:pt x="52938" y="4103"/>
                        <a:pt x="47701" y="0"/>
                        <a:pt x="41730" y="100"/>
                      </a:cubicBezTo>
                      <a:cubicBezTo>
                        <a:pt x="34192" y="200"/>
                        <a:pt x="22784" y="1334"/>
                        <a:pt x="10308" y="6004"/>
                      </a:cubicBezTo>
                      <a:cubicBezTo>
                        <a:pt x="4037" y="8339"/>
                        <a:pt x="1" y="14477"/>
                        <a:pt x="501" y="21149"/>
                      </a:cubicBez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8975109" y="1835594"/>
                  <a:ext cx="802498" cy="23"/>
                </a:xfrm>
                <a:custGeom>
                  <a:avLst/>
                  <a:gdLst/>
                  <a:ahLst/>
                  <a:cxnLst/>
                  <a:rect l="l" t="t" r="r" b="b"/>
                  <a:pathLst>
                    <a:path w="34759" h="1" fill="none" extrusionOk="0">
                      <a:moveTo>
                        <a:pt x="1" y="1"/>
                      </a:moveTo>
                      <a:lnTo>
                        <a:pt x="34759"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9414836" y="1976536"/>
                  <a:ext cx="362751" cy="23"/>
                </a:xfrm>
                <a:custGeom>
                  <a:avLst/>
                  <a:gdLst/>
                  <a:ahLst/>
                  <a:cxnLst/>
                  <a:rect l="l" t="t" r="r" b="b"/>
                  <a:pathLst>
                    <a:path w="15712" h="1" fill="none" extrusionOk="0">
                      <a:moveTo>
                        <a:pt x="1" y="0"/>
                      </a:moveTo>
                      <a:lnTo>
                        <a:pt x="15712"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8975109" y="1976536"/>
                  <a:ext cx="321170" cy="23"/>
                </a:xfrm>
                <a:custGeom>
                  <a:avLst/>
                  <a:gdLst/>
                  <a:ahLst/>
                  <a:cxnLst/>
                  <a:rect l="l" t="t" r="r" b="b"/>
                  <a:pathLst>
                    <a:path w="13911" h="1" fill="none" extrusionOk="0">
                      <a:moveTo>
                        <a:pt x="1" y="0"/>
                      </a:moveTo>
                      <a:lnTo>
                        <a:pt x="1391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8975109" y="2116694"/>
                  <a:ext cx="512935" cy="23"/>
                </a:xfrm>
                <a:custGeom>
                  <a:avLst/>
                  <a:gdLst/>
                  <a:ahLst/>
                  <a:cxnLst/>
                  <a:rect l="l" t="t" r="r" b="b"/>
                  <a:pathLst>
                    <a:path w="22217" h="1" fill="none" extrusionOk="0">
                      <a:moveTo>
                        <a:pt x="1" y="0"/>
                      </a:moveTo>
                      <a:lnTo>
                        <a:pt x="22216"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9463363" y="2257613"/>
                  <a:ext cx="184077" cy="23"/>
                </a:xfrm>
                <a:custGeom>
                  <a:avLst/>
                  <a:gdLst/>
                  <a:ahLst/>
                  <a:cxnLst/>
                  <a:rect l="l" t="t" r="r" b="b"/>
                  <a:pathLst>
                    <a:path w="7973" h="1" fill="none" extrusionOk="0">
                      <a:moveTo>
                        <a:pt x="0" y="1"/>
                      </a:moveTo>
                      <a:lnTo>
                        <a:pt x="7972"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8338249" y="2249902"/>
                  <a:ext cx="427442" cy="80137"/>
                </a:xfrm>
                <a:custGeom>
                  <a:avLst/>
                  <a:gdLst/>
                  <a:ahLst/>
                  <a:cxnLst/>
                  <a:rect l="l" t="t" r="r" b="b"/>
                  <a:pathLst>
                    <a:path w="18514" h="3471" fill="none" extrusionOk="0">
                      <a:moveTo>
                        <a:pt x="0" y="3470"/>
                      </a:moveTo>
                      <a:cubicBezTo>
                        <a:pt x="10308" y="2169"/>
                        <a:pt x="18513" y="1"/>
                        <a:pt x="18513" y="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9" name="Google Shape;549;p32"/>
              <p:cNvCxnSpPr/>
              <p:nvPr/>
            </p:nvCxnSpPr>
            <p:spPr>
              <a:xfrm rot="-79933">
                <a:off x="6099594" y="1920891"/>
                <a:ext cx="12903" cy="281208"/>
              </a:xfrm>
              <a:prstGeom prst="straightConnector1">
                <a:avLst/>
              </a:prstGeom>
              <a:noFill/>
              <a:ln w="9525" cap="flat" cmpd="sng">
                <a:solidFill>
                  <a:schemeClr val="lt1"/>
                </a:solidFill>
                <a:prstDash val="solid"/>
                <a:round/>
                <a:headEnd type="none" w="med" len="med"/>
                <a:tailEnd type="none" w="med" len="med"/>
              </a:ln>
            </p:spPr>
          </p:cxnSp>
          <p:cxnSp>
            <p:nvCxnSpPr>
              <p:cNvPr id="550" name="Google Shape;550;p32"/>
              <p:cNvCxnSpPr/>
              <p:nvPr/>
            </p:nvCxnSpPr>
            <p:spPr>
              <a:xfrm rot="-79933">
                <a:off x="6158372" y="1919294"/>
                <a:ext cx="12903" cy="281208"/>
              </a:xfrm>
              <a:prstGeom prst="straightConnector1">
                <a:avLst/>
              </a:prstGeom>
              <a:noFill/>
              <a:ln w="9525" cap="flat" cmpd="sng">
                <a:solidFill>
                  <a:schemeClr val="lt1"/>
                </a:solidFill>
                <a:prstDash val="solid"/>
                <a:round/>
                <a:headEnd type="none" w="med" len="med"/>
                <a:tailEnd type="none" w="med" len="med"/>
              </a:ln>
            </p:spPr>
          </p:cxnSp>
          <p:cxnSp>
            <p:nvCxnSpPr>
              <p:cNvPr id="551" name="Google Shape;551;p32"/>
              <p:cNvCxnSpPr/>
              <p:nvPr/>
            </p:nvCxnSpPr>
            <p:spPr>
              <a:xfrm rot="-79933">
                <a:off x="6217150" y="1917698"/>
                <a:ext cx="12903" cy="281208"/>
              </a:xfrm>
              <a:prstGeom prst="straightConnector1">
                <a:avLst/>
              </a:prstGeom>
              <a:noFill/>
              <a:ln w="9525" cap="flat" cmpd="sng">
                <a:solidFill>
                  <a:schemeClr val="lt1"/>
                </a:solidFill>
                <a:prstDash val="solid"/>
                <a:round/>
                <a:headEnd type="none" w="med" len="med"/>
                <a:tailEnd type="none" w="med" len="med"/>
              </a:ln>
            </p:spPr>
          </p:cxnSp>
          <p:cxnSp>
            <p:nvCxnSpPr>
              <p:cNvPr id="552" name="Google Shape;552;p32"/>
              <p:cNvCxnSpPr/>
              <p:nvPr/>
            </p:nvCxnSpPr>
            <p:spPr>
              <a:xfrm rot="-79933">
                <a:off x="5491393" y="1911847"/>
                <a:ext cx="12903" cy="281208"/>
              </a:xfrm>
              <a:prstGeom prst="straightConnector1">
                <a:avLst/>
              </a:prstGeom>
              <a:noFill/>
              <a:ln w="9525" cap="flat" cmpd="sng">
                <a:solidFill>
                  <a:schemeClr val="lt1"/>
                </a:solidFill>
                <a:prstDash val="solid"/>
                <a:round/>
                <a:headEnd type="none" w="med" len="med"/>
                <a:tailEnd type="none" w="med" len="med"/>
              </a:ln>
            </p:spPr>
          </p:cxnSp>
          <p:cxnSp>
            <p:nvCxnSpPr>
              <p:cNvPr id="553" name="Google Shape;553;p32"/>
              <p:cNvCxnSpPr/>
              <p:nvPr/>
            </p:nvCxnSpPr>
            <p:spPr>
              <a:xfrm rot="-79933">
                <a:off x="5550171" y="1910250"/>
                <a:ext cx="12903" cy="281208"/>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32"/>
              <p:cNvCxnSpPr/>
              <p:nvPr/>
            </p:nvCxnSpPr>
            <p:spPr>
              <a:xfrm rot="-79933">
                <a:off x="5608949" y="1908654"/>
                <a:ext cx="12903" cy="281208"/>
              </a:xfrm>
              <a:prstGeom prst="straightConnector1">
                <a:avLst/>
              </a:prstGeom>
              <a:noFill/>
              <a:ln w="9525" cap="flat" cmpd="sng">
                <a:solidFill>
                  <a:schemeClr val="lt1"/>
                </a:solidFill>
                <a:prstDash val="solid"/>
                <a:round/>
                <a:headEnd type="none" w="med" len="med"/>
                <a:tailEnd type="none" w="med" len="med"/>
              </a:ln>
            </p:spPr>
          </p:cxnSp>
          <p:grpSp>
            <p:nvGrpSpPr>
              <p:cNvPr id="555" name="Google Shape;555;p32"/>
              <p:cNvGrpSpPr/>
              <p:nvPr/>
            </p:nvGrpSpPr>
            <p:grpSpPr>
              <a:xfrm flipH="1">
                <a:off x="6600691" y="1448260"/>
                <a:ext cx="270394" cy="259045"/>
                <a:chOff x="2249154" y="1570949"/>
                <a:chExt cx="459072" cy="439805"/>
              </a:xfrm>
            </p:grpSpPr>
            <p:sp>
              <p:nvSpPr>
                <p:cNvPr id="556" name="Google Shape;556;p32"/>
                <p:cNvSpPr/>
                <p:nvPr/>
              </p:nvSpPr>
              <p:spPr>
                <a:xfrm flipH="1">
                  <a:off x="2586849" y="1831085"/>
                  <a:ext cx="121378" cy="121369"/>
                </a:xfrm>
                <a:custGeom>
                  <a:avLst/>
                  <a:gdLst/>
                  <a:ahLst/>
                  <a:cxnLst/>
                  <a:rect l="l" t="t" r="r" b="b"/>
                  <a:pathLst>
                    <a:path w="3437" h="3437" extrusionOk="0">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flipH="1">
                  <a:off x="2249154" y="1831085"/>
                  <a:ext cx="121378" cy="121369"/>
                </a:xfrm>
                <a:custGeom>
                  <a:avLst/>
                  <a:gdLst/>
                  <a:ahLst/>
                  <a:cxnLst/>
                  <a:rect l="l" t="t" r="r" b="b"/>
                  <a:pathLst>
                    <a:path w="3437" h="3437" extrusionOk="0">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flipH="1">
                  <a:off x="2353660" y="1716544"/>
                  <a:ext cx="58809" cy="87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rot="-695474" flipH="1">
                  <a:off x="2488994" y="1821195"/>
                  <a:ext cx="90892" cy="9276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rot="-6266359" flipH="1">
                  <a:off x="2563210" y="1584288"/>
                  <a:ext cx="107865" cy="10634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rot="6266359">
                  <a:off x="2301929" y="1584288"/>
                  <a:ext cx="107865" cy="10634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rot="952175" flipH="1">
                  <a:off x="2419179" y="1962321"/>
                  <a:ext cx="77609" cy="38556"/>
                </a:xfrm>
                <a:custGeom>
                  <a:avLst/>
                  <a:gdLst/>
                  <a:ahLst/>
                  <a:cxnLst/>
                  <a:rect l="l" t="t" r="r" b="b"/>
                  <a:pathLst>
                    <a:path w="4601" h="1393" extrusionOk="0">
                      <a:moveTo>
                        <a:pt x="0" y="1022"/>
                      </a:moveTo>
                      <a:cubicBezTo>
                        <a:pt x="1364" y="1802"/>
                        <a:pt x="3578" y="1193"/>
                        <a:pt x="4601" y="0"/>
                      </a:cubicBezTo>
                    </a:path>
                  </a:pathLst>
                </a:custGeom>
                <a:noFill/>
                <a:ln w="9525" cap="flat" cmpd="sng">
                  <a:solidFill>
                    <a:schemeClr val="dk2"/>
                  </a:solidFill>
                  <a:prstDash val="solid"/>
                  <a:round/>
                  <a:headEnd type="none" w="med" len="med"/>
                  <a:tailEnd type="none" w="med" len="med"/>
                </a:ln>
              </p:spPr>
              <p:txBody>
                <a:bodyPr/>
                <a:lstStyle/>
                <a:p>
                  <a:endParaRPr lang="en-GB"/>
                </a:p>
              </p:txBody>
            </p:sp>
          </p:grpSp>
          <p:sp>
            <p:nvSpPr>
              <p:cNvPr id="563" name="Google Shape;563;p32"/>
              <p:cNvSpPr/>
              <p:nvPr/>
            </p:nvSpPr>
            <p:spPr>
              <a:xfrm>
                <a:off x="6616348" y="1533936"/>
                <a:ext cx="34635" cy="51402"/>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5992929" y="2537119"/>
                <a:ext cx="45890" cy="97660"/>
              </a:xfrm>
              <a:custGeom>
                <a:avLst/>
                <a:gdLst/>
                <a:ahLst/>
                <a:cxnLst/>
                <a:rect l="l" t="t" r="r" b="b"/>
                <a:pathLst>
                  <a:path w="2703" h="8507" extrusionOk="0">
                    <a:moveTo>
                      <a:pt x="2703" y="1"/>
                    </a:moveTo>
                    <a:cubicBezTo>
                      <a:pt x="1769" y="301"/>
                      <a:pt x="868" y="601"/>
                      <a:pt x="1" y="935"/>
                    </a:cubicBezTo>
                    <a:lnTo>
                      <a:pt x="1" y="8507"/>
                    </a:lnTo>
                    <a:lnTo>
                      <a:pt x="2703" y="8507"/>
                    </a:lnTo>
                    <a:lnTo>
                      <a:pt x="27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5" name="Google Shape;565;p32"/>
              <p:cNvCxnSpPr/>
              <p:nvPr/>
            </p:nvCxnSpPr>
            <p:spPr>
              <a:xfrm>
                <a:off x="6601500" y="2161025"/>
                <a:ext cx="5100" cy="360600"/>
              </a:xfrm>
              <a:prstGeom prst="straightConnector1">
                <a:avLst/>
              </a:prstGeom>
              <a:noFill/>
              <a:ln w="9525" cap="flat" cmpd="sng">
                <a:solidFill>
                  <a:schemeClr val="dk2"/>
                </a:solidFill>
                <a:prstDash val="solid"/>
                <a:round/>
                <a:headEnd type="none" w="med" len="med"/>
                <a:tailEnd type="none" w="med" len="med"/>
              </a:ln>
            </p:spPr>
          </p:cxnSp>
          <p:sp>
            <p:nvSpPr>
              <p:cNvPr id="566" name="Google Shape;566;p32"/>
              <p:cNvSpPr/>
              <p:nvPr/>
            </p:nvSpPr>
            <p:spPr>
              <a:xfrm>
                <a:off x="6452375" y="2799150"/>
                <a:ext cx="804900" cy="5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412;p30">
            <a:extLst>
              <a:ext uri="{FF2B5EF4-FFF2-40B4-BE49-F238E27FC236}">
                <a16:creationId xmlns:a16="http://schemas.microsoft.com/office/drawing/2014/main" id="{E7D6BFFC-ABF8-5005-5443-14D23F5B8A31}"/>
              </a:ext>
            </a:extLst>
          </p:cNvPr>
          <p:cNvSpPr/>
          <p:nvPr/>
        </p:nvSpPr>
        <p:spPr>
          <a:xfrm rot="16200000">
            <a:off x="4452731" y="-364751"/>
            <a:ext cx="1938898" cy="2185951"/>
          </a:xfrm>
          <a:custGeom>
            <a:avLst/>
            <a:gdLst/>
            <a:ahLst/>
            <a:cxnLst/>
            <a:rect l="l" t="t" r="r" b="b"/>
            <a:pathLst>
              <a:path w="39563" h="64894" extrusionOk="0">
                <a:moveTo>
                  <a:pt x="24003" y="1"/>
                </a:moveTo>
                <a:cubicBezTo>
                  <a:pt x="20634" y="1"/>
                  <a:pt x="17253" y="202"/>
                  <a:pt x="13977" y="470"/>
                </a:cubicBezTo>
                <a:cubicBezTo>
                  <a:pt x="12243" y="604"/>
                  <a:pt x="10575" y="837"/>
                  <a:pt x="9074" y="1371"/>
                </a:cubicBezTo>
                <a:cubicBezTo>
                  <a:pt x="8273" y="1504"/>
                  <a:pt x="7506" y="1638"/>
                  <a:pt x="6705" y="1805"/>
                </a:cubicBezTo>
                <a:cubicBezTo>
                  <a:pt x="4737" y="2172"/>
                  <a:pt x="2869" y="2939"/>
                  <a:pt x="1802" y="4740"/>
                </a:cubicBezTo>
                <a:cubicBezTo>
                  <a:pt x="634" y="6775"/>
                  <a:pt x="701" y="9377"/>
                  <a:pt x="568" y="11645"/>
                </a:cubicBezTo>
                <a:cubicBezTo>
                  <a:pt x="301" y="15614"/>
                  <a:pt x="167" y="19617"/>
                  <a:pt x="167" y="23587"/>
                </a:cubicBezTo>
                <a:cubicBezTo>
                  <a:pt x="1" y="28157"/>
                  <a:pt x="134" y="32760"/>
                  <a:pt x="668" y="37297"/>
                </a:cubicBezTo>
                <a:cubicBezTo>
                  <a:pt x="701" y="37764"/>
                  <a:pt x="735" y="38197"/>
                  <a:pt x="768" y="38664"/>
                </a:cubicBezTo>
                <a:cubicBezTo>
                  <a:pt x="1001" y="41600"/>
                  <a:pt x="1101" y="44769"/>
                  <a:pt x="1769" y="47671"/>
                </a:cubicBezTo>
                <a:cubicBezTo>
                  <a:pt x="2603" y="51207"/>
                  <a:pt x="5171" y="52508"/>
                  <a:pt x="8073" y="52641"/>
                </a:cubicBezTo>
                <a:cubicBezTo>
                  <a:pt x="8207" y="55977"/>
                  <a:pt x="8407" y="59179"/>
                  <a:pt x="7773" y="62581"/>
                </a:cubicBezTo>
                <a:cubicBezTo>
                  <a:pt x="7534" y="63906"/>
                  <a:pt x="8432" y="64894"/>
                  <a:pt x="9580" y="64894"/>
                </a:cubicBezTo>
                <a:cubicBezTo>
                  <a:pt x="9878" y="64894"/>
                  <a:pt x="10192" y="64827"/>
                  <a:pt x="10508" y="64683"/>
                </a:cubicBezTo>
                <a:cubicBezTo>
                  <a:pt x="15312" y="62448"/>
                  <a:pt x="18681" y="58078"/>
                  <a:pt x="19848" y="53008"/>
                </a:cubicBezTo>
                <a:cubicBezTo>
                  <a:pt x="22283" y="53008"/>
                  <a:pt x="24718" y="52975"/>
                  <a:pt x="27120" y="52975"/>
                </a:cubicBezTo>
                <a:cubicBezTo>
                  <a:pt x="27216" y="52973"/>
                  <a:pt x="27313" y="52972"/>
                  <a:pt x="27412" y="52972"/>
                </a:cubicBezTo>
                <a:cubicBezTo>
                  <a:pt x="27837" y="52972"/>
                  <a:pt x="28281" y="52984"/>
                  <a:pt x="28730" y="52984"/>
                </a:cubicBezTo>
                <a:cubicBezTo>
                  <a:pt x="30449" y="52984"/>
                  <a:pt x="32224" y="52814"/>
                  <a:pt x="33158" y="51173"/>
                </a:cubicBezTo>
                <a:cubicBezTo>
                  <a:pt x="33191" y="51140"/>
                  <a:pt x="33224" y="51073"/>
                  <a:pt x="33258" y="51040"/>
                </a:cubicBezTo>
                <a:cubicBezTo>
                  <a:pt x="33358" y="50940"/>
                  <a:pt x="33491" y="50873"/>
                  <a:pt x="33591" y="50773"/>
                </a:cubicBezTo>
                <a:cubicBezTo>
                  <a:pt x="34592" y="49872"/>
                  <a:pt x="34459" y="48238"/>
                  <a:pt x="34292" y="46803"/>
                </a:cubicBezTo>
                <a:cubicBezTo>
                  <a:pt x="34392" y="45836"/>
                  <a:pt x="34459" y="44835"/>
                  <a:pt x="34625" y="43968"/>
                </a:cubicBezTo>
                <a:cubicBezTo>
                  <a:pt x="35126" y="40966"/>
                  <a:pt x="35626" y="37997"/>
                  <a:pt x="36160" y="35028"/>
                </a:cubicBezTo>
                <a:cubicBezTo>
                  <a:pt x="37127" y="29291"/>
                  <a:pt x="38228" y="23587"/>
                  <a:pt x="38962" y="17816"/>
                </a:cubicBezTo>
                <a:cubicBezTo>
                  <a:pt x="39329" y="14981"/>
                  <a:pt x="39562" y="12112"/>
                  <a:pt x="39496" y="9210"/>
                </a:cubicBezTo>
                <a:cubicBezTo>
                  <a:pt x="39462" y="7142"/>
                  <a:pt x="39429" y="4773"/>
                  <a:pt x="38095" y="3072"/>
                </a:cubicBezTo>
                <a:cubicBezTo>
                  <a:pt x="37194" y="1971"/>
                  <a:pt x="36060" y="1504"/>
                  <a:pt x="34792" y="1271"/>
                </a:cubicBezTo>
                <a:cubicBezTo>
                  <a:pt x="34225" y="904"/>
                  <a:pt x="33491" y="637"/>
                  <a:pt x="32624" y="537"/>
                </a:cubicBezTo>
                <a:cubicBezTo>
                  <a:pt x="29811" y="151"/>
                  <a:pt x="26912" y="1"/>
                  <a:pt x="24003"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413;p30">
            <a:extLst>
              <a:ext uri="{FF2B5EF4-FFF2-40B4-BE49-F238E27FC236}">
                <a16:creationId xmlns:a16="http://schemas.microsoft.com/office/drawing/2014/main" id="{847043B4-EA3F-2494-3D1C-7491E658C823}"/>
              </a:ext>
            </a:extLst>
          </p:cNvPr>
          <p:cNvSpPr txBox="1">
            <a:spLocks/>
          </p:cNvSpPr>
          <p:nvPr/>
        </p:nvSpPr>
        <p:spPr>
          <a:xfrm>
            <a:off x="4584343" y="60491"/>
            <a:ext cx="1429143" cy="1649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Open Sans"/>
              <a:buChar char="●"/>
              <a:defRPr sz="1200" b="0" i="0" u="none" strike="noStrike" cap="none">
                <a:solidFill>
                  <a:schemeClr val="dk1"/>
                </a:solidFill>
                <a:latin typeface="Open Sans"/>
                <a:ea typeface="Open Sans"/>
                <a:cs typeface="Open Sans"/>
                <a:sym typeface="Open Sans"/>
              </a:defRPr>
            </a:lvl1pPr>
            <a:lvl2pPr marL="914400" marR="0" lvl="1" indent="-317500" algn="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 sz="8000" b="1" dirty="0">
                <a:latin typeface="Ubuntu" panose="020B0504030602030204" pitchFamily="34" charset="0"/>
              </a:rPr>
              <a:t>03</a:t>
            </a:r>
          </a:p>
        </p:txBody>
      </p:sp>
      <p:sp>
        <p:nvSpPr>
          <p:cNvPr id="12" name="Google Shape;411;p30">
            <a:extLst>
              <a:ext uri="{FF2B5EF4-FFF2-40B4-BE49-F238E27FC236}">
                <a16:creationId xmlns:a16="http://schemas.microsoft.com/office/drawing/2014/main" id="{A6DBE0CE-1911-EC1B-2B03-6B730AED9B46}"/>
              </a:ext>
            </a:extLst>
          </p:cNvPr>
          <p:cNvSpPr txBox="1">
            <a:spLocks noGrp="1"/>
          </p:cNvSpPr>
          <p:nvPr>
            <p:ph type="title"/>
          </p:nvPr>
        </p:nvSpPr>
        <p:spPr>
          <a:xfrm>
            <a:off x="241373" y="1154106"/>
            <a:ext cx="3972900" cy="9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 OBJECTIVES ·</a:t>
            </a:r>
            <a:endParaRPr sz="4000" dirty="0"/>
          </a:p>
        </p:txBody>
      </p:sp>
      <p:sp>
        <p:nvSpPr>
          <p:cNvPr id="13" name="Google Shape;414;p30">
            <a:extLst>
              <a:ext uri="{FF2B5EF4-FFF2-40B4-BE49-F238E27FC236}">
                <a16:creationId xmlns:a16="http://schemas.microsoft.com/office/drawing/2014/main" id="{67E855D1-9382-87E7-6B4C-058DBCBDE66E}"/>
              </a:ext>
            </a:extLst>
          </p:cNvPr>
          <p:cNvSpPr txBox="1">
            <a:spLocks noGrp="1"/>
          </p:cNvSpPr>
          <p:nvPr>
            <p:ph type="subTitle" idx="1"/>
          </p:nvPr>
        </p:nvSpPr>
        <p:spPr>
          <a:xfrm>
            <a:off x="-5372" y="2122829"/>
            <a:ext cx="4625633" cy="6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0" dirty="0">
                <a:solidFill>
                  <a:schemeClr val="accent2"/>
                </a:solidFill>
              </a:rPr>
              <a:t>“ Providing a sense of purpose and direction ” </a:t>
            </a:r>
            <a:endParaRPr sz="1600" b="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8"/>
          <p:cNvSpPr txBox="1">
            <a:spLocks noGrp="1"/>
          </p:cNvSpPr>
          <p:nvPr>
            <p:ph type="title" idx="8"/>
          </p:nvPr>
        </p:nvSpPr>
        <p:spPr>
          <a:xfrm>
            <a:off x="599025" y="501771"/>
            <a:ext cx="793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 </a:t>
            </a:r>
            <a:r>
              <a:rPr lang="en" dirty="0"/>
              <a:t>OBJECTIVES ·</a:t>
            </a:r>
            <a:endParaRPr dirty="0"/>
          </a:p>
        </p:txBody>
      </p:sp>
      <p:sp>
        <p:nvSpPr>
          <p:cNvPr id="747" name="Google Shape;747;p38"/>
          <p:cNvSpPr txBox="1">
            <a:spLocks noGrp="1"/>
          </p:cNvSpPr>
          <p:nvPr>
            <p:ph type="subTitle" idx="1"/>
          </p:nvPr>
        </p:nvSpPr>
        <p:spPr>
          <a:xfrm>
            <a:off x="599025" y="1979673"/>
            <a:ext cx="19167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1" dirty="0"/>
              <a:t>Identify at-risk customers</a:t>
            </a:r>
            <a:endParaRPr b="1" dirty="0"/>
          </a:p>
        </p:txBody>
      </p:sp>
      <p:sp>
        <p:nvSpPr>
          <p:cNvPr id="748" name="Google Shape;748;p38"/>
          <p:cNvSpPr txBox="1">
            <a:spLocks noGrp="1"/>
          </p:cNvSpPr>
          <p:nvPr>
            <p:ph type="subTitle" idx="3"/>
          </p:nvPr>
        </p:nvSpPr>
        <p:spPr>
          <a:xfrm>
            <a:off x="599025" y="3750430"/>
            <a:ext cx="19167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Develop an accurate AI model</a:t>
            </a:r>
            <a:endParaRPr b="1" dirty="0"/>
          </a:p>
        </p:txBody>
      </p:sp>
      <p:sp>
        <p:nvSpPr>
          <p:cNvPr id="751" name="Google Shape;751;p38"/>
          <p:cNvSpPr txBox="1">
            <a:spLocks noGrp="1"/>
          </p:cNvSpPr>
          <p:nvPr>
            <p:ph type="subTitle" idx="5"/>
          </p:nvPr>
        </p:nvSpPr>
        <p:spPr>
          <a:xfrm>
            <a:off x="6621600" y="1979673"/>
            <a:ext cx="19167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Enable businesses to take actions to reduce churn</a:t>
            </a:r>
            <a:endParaRPr b="1" dirty="0"/>
          </a:p>
        </p:txBody>
      </p:sp>
      <p:sp>
        <p:nvSpPr>
          <p:cNvPr id="753" name="Google Shape;753;p38"/>
          <p:cNvSpPr txBox="1">
            <a:spLocks noGrp="1"/>
          </p:cNvSpPr>
          <p:nvPr>
            <p:ph type="subTitle" idx="7"/>
          </p:nvPr>
        </p:nvSpPr>
        <p:spPr>
          <a:xfrm>
            <a:off x="6657205" y="3403402"/>
            <a:ext cx="1916700" cy="997503"/>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US" b="1" dirty="0"/>
              <a:t>Gain practical experience in data analysis and machine learning</a:t>
            </a:r>
            <a:endParaRPr b="1" dirty="0"/>
          </a:p>
        </p:txBody>
      </p:sp>
      <p:cxnSp>
        <p:nvCxnSpPr>
          <p:cNvPr id="11" name="Straight Connector 10">
            <a:extLst>
              <a:ext uri="{FF2B5EF4-FFF2-40B4-BE49-F238E27FC236}">
                <a16:creationId xmlns:a16="http://schemas.microsoft.com/office/drawing/2014/main" id="{F591B2F3-9A4D-6F37-1EB8-1B12F5B22BC6}"/>
              </a:ext>
            </a:extLst>
          </p:cNvPr>
          <p:cNvCxnSpPr/>
          <p:nvPr/>
        </p:nvCxnSpPr>
        <p:spPr>
          <a:xfrm>
            <a:off x="762000" y="2531218"/>
            <a:ext cx="1569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1FF15BE9-3529-CDA4-8519-3EC2A762C9CA}"/>
              </a:ext>
            </a:extLst>
          </p:cNvPr>
          <p:cNvCxnSpPr/>
          <p:nvPr/>
        </p:nvCxnSpPr>
        <p:spPr>
          <a:xfrm>
            <a:off x="6797040" y="2760794"/>
            <a:ext cx="1569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58F68040-E3A7-9C1E-74ED-7DB5845BAE06}"/>
              </a:ext>
            </a:extLst>
          </p:cNvPr>
          <p:cNvCxnSpPr/>
          <p:nvPr/>
        </p:nvCxnSpPr>
        <p:spPr>
          <a:xfrm>
            <a:off x="6797040" y="4576149"/>
            <a:ext cx="1569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DD89F219-7E14-A028-736C-4082369821D7}"/>
              </a:ext>
            </a:extLst>
          </p:cNvPr>
          <p:cNvCxnSpPr/>
          <p:nvPr/>
        </p:nvCxnSpPr>
        <p:spPr>
          <a:xfrm>
            <a:off x="762000" y="4323369"/>
            <a:ext cx="1569720" cy="0"/>
          </a:xfrm>
          <a:prstGeom prst="line">
            <a:avLst/>
          </a:prstGeom>
        </p:spPr>
        <p:style>
          <a:lnRef idx="3">
            <a:schemeClr val="accent2"/>
          </a:lnRef>
          <a:fillRef idx="0">
            <a:schemeClr val="accent2"/>
          </a:fillRef>
          <a:effectRef idx="2">
            <a:schemeClr val="accent2"/>
          </a:effectRef>
          <a:fontRef idx="minor">
            <a:schemeClr val="tx1"/>
          </a:fontRef>
        </p:style>
      </p:cxnSp>
      <p:grpSp>
        <p:nvGrpSpPr>
          <p:cNvPr id="2" name="Google Shape;1091;p44">
            <a:extLst>
              <a:ext uri="{FF2B5EF4-FFF2-40B4-BE49-F238E27FC236}">
                <a16:creationId xmlns:a16="http://schemas.microsoft.com/office/drawing/2014/main" id="{B805938F-6FCC-F7EF-28CD-8A2491E7EA31}"/>
              </a:ext>
            </a:extLst>
          </p:cNvPr>
          <p:cNvGrpSpPr/>
          <p:nvPr/>
        </p:nvGrpSpPr>
        <p:grpSpPr>
          <a:xfrm>
            <a:off x="2848328" y="1373347"/>
            <a:ext cx="3440668" cy="2774894"/>
            <a:chOff x="4008456" y="2571869"/>
            <a:chExt cx="2225803" cy="1860543"/>
          </a:xfrm>
        </p:grpSpPr>
        <p:grpSp>
          <p:nvGrpSpPr>
            <p:cNvPr id="3" name="Google Shape;1092;p44">
              <a:extLst>
                <a:ext uri="{FF2B5EF4-FFF2-40B4-BE49-F238E27FC236}">
                  <a16:creationId xmlns:a16="http://schemas.microsoft.com/office/drawing/2014/main" id="{45D6FADD-F598-6700-B9CB-DBEB3D141B9C}"/>
                </a:ext>
              </a:extLst>
            </p:cNvPr>
            <p:cNvGrpSpPr/>
            <p:nvPr/>
          </p:nvGrpSpPr>
          <p:grpSpPr>
            <a:xfrm>
              <a:off x="4008456" y="2571869"/>
              <a:ext cx="2225803" cy="1860543"/>
              <a:chOff x="3917348" y="2495336"/>
              <a:chExt cx="2317338" cy="1936855"/>
            </a:xfrm>
          </p:grpSpPr>
          <p:grpSp>
            <p:nvGrpSpPr>
              <p:cNvPr id="6" name="Google Shape;1093;p44">
                <a:extLst>
                  <a:ext uri="{FF2B5EF4-FFF2-40B4-BE49-F238E27FC236}">
                    <a16:creationId xmlns:a16="http://schemas.microsoft.com/office/drawing/2014/main" id="{07DE95E8-6D05-13BD-9792-0D038E65B5D2}"/>
                  </a:ext>
                </a:extLst>
              </p:cNvPr>
              <p:cNvGrpSpPr/>
              <p:nvPr/>
            </p:nvGrpSpPr>
            <p:grpSpPr>
              <a:xfrm>
                <a:off x="3917348" y="2495336"/>
                <a:ext cx="2317338" cy="1936855"/>
                <a:chOff x="3917348" y="2495336"/>
                <a:chExt cx="2317338" cy="1936855"/>
              </a:xfrm>
            </p:grpSpPr>
            <p:sp>
              <p:nvSpPr>
                <p:cNvPr id="8" name="Google Shape;1094;p44">
                  <a:extLst>
                    <a:ext uri="{FF2B5EF4-FFF2-40B4-BE49-F238E27FC236}">
                      <a16:creationId xmlns:a16="http://schemas.microsoft.com/office/drawing/2014/main" id="{A714FC5E-E2F0-D7BC-BBD3-B0A9546C2622}"/>
                    </a:ext>
                  </a:extLst>
                </p:cNvPr>
                <p:cNvSpPr/>
                <p:nvPr/>
              </p:nvSpPr>
              <p:spPr>
                <a:xfrm>
                  <a:off x="3991761" y="2760657"/>
                  <a:ext cx="1873441" cy="1671123"/>
                </a:xfrm>
                <a:custGeom>
                  <a:avLst/>
                  <a:gdLst/>
                  <a:ahLst/>
                  <a:cxnLst/>
                  <a:rect l="l" t="t" r="r" b="b"/>
                  <a:pathLst>
                    <a:path w="147806" h="131844" extrusionOk="0">
                      <a:moveTo>
                        <a:pt x="76415" y="1"/>
                      </a:moveTo>
                      <a:cubicBezTo>
                        <a:pt x="57554" y="1"/>
                        <a:pt x="31858" y="11171"/>
                        <a:pt x="18113" y="39344"/>
                      </a:cubicBezTo>
                      <a:cubicBezTo>
                        <a:pt x="0" y="76438"/>
                        <a:pt x="11542" y="111563"/>
                        <a:pt x="20582" y="131844"/>
                      </a:cubicBezTo>
                      <a:lnTo>
                        <a:pt x="138566" y="131844"/>
                      </a:lnTo>
                      <a:cubicBezTo>
                        <a:pt x="147806" y="107093"/>
                        <a:pt x="136431" y="84877"/>
                        <a:pt x="122087" y="60826"/>
                      </a:cubicBezTo>
                      <a:cubicBezTo>
                        <a:pt x="105209" y="32573"/>
                        <a:pt x="114816" y="14994"/>
                        <a:pt x="91632" y="3152"/>
                      </a:cubicBezTo>
                      <a:cubicBezTo>
                        <a:pt x="87633" y="1112"/>
                        <a:pt x="82364" y="1"/>
                        <a:pt x="76415" y="1"/>
                      </a:cubicBezTo>
                      <a:close/>
                    </a:path>
                  </a:pathLst>
                </a:custGeom>
                <a:solidFill>
                  <a:srgbClr val="FFB3B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 name="Google Shape;1095;p44">
                  <a:extLst>
                    <a:ext uri="{FF2B5EF4-FFF2-40B4-BE49-F238E27FC236}">
                      <a16:creationId xmlns:a16="http://schemas.microsoft.com/office/drawing/2014/main" id="{D287CC28-3A80-249D-2D98-80041588EAAE}"/>
                    </a:ext>
                  </a:extLst>
                </p:cNvPr>
                <p:cNvSpPr/>
                <p:nvPr/>
              </p:nvSpPr>
              <p:spPr>
                <a:xfrm>
                  <a:off x="3917348" y="3476006"/>
                  <a:ext cx="557687" cy="491308"/>
                </a:xfrm>
                <a:custGeom>
                  <a:avLst/>
                  <a:gdLst/>
                  <a:ahLst/>
                  <a:cxnLst/>
                  <a:rect l="l" t="t" r="r" b="b"/>
                  <a:pathLst>
                    <a:path w="43999" h="38762" extrusionOk="0">
                      <a:moveTo>
                        <a:pt x="22022" y="1"/>
                      </a:moveTo>
                      <a:cubicBezTo>
                        <a:pt x="14464" y="1"/>
                        <a:pt x="7268" y="4444"/>
                        <a:pt x="4137" y="11859"/>
                      </a:cubicBezTo>
                      <a:cubicBezTo>
                        <a:pt x="0" y="21700"/>
                        <a:pt x="4604" y="33075"/>
                        <a:pt x="14477" y="37244"/>
                      </a:cubicBezTo>
                      <a:cubicBezTo>
                        <a:pt x="16927" y="38274"/>
                        <a:pt x="19472" y="38762"/>
                        <a:pt x="21977" y="38762"/>
                      </a:cubicBezTo>
                      <a:cubicBezTo>
                        <a:pt x="29535" y="38762"/>
                        <a:pt x="36731" y="34319"/>
                        <a:pt x="39862" y="26903"/>
                      </a:cubicBezTo>
                      <a:cubicBezTo>
                        <a:pt x="43999" y="17063"/>
                        <a:pt x="39395" y="5688"/>
                        <a:pt x="29522" y="1519"/>
                      </a:cubicBezTo>
                      <a:cubicBezTo>
                        <a:pt x="27072" y="489"/>
                        <a:pt x="24527" y="1"/>
                        <a:pt x="22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1096;p44">
                  <a:extLst>
                    <a:ext uri="{FF2B5EF4-FFF2-40B4-BE49-F238E27FC236}">
                      <a16:creationId xmlns:a16="http://schemas.microsoft.com/office/drawing/2014/main" id="{E3905FB8-9032-BDC1-45B9-31ADAF1AB2B4}"/>
                    </a:ext>
                  </a:extLst>
                </p:cNvPr>
                <p:cNvSpPr/>
                <p:nvPr/>
              </p:nvSpPr>
              <p:spPr>
                <a:xfrm>
                  <a:off x="3917348" y="3442823"/>
                  <a:ext cx="557687" cy="557687"/>
                </a:xfrm>
                <a:custGeom>
                  <a:avLst/>
                  <a:gdLst/>
                  <a:ahLst/>
                  <a:cxnLst/>
                  <a:rect l="l" t="t" r="r" b="b"/>
                  <a:pathLst>
                    <a:path w="43999" h="43999" fill="none" extrusionOk="0">
                      <a:moveTo>
                        <a:pt x="29522" y="4137"/>
                      </a:moveTo>
                      <a:cubicBezTo>
                        <a:pt x="39395" y="8306"/>
                        <a:pt x="43999" y="19681"/>
                        <a:pt x="39862" y="29521"/>
                      </a:cubicBezTo>
                      <a:cubicBezTo>
                        <a:pt x="35693" y="39395"/>
                        <a:pt x="24318" y="43999"/>
                        <a:pt x="14477" y="39862"/>
                      </a:cubicBezTo>
                      <a:cubicBezTo>
                        <a:pt x="4604" y="35693"/>
                        <a:pt x="0" y="24318"/>
                        <a:pt x="4137" y="14477"/>
                      </a:cubicBezTo>
                      <a:cubicBezTo>
                        <a:pt x="8306" y="4604"/>
                        <a:pt x="19681" y="0"/>
                        <a:pt x="29522" y="4137"/>
                      </a:cubicBezTo>
                      <a:close/>
                    </a:path>
                  </a:pathLst>
                </a:custGeom>
                <a:noFill/>
                <a:ln w="1000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1097;p44">
                  <a:extLst>
                    <a:ext uri="{FF2B5EF4-FFF2-40B4-BE49-F238E27FC236}">
                      <a16:creationId xmlns:a16="http://schemas.microsoft.com/office/drawing/2014/main" id="{79658298-1EB5-924A-FB91-6DCC49EDEDBC}"/>
                    </a:ext>
                  </a:extLst>
                </p:cNvPr>
                <p:cNvSpPr/>
                <p:nvPr/>
              </p:nvSpPr>
              <p:spPr>
                <a:xfrm>
                  <a:off x="4431041" y="3544297"/>
                  <a:ext cx="250737" cy="108244"/>
                </a:xfrm>
                <a:custGeom>
                  <a:avLst/>
                  <a:gdLst/>
                  <a:ahLst/>
                  <a:cxnLst/>
                  <a:rect l="l" t="t" r="r" b="b"/>
                  <a:pathLst>
                    <a:path w="19782" h="8540" fill="none" extrusionOk="0">
                      <a:moveTo>
                        <a:pt x="0" y="8406"/>
                      </a:moveTo>
                      <a:cubicBezTo>
                        <a:pt x="0" y="8406"/>
                        <a:pt x="10008" y="8540"/>
                        <a:pt x="19781" y="0"/>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1098;p44">
                  <a:extLst>
                    <a:ext uri="{FF2B5EF4-FFF2-40B4-BE49-F238E27FC236}">
                      <a16:creationId xmlns:a16="http://schemas.microsoft.com/office/drawing/2014/main" id="{462B838C-B337-A33E-B5A9-04001628BDB2}"/>
                    </a:ext>
                  </a:extLst>
                </p:cNvPr>
                <p:cNvSpPr/>
                <p:nvPr/>
              </p:nvSpPr>
              <p:spPr>
                <a:xfrm>
                  <a:off x="4083501" y="3612779"/>
                  <a:ext cx="226642" cy="224525"/>
                </a:xfrm>
                <a:custGeom>
                  <a:avLst/>
                  <a:gdLst/>
                  <a:ahLst/>
                  <a:cxnLst/>
                  <a:rect l="l" t="t" r="r" b="b"/>
                  <a:pathLst>
                    <a:path w="17881" h="17714" extrusionOk="0">
                      <a:moveTo>
                        <a:pt x="7773" y="2203"/>
                      </a:moveTo>
                      <a:cubicBezTo>
                        <a:pt x="10809" y="2203"/>
                        <a:pt x="13310" y="4704"/>
                        <a:pt x="13310" y="7773"/>
                      </a:cubicBezTo>
                      <a:cubicBezTo>
                        <a:pt x="13310" y="10809"/>
                        <a:pt x="10809" y="13310"/>
                        <a:pt x="7773" y="13310"/>
                      </a:cubicBezTo>
                      <a:cubicBezTo>
                        <a:pt x="4704" y="13310"/>
                        <a:pt x="2202" y="10809"/>
                        <a:pt x="2202" y="7773"/>
                      </a:cubicBezTo>
                      <a:cubicBezTo>
                        <a:pt x="2202" y="4704"/>
                        <a:pt x="4704" y="2203"/>
                        <a:pt x="7773" y="2203"/>
                      </a:cubicBezTo>
                      <a:close/>
                      <a:moveTo>
                        <a:pt x="7773" y="1"/>
                      </a:moveTo>
                      <a:cubicBezTo>
                        <a:pt x="3470" y="1"/>
                        <a:pt x="1" y="3470"/>
                        <a:pt x="1" y="7773"/>
                      </a:cubicBezTo>
                      <a:cubicBezTo>
                        <a:pt x="1" y="12043"/>
                        <a:pt x="3470" y="15512"/>
                        <a:pt x="7773" y="15512"/>
                      </a:cubicBezTo>
                      <a:cubicBezTo>
                        <a:pt x="9307" y="15512"/>
                        <a:pt x="10708" y="15045"/>
                        <a:pt x="11943" y="14278"/>
                      </a:cubicBezTo>
                      <a:lnTo>
                        <a:pt x="14878" y="17213"/>
                      </a:lnTo>
                      <a:cubicBezTo>
                        <a:pt x="15195" y="17547"/>
                        <a:pt x="15620" y="17714"/>
                        <a:pt x="16046" y="17714"/>
                      </a:cubicBezTo>
                      <a:cubicBezTo>
                        <a:pt x="16471" y="17714"/>
                        <a:pt x="16896" y="17547"/>
                        <a:pt x="17213" y="17213"/>
                      </a:cubicBezTo>
                      <a:cubicBezTo>
                        <a:pt x="17880" y="16579"/>
                        <a:pt x="17880" y="15512"/>
                        <a:pt x="17213" y="14878"/>
                      </a:cubicBezTo>
                      <a:lnTo>
                        <a:pt x="14278" y="11943"/>
                      </a:lnTo>
                      <a:cubicBezTo>
                        <a:pt x="15045" y="10709"/>
                        <a:pt x="15512" y="9308"/>
                        <a:pt x="15512" y="7773"/>
                      </a:cubicBezTo>
                      <a:cubicBezTo>
                        <a:pt x="15512" y="3470"/>
                        <a:pt x="12043" y="1"/>
                        <a:pt x="7773" y="1"/>
                      </a:cubicBezTo>
                      <a:close/>
                    </a:path>
                  </a:pathLst>
                </a:custGeom>
                <a:solidFill>
                  <a:srgbClr val="FA6E7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 name="Google Shape;1099;p44">
                  <a:extLst>
                    <a:ext uri="{FF2B5EF4-FFF2-40B4-BE49-F238E27FC236}">
                      <a16:creationId xmlns:a16="http://schemas.microsoft.com/office/drawing/2014/main" id="{997C70E4-49AF-1C42-A557-DC7A2B62883F}"/>
                    </a:ext>
                  </a:extLst>
                </p:cNvPr>
                <p:cNvSpPr/>
                <p:nvPr/>
              </p:nvSpPr>
              <p:spPr>
                <a:xfrm>
                  <a:off x="4506721" y="2518582"/>
                  <a:ext cx="478202" cy="431964"/>
                </a:xfrm>
                <a:custGeom>
                  <a:avLst/>
                  <a:gdLst/>
                  <a:ahLst/>
                  <a:cxnLst/>
                  <a:rect l="l" t="t" r="r" b="b"/>
                  <a:pathLst>
                    <a:path w="37728" h="34080" extrusionOk="0">
                      <a:moveTo>
                        <a:pt x="18901" y="1"/>
                      </a:moveTo>
                      <a:cubicBezTo>
                        <a:pt x="17463" y="1"/>
                        <a:pt x="16001" y="184"/>
                        <a:pt x="14544" y="569"/>
                      </a:cubicBezTo>
                      <a:cubicBezTo>
                        <a:pt x="5438" y="2970"/>
                        <a:pt x="0" y="12277"/>
                        <a:pt x="2402" y="21383"/>
                      </a:cubicBezTo>
                      <a:cubicBezTo>
                        <a:pt x="4423" y="29019"/>
                        <a:pt x="11335" y="34080"/>
                        <a:pt x="18902" y="34080"/>
                      </a:cubicBezTo>
                      <a:cubicBezTo>
                        <a:pt x="20327" y="34080"/>
                        <a:pt x="21774" y="33901"/>
                        <a:pt x="23217" y="33525"/>
                      </a:cubicBezTo>
                      <a:cubicBezTo>
                        <a:pt x="32290" y="31124"/>
                        <a:pt x="37727" y="21817"/>
                        <a:pt x="35359" y="12711"/>
                      </a:cubicBezTo>
                      <a:cubicBezTo>
                        <a:pt x="33341" y="5061"/>
                        <a:pt x="26452" y="1"/>
                        <a:pt x="18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1100;p44">
                  <a:extLst>
                    <a:ext uri="{FF2B5EF4-FFF2-40B4-BE49-F238E27FC236}">
                      <a16:creationId xmlns:a16="http://schemas.microsoft.com/office/drawing/2014/main" id="{F7D41471-A805-E5B9-754C-71599EB85675}"/>
                    </a:ext>
                  </a:extLst>
                </p:cNvPr>
                <p:cNvSpPr/>
                <p:nvPr/>
              </p:nvSpPr>
              <p:spPr>
                <a:xfrm>
                  <a:off x="4506721" y="2495336"/>
                  <a:ext cx="478202" cy="478202"/>
                </a:xfrm>
                <a:custGeom>
                  <a:avLst/>
                  <a:gdLst/>
                  <a:ahLst/>
                  <a:cxnLst/>
                  <a:rect l="l" t="t" r="r" b="b"/>
                  <a:pathLst>
                    <a:path w="37728" h="37728" fill="none" extrusionOk="0">
                      <a:moveTo>
                        <a:pt x="35359" y="14545"/>
                      </a:moveTo>
                      <a:cubicBezTo>
                        <a:pt x="37727" y="23651"/>
                        <a:pt x="32290" y="32958"/>
                        <a:pt x="23217" y="35359"/>
                      </a:cubicBezTo>
                      <a:cubicBezTo>
                        <a:pt x="14110" y="37728"/>
                        <a:pt x="4804" y="32291"/>
                        <a:pt x="2402" y="23217"/>
                      </a:cubicBezTo>
                      <a:cubicBezTo>
                        <a:pt x="0" y="14111"/>
                        <a:pt x="5438" y="4804"/>
                        <a:pt x="14544" y="2403"/>
                      </a:cubicBezTo>
                      <a:cubicBezTo>
                        <a:pt x="23651" y="1"/>
                        <a:pt x="32957" y="5438"/>
                        <a:pt x="35359" y="14545"/>
                      </a:cubicBezTo>
                      <a:close/>
                    </a:path>
                  </a:pathLst>
                </a:custGeom>
                <a:noFill/>
                <a:ln w="1000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1101;p44">
                  <a:extLst>
                    <a:ext uri="{FF2B5EF4-FFF2-40B4-BE49-F238E27FC236}">
                      <a16:creationId xmlns:a16="http://schemas.microsoft.com/office/drawing/2014/main" id="{5B078C08-6600-AAD4-0F3C-18323D97D9D1}"/>
                    </a:ext>
                  </a:extLst>
                </p:cNvPr>
                <p:cNvSpPr/>
                <p:nvPr/>
              </p:nvSpPr>
              <p:spPr>
                <a:xfrm>
                  <a:off x="4700783" y="2947305"/>
                  <a:ext cx="39749" cy="160681"/>
                </a:xfrm>
                <a:custGeom>
                  <a:avLst/>
                  <a:gdLst/>
                  <a:ahLst/>
                  <a:cxnLst/>
                  <a:rect l="l" t="t" r="r" b="b"/>
                  <a:pathLst>
                    <a:path w="3136" h="12677" fill="none" extrusionOk="0">
                      <a:moveTo>
                        <a:pt x="667" y="1"/>
                      </a:moveTo>
                      <a:cubicBezTo>
                        <a:pt x="667" y="1"/>
                        <a:pt x="0" y="6172"/>
                        <a:pt x="3136" y="12676"/>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1102;p44">
                  <a:extLst>
                    <a:ext uri="{FF2B5EF4-FFF2-40B4-BE49-F238E27FC236}">
                      <a16:creationId xmlns:a16="http://schemas.microsoft.com/office/drawing/2014/main" id="{7C31975A-EB46-193E-9FB2-B4868C850A41}"/>
                    </a:ext>
                  </a:extLst>
                </p:cNvPr>
                <p:cNvSpPr/>
                <p:nvPr/>
              </p:nvSpPr>
              <p:spPr>
                <a:xfrm>
                  <a:off x="4637359" y="2620905"/>
                  <a:ext cx="219442" cy="209733"/>
                </a:xfrm>
                <a:custGeom>
                  <a:avLst/>
                  <a:gdLst/>
                  <a:ahLst/>
                  <a:cxnLst/>
                  <a:rect l="l" t="t" r="r" b="b"/>
                  <a:pathLst>
                    <a:path w="17313" h="16547" extrusionOk="0">
                      <a:moveTo>
                        <a:pt x="8640" y="1"/>
                      </a:moveTo>
                      <a:cubicBezTo>
                        <a:pt x="8340" y="1"/>
                        <a:pt x="8073" y="201"/>
                        <a:pt x="7973" y="468"/>
                      </a:cubicBezTo>
                      <a:lnTo>
                        <a:pt x="6272" y="5772"/>
                      </a:lnTo>
                      <a:lnTo>
                        <a:pt x="735" y="5772"/>
                      </a:lnTo>
                      <a:cubicBezTo>
                        <a:pt x="434" y="5772"/>
                        <a:pt x="167" y="5972"/>
                        <a:pt x="101" y="6272"/>
                      </a:cubicBezTo>
                      <a:cubicBezTo>
                        <a:pt x="1" y="6539"/>
                        <a:pt x="101" y="6873"/>
                        <a:pt x="334" y="7039"/>
                      </a:cubicBezTo>
                      <a:lnTo>
                        <a:pt x="4804" y="10308"/>
                      </a:lnTo>
                      <a:lnTo>
                        <a:pt x="3103" y="15612"/>
                      </a:lnTo>
                      <a:cubicBezTo>
                        <a:pt x="3003" y="15912"/>
                        <a:pt x="3103" y="16213"/>
                        <a:pt x="3370" y="16413"/>
                      </a:cubicBezTo>
                      <a:cubicBezTo>
                        <a:pt x="3487" y="16496"/>
                        <a:pt x="3628" y="16538"/>
                        <a:pt x="3770" y="16538"/>
                      </a:cubicBezTo>
                      <a:cubicBezTo>
                        <a:pt x="3912" y="16538"/>
                        <a:pt x="4054" y="16496"/>
                        <a:pt x="4170" y="16413"/>
                      </a:cubicBezTo>
                      <a:lnTo>
                        <a:pt x="8640" y="13144"/>
                      </a:lnTo>
                      <a:lnTo>
                        <a:pt x="13110" y="16413"/>
                      </a:lnTo>
                      <a:cubicBezTo>
                        <a:pt x="13243" y="16479"/>
                        <a:pt x="13377" y="16546"/>
                        <a:pt x="13544" y="16546"/>
                      </a:cubicBezTo>
                      <a:cubicBezTo>
                        <a:pt x="13677" y="16546"/>
                        <a:pt x="13811" y="16479"/>
                        <a:pt x="13944" y="16413"/>
                      </a:cubicBezTo>
                      <a:cubicBezTo>
                        <a:pt x="14177" y="16213"/>
                        <a:pt x="14278" y="15912"/>
                        <a:pt x="14177" y="15612"/>
                      </a:cubicBezTo>
                      <a:lnTo>
                        <a:pt x="12476" y="10308"/>
                      </a:lnTo>
                      <a:lnTo>
                        <a:pt x="16946" y="7039"/>
                      </a:lnTo>
                      <a:cubicBezTo>
                        <a:pt x="17213" y="6873"/>
                        <a:pt x="17313" y="6539"/>
                        <a:pt x="17213" y="6272"/>
                      </a:cubicBezTo>
                      <a:cubicBezTo>
                        <a:pt x="17113" y="5972"/>
                        <a:pt x="16846" y="5772"/>
                        <a:pt x="16546" y="5772"/>
                      </a:cubicBezTo>
                      <a:lnTo>
                        <a:pt x="11009" y="5772"/>
                      </a:lnTo>
                      <a:lnTo>
                        <a:pt x="9307" y="468"/>
                      </a:lnTo>
                      <a:cubicBezTo>
                        <a:pt x="9207" y="201"/>
                        <a:pt x="8940" y="1"/>
                        <a:pt x="8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1103;p44">
                  <a:extLst>
                    <a:ext uri="{FF2B5EF4-FFF2-40B4-BE49-F238E27FC236}">
                      <a16:creationId xmlns:a16="http://schemas.microsoft.com/office/drawing/2014/main" id="{E314E0DC-E866-9170-752C-9FC8B3C7B6BC}"/>
                    </a:ext>
                  </a:extLst>
                </p:cNvPr>
                <p:cNvSpPr/>
                <p:nvPr/>
              </p:nvSpPr>
              <p:spPr>
                <a:xfrm>
                  <a:off x="4141855" y="2968446"/>
                  <a:ext cx="419847" cy="419859"/>
                </a:xfrm>
                <a:custGeom>
                  <a:avLst/>
                  <a:gdLst/>
                  <a:ahLst/>
                  <a:cxnLst/>
                  <a:rect l="l" t="t" r="r" b="b"/>
                  <a:pathLst>
                    <a:path w="33124" h="33125" extrusionOk="0">
                      <a:moveTo>
                        <a:pt x="16545" y="1"/>
                      </a:moveTo>
                      <a:cubicBezTo>
                        <a:pt x="7405" y="1"/>
                        <a:pt x="0" y="7439"/>
                        <a:pt x="0" y="16579"/>
                      </a:cubicBezTo>
                      <a:cubicBezTo>
                        <a:pt x="0" y="25719"/>
                        <a:pt x="7405" y="33124"/>
                        <a:pt x="16545" y="33124"/>
                      </a:cubicBezTo>
                      <a:cubicBezTo>
                        <a:pt x="25685" y="33124"/>
                        <a:pt x="33124" y="25719"/>
                        <a:pt x="33124" y="16579"/>
                      </a:cubicBezTo>
                      <a:cubicBezTo>
                        <a:pt x="33124" y="7439"/>
                        <a:pt x="25685" y="1"/>
                        <a:pt x="16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 name="Google Shape;1104;p44">
                  <a:extLst>
                    <a:ext uri="{FF2B5EF4-FFF2-40B4-BE49-F238E27FC236}">
                      <a16:creationId xmlns:a16="http://schemas.microsoft.com/office/drawing/2014/main" id="{D725EC55-B64E-188D-DBB6-C8B9A82DC6E3}"/>
                    </a:ext>
                  </a:extLst>
                </p:cNvPr>
                <p:cNvSpPr/>
                <p:nvPr/>
              </p:nvSpPr>
              <p:spPr>
                <a:xfrm>
                  <a:off x="4141855" y="2968446"/>
                  <a:ext cx="419847" cy="419859"/>
                </a:xfrm>
                <a:custGeom>
                  <a:avLst/>
                  <a:gdLst/>
                  <a:ahLst/>
                  <a:cxnLst/>
                  <a:rect l="l" t="t" r="r" b="b"/>
                  <a:pathLst>
                    <a:path w="33124" h="33125" fill="none" extrusionOk="0">
                      <a:moveTo>
                        <a:pt x="33124" y="16579"/>
                      </a:moveTo>
                      <a:cubicBezTo>
                        <a:pt x="33124" y="25719"/>
                        <a:pt x="25685" y="33124"/>
                        <a:pt x="16545" y="33124"/>
                      </a:cubicBezTo>
                      <a:cubicBezTo>
                        <a:pt x="7405" y="33124"/>
                        <a:pt x="0" y="25719"/>
                        <a:pt x="0" y="16579"/>
                      </a:cubicBezTo>
                      <a:cubicBezTo>
                        <a:pt x="0" y="7439"/>
                        <a:pt x="7405" y="1"/>
                        <a:pt x="16545" y="1"/>
                      </a:cubicBezTo>
                      <a:cubicBezTo>
                        <a:pt x="25685" y="1"/>
                        <a:pt x="33124" y="7439"/>
                        <a:pt x="33124" y="16579"/>
                      </a:cubicBezTo>
                      <a:close/>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1105;p44">
                  <a:extLst>
                    <a:ext uri="{FF2B5EF4-FFF2-40B4-BE49-F238E27FC236}">
                      <a16:creationId xmlns:a16="http://schemas.microsoft.com/office/drawing/2014/main" id="{8DEC0002-30AB-AB74-C10B-3A3E5F9E13EA}"/>
                    </a:ext>
                  </a:extLst>
                </p:cNvPr>
                <p:cNvSpPr/>
                <p:nvPr/>
              </p:nvSpPr>
              <p:spPr>
                <a:xfrm>
                  <a:off x="4482196" y="3343048"/>
                  <a:ext cx="152645" cy="95139"/>
                </a:xfrm>
                <a:custGeom>
                  <a:avLst/>
                  <a:gdLst/>
                  <a:ahLst/>
                  <a:cxnLst/>
                  <a:rect l="l" t="t" r="r" b="b"/>
                  <a:pathLst>
                    <a:path w="12043" h="7506" fill="none" extrusionOk="0">
                      <a:moveTo>
                        <a:pt x="1" y="0"/>
                      </a:moveTo>
                      <a:cubicBezTo>
                        <a:pt x="1" y="0"/>
                        <a:pt x="5805" y="6004"/>
                        <a:pt x="12043" y="7505"/>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1106;p44">
                  <a:extLst>
                    <a:ext uri="{FF2B5EF4-FFF2-40B4-BE49-F238E27FC236}">
                      <a16:creationId xmlns:a16="http://schemas.microsoft.com/office/drawing/2014/main" id="{37493679-934C-DDE4-F4FA-669B19268BF0}"/>
                    </a:ext>
                  </a:extLst>
                </p:cNvPr>
                <p:cNvSpPr/>
                <p:nvPr/>
              </p:nvSpPr>
              <p:spPr>
                <a:xfrm>
                  <a:off x="5236035" y="2534210"/>
                  <a:ext cx="494693" cy="450216"/>
                </a:xfrm>
                <a:custGeom>
                  <a:avLst/>
                  <a:gdLst/>
                  <a:ahLst/>
                  <a:cxnLst/>
                  <a:rect l="l" t="t" r="r" b="b"/>
                  <a:pathLst>
                    <a:path w="39029" h="35520" extrusionOk="0">
                      <a:moveTo>
                        <a:pt x="19551" y="1"/>
                      </a:moveTo>
                      <a:cubicBezTo>
                        <a:pt x="18218" y="1"/>
                        <a:pt x="16865" y="153"/>
                        <a:pt x="15511" y="470"/>
                      </a:cubicBezTo>
                      <a:cubicBezTo>
                        <a:pt x="5938" y="2671"/>
                        <a:pt x="0" y="12211"/>
                        <a:pt x="2202" y="21752"/>
                      </a:cubicBezTo>
                      <a:cubicBezTo>
                        <a:pt x="4094" y="29978"/>
                        <a:pt x="11404" y="35520"/>
                        <a:pt x="19498" y="35520"/>
                      </a:cubicBezTo>
                      <a:cubicBezTo>
                        <a:pt x="20823" y="35520"/>
                        <a:pt x="22170" y="35371"/>
                        <a:pt x="23517" y="35061"/>
                      </a:cubicBezTo>
                      <a:cubicBezTo>
                        <a:pt x="33057" y="32826"/>
                        <a:pt x="39028" y="23286"/>
                        <a:pt x="36793" y="13746"/>
                      </a:cubicBezTo>
                      <a:cubicBezTo>
                        <a:pt x="34904" y="5559"/>
                        <a:pt x="27611" y="1"/>
                        <a:pt x="19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1107;p44">
                  <a:extLst>
                    <a:ext uri="{FF2B5EF4-FFF2-40B4-BE49-F238E27FC236}">
                      <a16:creationId xmlns:a16="http://schemas.microsoft.com/office/drawing/2014/main" id="{ADE66780-1DA3-160C-1F71-3E4B1F0C0E29}"/>
                    </a:ext>
                  </a:extLst>
                </p:cNvPr>
                <p:cNvSpPr/>
                <p:nvPr/>
              </p:nvSpPr>
              <p:spPr>
                <a:xfrm>
                  <a:off x="5236035" y="2511826"/>
                  <a:ext cx="494693" cy="494693"/>
                </a:xfrm>
                <a:custGeom>
                  <a:avLst/>
                  <a:gdLst/>
                  <a:ahLst/>
                  <a:cxnLst/>
                  <a:rect l="l" t="t" r="r" b="b"/>
                  <a:pathLst>
                    <a:path w="39029" h="39029" fill="none" extrusionOk="0">
                      <a:moveTo>
                        <a:pt x="36793" y="15512"/>
                      </a:moveTo>
                      <a:cubicBezTo>
                        <a:pt x="39028" y="25052"/>
                        <a:pt x="33057" y="34592"/>
                        <a:pt x="23517" y="36827"/>
                      </a:cubicBezTo>
                      <a:cubicBezTo>
                        <a:pt x="13944" y="39029"/>
                        <a:pt x="4404" y="33091"/>
                        <a:pt x="2202" y="23518"/>
                      </a:cubicBezTo>
                      <a:cubicBezTo>
                        <a:pt x="0" y="13977"/>
                        <a:pt x="5938" y="4437"/>
                        <a:pt x="15511" y="2236"/>
                      </a:cubicBezTo>
                      <a:cubicBezTo>
                        <a:pt x="25052" y="1"/>
                        <a:pt x="34592" y="5972"/>
                        <a:pt x="36793" y="15512"/>
                      </a:cubicBezTo>
                      <a:close/>
                    </a:path>
                  </a:pathLst>
                </a:custGeom>
                <a:noFill/>
                <a:ln w="1000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1108;p44">
                  <a:extLst>
                    <a:ext uri="{FF2B5EF4-FFF2-40B4-BE49-F238E27FC236}">
                      <a16:creationId xmlns:a16="http://schemas.microsoft.com/office/drawing/2014/main" id="{144722F4-99F4-078B-93BE-292783BE516A}"/>
                    </a:ext>
                  </a:extLst>
                </p:cNvPr>
                <p:cNvSpPr/>
                <p:nvPr/>
              </p:nvSpPr>
              <p:spPr>
                <a:xfrm>
                  <a:off x="5050009" y="2835273"/>
                  <a:ext cx="221977" cy="193649"/>
                </a:xfrm>
                <a:custGeom>
                  <a:avLst/>
                  <a:gdLst/>
                  <a:ahLst/>
                  <a:cxnLst/>
                  <a:rect l="l" t="t" r="r" b="b"/>
                  <a:pathLst>
                    <a:path w="17513" h="15278" fill="none" extrusionOk="0">
                      <a:moveTo>
                        <a:pt x="0" y="15278"/>
                      </a:moveTo>
                      <a:cubicBezTo>
                        <a:pt x="0" y="15278"/>
                        <a:pt x="5204" y="4637"/>
                        <a:pt x="17513" y="0"/>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1109;p44">
                  <a:extLst>
                    <a:ext uri="{FF2B5EF4-FFF2-40B4-BE49-F238E27FC236}">
                      <a16:creationId xmlns:a16="http://schemas.microsoft.com/office/drawing/2014/main" id="{0BBCD1C9-4285-5497-A70E-A731B8C51E27}"/>
                    </a:ext>
                  </a:extLst>
                </p:cNvPr>
                <p:cNvSpPr/>
                <p:nvPr/>
              </p:nvSpPr>
              <p:spPr>
                <a:xfrm>
                  <a:off x="5378512" y="2646698"/>
                  <a:ext cx="227909" cy="212256"/>
                </a:xfrm>
                <a:custGeom>
                  <a:avLst/>
                  <a:gdLst/>
                  <a:ahLst/>
                  <a:cxnLst/>
                  <a:rect l="l" t="t" r="r" b="b"/>
                  <a:pathLst>
                    <a:path w="17981" h="16746" extrusionOk="0">
                      <a:moveTo>
                        <a:pt x="4037" y="1"/>
                      </a:moveTo>
                      <a:cubicBezTo>
                        <a:pt x="3203" y="1"/>
                        <a:pt x="2436" y="368"/>
                        <a:pt x="1869" y="968"/>
                      </a:cubicBezTo>
                      <a:lnTo>
                        <a:pt x="1302" y="1568"/>
                      </a:lnTo>
                      <a:cubicBezTo>
                        <a:pt x="1235" y="1635"/>
                        <a:pt x="1168" y="1735"/>
                        <a:pt x="1102" y="1835"/>
                      </a:cubicBezTo>
                      <a:cubicBezTo>
                        <a:pt x="501" y="2369"/>
                        <a:pt x="1" y="3570"/>
                        <a:pt x="301" y="5004"/>
                      </a:cubicBezTo>
                      <a:cubicBezTo>
                        <a:pt x="1502" y="11342"/>
                        <a:pt x="6839" y="16179"/>
                        <a:pt x="13244" y="16746"/>
                      </a:cubicBezTo>
                      <a:lnTo>
                        <a:pt x="13677" y="16746"/>
                      </a:lnTo>
                      <a:cubicBezTo>
                        <a:pt x="14411" y="16746"/>
                        <a:pt x="15112" y="16579"/>
                        <a:pt x="15645" y="16246"/>
                      </a:cubicBezTo>
                      <a:cubicBezTo>
                        <a:pt x="15912" y="16079"/>
                        <a:pt x="16146" y="15879"/>
                        <a:pt x="16346" y="15679"/>
                      </a:cubicBezTo>
                      <a:lnTo>
                        <a:pt x="16913" y="15045"/>
                      </a:lnTo>
                      <a:cubicBezTo>
                        <a:pt x="17980" y="13877"/>
                        <a:pt x="17914" y="12043"/>
                        <a:pt x="16713" y="10942"/>
                      </a:cubicBezTo>
                      <a:lnTo>
                        <a:pt x="15779" y="10108"/>
                      </a:lnTo>
                      <a:cubicBezTo>
                        <a:pt x="15245" y="9641"/>
                        <a:pt x="14544" y="9374"/>
                        <a:pt x="13844" y="9374"/>
                      </a:cubicBezTo>
                      <a:cubicBezTo>
                        <a:pt x="13010" y="9374"/>
                        <a:pt x="12243" y="9708"/>
                        <a:pt x="11676" y="10308"/>
                      </a:cubicBezTo>
                      <a:lnTo>
                        <a:pt x="11109" y="10942"/>
                      </a:lnTo>
                      <a:cubicBezTo>
                        <a:pt x="10909" y="11175"/>
                        <a:pt x="10742" y="11442"/>
                        <a:pt x="10608" y="11742"/>
                      </a:cubicBezTo>
                      <a:cubicBezTo>
                        <a:pt x="8407" y="10808"/>
                        <a:pt x="6605" y="9141"/>
                        <a:pt x="5505" y="7039"/>
                      </a:cubicBezTo>
                      <a:cubicBezTo>
                        <a:pt x="5905" y="6872"/>
                        <a:pt x="6272" y="6639"/>
                        <a:pt x="6572" y="6305"/>
                      </a:cubicBezTo>
                      <a:lnTo>
                        <a:pt x="7106" y="5705"/>
                      </a:lnTo>
                      <a:cubicBezTo>
                        <a:pt x="7640" y="5138"/>
                        <a:pt x="7906" y="4371"/>
                        <a:pt x="7873" y="3603"/>
                      </a:cubicBezTo>
                      <a:cubicBezTo>
                        <a:pt x="7806" y="2836"/>
                        <a:pt x="7473" y="2102"/>
                        <a:pt x="6906" y="1602"/>
                      </a:cubicBezTo>
                      <a:lnTo>
                        <a:pt x="5972" y="768"/>
                      </a:lnTo>
                      <a:cubicBezTo>
                        <a:pt x="5438" y="268"/>
                        <a:pt x="4737" y="1"/>
                        <a:pt x="4037" y="1"/>
                      </a:cubicBezTo>
                      <a:close/>
                    </a:path>
                  </a:pathLst>
                </a:custGeom>
                <a:solidFill>
                  <a:srgbClr val="FA6E7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1110;p44">
                  <a:extLst>
                    <a:ext uri="{FF2B5EF4-FFF2-40B4-BE49-F238E27FC236}">
                      <a16:creationId xmlns:a16="http://schemas.microsoft.com/office/drawing/2014/main" id="{A60C78A4-B07A-0324-C0C2-02E13A44B9E8}"/>
                    </a:ext>
                  </a:extLst>
                </p:cNvPr>
                <p:cNvSpPr/>
                <p:nvPr/>
              </p:nvSpPr>
              <p:spPr>
                <a:xfrm>
                  <a:off x="5347231" y="3052581"/>
                  <a:ext cx="413927" cy="413940"/>
                </a:xfrm>
                <a:custGeom>
                  <a:avLst/>
                  <a:gdLst/>
                  <a:ahLst/>
                  <a:cxnLst/>
                  <a:rect l="l" t="t" r="r" b="b"/>
                  <a:pathLst>
                    <a:path w="32657" h="32658" extrusionOk="0">
                      <a:moveTo>
                        <a:pt x="16312" y="1"/>
                      </a:moveTo>
                      <a:cubicBezTo>
                        <a:pt x="7306" y="1"/>
                        <a:pt x="0" y="7306"/>
                        <a:pt x="0" y="16312"/>
                      </a:cubicBezTo>
                      <a:cubicBezTo>
                        <a:pt x="0" y="25352"/>
                        <a:pt x="7306" y="32657"/>
                        <a:pt x="16312" y="32657"/>
                      </a:cubicBezTo>
                      <a:cubicBezTo>
                        <a:pt x="25318" y="32657"/>
                        <a:pt x="32657" y="25352"/>
                        <a:pt x="32657" y="16312"/>
                      </a:cubicBezTo>
                      <a:cubicBezTo>
                        <a:pt x="32657" y="7306"/>
                        <a:pt x="25318" y="1"/>
                        <a:pt x="16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1111;p44">
                  <a:extLst>
                    <a:ext uri="{FF2B5EF4-FFF2-40B4-BE49-F238E27FC236}">
                      <a16:creationId xmlns:a16="http://schemas.microsoft.com/office/drawing/2014/main" id="{C21AA644-A952-E5C4-20B1-676BA7AABC2D}"/>
                    </a:ext>
                  </a:extLst>
                </p:cNvPr>
                <p:cNvSpPr/>
                <p:nvPr/>
              </p:nvSpPr>
              <p:spPr>
                <a:xfrm>
                  <a:off x="5347231" y="3052581"/>
                  <a:ext cx="413927" cy="413940"/>
                </a:xfrm>
                <a:custGeom>
                  <a:avLst/>
                  <a:gdLst/>
                  <a:ahLst/>
                  <a:cxnLst/>
                  <a:rect l="l" t="t" r="r" b="b"/>
                  <a:pathLst>
                    <a:path w="32657" h="32658" fill="none" extrusionOk="0">
                      <a:moveTo>
                        <a:pt x="32657" y="16312"/>
                      </a:moveTo>
                      <a:cubicBezTo>
                        <a:pt x="32657" y="25352"/>
                        <a:pt x="25318" y="32657"/>
                        <a:pt x="16312" y="32657"/>
                      </a:cubicBezTo>
                      <a:cubicBezTo>
                        <a:pt x="7306" y="32657"/>
                        <a:pt x="0" y="25352"/>
                        <a:pt x="0" y="16312"/>
                      </a:cubicBezTo>
                      <a:cubicBezTo>
                        <a:pt x="0" y="7306"/>
                        <a:pt x="7306" y="1"/>
                        <a:pt x="16312" y="1"/>
                      </a:cubicBezTo>
                      <a:cubicBezTo>
                        <a:pt x="25318" y="1"/>
                        <a:pt x="32657" y="7306"/>
                        <a:pt x="32657" y="16312"/>
                      </a:cubicBezTo>
                      <a:close/>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 name="Google Shape;1112;p44">
                  <a:extLst>
                    <a:ext uri="{FF2B5EF4-FFF2-40B4-BE49-F238E27FC236}">
                      <a16:creationId xmlns:a16="http://schemas.microsoft.com/office/drawing/2014/main" id="{4F68D1F1-9C7A-93AE-8882-7C8451CCDA9B}"/>
                    </a:ext>
                  </a:extLst>
                </p:cNvPr>
                <p:cNvSpPr/>
                <p:nvPr/>
              </p:nvSpPr>
              <p:spPr>
                <a:xfrm>
                  <a:off x="5152750" y="3350653"/>
                  <a:ext cx="215640" cy="75695"/>
                </a:xfrm>
                <a:custGeom>
                  <a:avLst/>
                  <a:gdLst/>
                  <a:ahLst/>
                  <a:cxnLst/>
                  <a:rect l="l" t="t" r="r" b="b"/>
                  <a:pathLst>
                    <a:path w="17013" h="5972" fill="none" extrusionOk="0">
                      <a:moveTo>
                        <a:pt x="0" y="5805"/>
                      </a:moveTo>
                      <a:cubicBezTo>
                        <a:pt x="0" y="5805"/>
                        <a:pt x="9440" y="5971"/>
                        <a:pt x="17012" y="0"/>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 name="Google Shape;1113;p44">
                  <a:extLst>
                    <a:ext uri="{FF2B5EF4-FFF2-40B4-BE49-F238E27FC236}">
                      <a16:creationId xmlns:a16="http://schemas.microsoft.com/office/drawing/2014/main" id="{EBB6AB9C-FDD2-1011-EC04-653DD89E044A}"/>
                    </a:ext>
                  </a:extLst>
                </p:cNvPr>
                <p:cNvSpPr/>
                <p:nvPr/>
              </p:nvSpPr>
              <p:spPr>
                <a:xfrm>
                  <a:off x="5413190" y="3197605"/>
                  <a:ext cx="75264" cy="111210"/>
                </a:xfrm>
                <a:custGeom>
                  <a:avLst/>
                  <a:gdLst/>
                  <a:ahLst/>
                  <a:cxnLst/>
                  <a:rect l="l" t="t" r="r" b="b"/>
                  <a:pathLst>
                    <a:path w="5938" h="8774" extrusionOk="0">
                      <a:moveTo>
                        <a:pt x="2935" y="0"/>
                      </a:moveTo>
                      <a:cubicBezTo>
                        <a:pt x="2202" y="0"/>
                        <a:pt x="1468" y="234"/>
                        <a:pt x="901" y="767"/>
                      </a:cubicBezTo>
                      <a:lnTo>
                        <a:pt x="534" y="1134"/>
                      </a:lnTo>
                      <a:cubicBezTo>
                        <a:pt x="234" y="1401"/>
                        <a:pt x="234" y="1835"/>
                        <a:pt x="467" y="2102"/>
                      </a:cubicBezTo>
                      <a:cubicBezTo>
                        <a:pt x="612" y="2265"/>
                        <a:pt x="807" y="2349"/>
                        <a:pt x="997" y="2349"/>
                      </a:cubicBezTo>
                      <a:cubicBezTo>
                        <a:pt x="1156" y="2349"/>
                        <a:pt x="1313" y="2290"/>
                        <a:pt x="1434" y="2168"/>
                      </a:cubicBezTo>
                      <a:lnTo>
                        <a:pt x="1835" y="1801"/>
                      </a:lnTo>
                      <a:cubicBezTo>
                        <a:pt x="2135" y="1535"/>
                        <a:pt x="2535" y="1401"/>
                        <a:pt x="2935" y="1401"/>
                      </a:cubicBezTo>
                      <a:cubicBezTo>
                        <a:pt x="3369" y="1401"/>
                        <a:pt x="3803" y="1568"/>
                        <a:pt x="4136" y="1935"/>
                      </a:cubicBezTo>
                      <a:cubicBezTo>
                        <a:pt x="4403" y="2235"/>
                        <a:pt x="4537" y="2602"/>
                        <a:pt x="4537" y="3002"/>
                      </a:cubicBezTo>
                      <a:cubicBezTo>
                        <a:pt x="4537" y="3469"/>
                        <a:pt x="4370" y="3903"/>
                        <a:pt x="4036" y="4203"/>
                      </a:cubicBezTo>
                      <a:lnTo>
                        <a:pt x="300" y="7572"/>
                      </a:lnTo>
                      <a:cubicBezTo>
                        <a:pt x="33" y="7839"/>
                        <a:pt x="0" y="8273"/>
                        <a:pt x="267" y="8573"/>
                      </a:cubicBezTo>
                      <a:cubicBezTo>
                        <a:pt x="400" y="8706"/>
                        <a:pt x="600" y="8773"/>
                        <a:pt x="767" y="8773"/>
                      </a:cubicBezTo>
                      <a:lnTo>
                        <a:pt x="5237" y="8773"/>
                      </a:lnTo>
                      <a:cubicBezTo>
                        <a:pt x="5637" y="8773"/>
                        <a:pt x="5938" y="8473"/>
                        <a:pt x="5938" y="8106"/>
                      </a:cubicBezTo>
                      <a:cubicBezTo>
                        <a:pt x="5938" y="7706"/>
                        <a:pt x="5637" y="7405"/>
                        <a:pt x="5270" y="7405"/>
                      </a:cubicBezTo>
                      <a:lnTo>
                        <a:pt x="2569" y="7405"/>
                      </a:lnTo>
                      <a:lnTo>
                        <a:pt x="4937" y="5237"/>
                      </a:lnTo>
                      <a:cubicBezTo>
                        <a:pt x="5604" y="4670"/>
                        <a:pt x="5938" y="3836"/>
                        <a:pt x="5938" y="3002"/>
                      </a:cubicBezTo>
                      <a:cubicBezTo>
                        <a:pt x="5938" y="2302"/>
                        <a:pt x="5704" y="1568"/>
                        <a:pt x="5170" y="1001"/>
                      </a:cubicBezTo>
                      <a:cubicBezTo>
                        <a:pt x="4570" y="334"/>
                        <a:pt x="3736" y="0"/>
                        <a:pt x="2935" y="0"/>
                      </a:cubicBezTo>
                      <a:close/>
                    </a:path>
                  </a:pathLst>
                </a:custGeom>
                <a:solidFill>
                  <a:srgbClr val="FFB3B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1114;p44">
                  <a:extLst>
                    <a:ext uri="{FF2B5EF4-FFF2-40B4-BE49-F238E27FC236}">
                      <a16:creationId xmlns:a16="http://schemas.microsoft.com/office/drawing/2014/main" id="{CAD4E3D2-A9B9-0833-4D18-7F204D65C078}"/>
                    </a:ext>
                  </a:extLst>
                </p:cNvPr>
                <p:cNvSpPr/>
                <p:nvPr/>
              </p:nvSpPr>
              <p:spPr>
                <a:xfrm>
                  <a:off x="5502812" y="3197605"/>
                  <a:ext cx="87952" cy="111629"/>
                </a:xfrm>
                <a:custGeom>
                  <a:avLst/>
                  <a:gdLst/>
                  <a:ahLst/>
                  <a:cxnLst/>
                  <a:rect l="l" t="t" r="r" b="b"/>
                  <a:pathLst>
                    <a:path w="6939" h="8807" extrusionOk="0">
                      <a:moveTo>
                        <a:pt x="4737" y="2669"/>
                      </a:moveTo>
                      <a:lnTo>
                        <a:pt x="4737" y="5771"/>
                      </a:lnTo>
                      <a:lnTo>
                        <a:pt x="2236" y="5771"/>
                      </a:lnTo>
                      <a:lnTo>
                        <a:pt x="4737" y="2669"/>
                      </a:lnTo>
                      <a:close/>
                      <a:moveTo>
                        <a:pt x="5238" y="0"/>
                      </a:moveTo>
                      <a:cubicBezTo>
                        <a:pt x="5204" y="34"/>
                        <a:pt x="5204" y="34"/>
                        <a:pt x="5171" y="34"/>
                      </a:cubicBezTo>
                      <a:cubicBezTo>
                        <a:pt x="5138" y="34"/>
                        <a:pt x="5138" y="67"/>
                        <a:pt x="5138" y="67"/>
                      </a:cubicBezTo>
                      <a:cubicBezTo>
                        <a:pt x="5104" y="67"/>
                        <a:pt x="5071" y="100"/>
                        <a:pt x="5071" y="100"/>
                      </a:cubicBezTo>
                      <a:cubicBezTo>
                        <a:pt x="5038" y="100"/>
                        <a:pt x="5004" y="134"/>
                        <a:pt x="5004" y="134"/>
                      </a:cubicBezTo>
                      <a:cubicBezTo>
                        <a:pt x="5004" y="167"/>
                        <a:pt x="4971" y="167"/>
                        <a:pt x="4938" y="167"/>
                      </a:cubicBezTo>
                      <a:cubicBezTo>
                        <a:pt x="4938" y="200"/>
                        <a:pt x="4904" y="200"/>
                        <a:pt x="4904" y="234"/>
                      </a:cubicBezTo>
                      <a:cubicBezTo>
                        <a:pt x="4904" y="234"/>
                        <a:pt x="4904" y="267"/>
                        <a:pt x="4871" y="267"/>
                      </a:cubicBezTo>
                      <a:lnTo>
                        <a:pt x="234" y="6038"/>
                      </a:lnTo>
                      <a:cubicBezTo>
                        <a:pt x="1" y="6338"/>
                        <a:pt x="34" y="6772"/>
                        <a:pt x="334" y="7005"/>
                      </a:cubicBezTo>
                      <a:cubicBezTo>
                        <a:pt x="468" y="7105"/>
                        <a:pt x="635" y="7139"/>
                        <a:pt x="768" y="7139"/>
                      </a:cubicBezTo>
                      <a:lnTo>
                        <a:pt x="4737" y="7139"/>
                      </a:lnTo>
                      <a:lnTo>
                        <a:pt x="4737" y="8106"/>
                      </a:lnTo>
                      <a:cubicBezTo>
                        <a:pt x="4737" y="8506"/>
                        <a:pt x="5038" y="8806"/>
                        <a:pt x="5438" y="8806"/>
                      </a:cubicBezTo>
                      <a:cubicBezTo>
                        <a:pt x="5805" y="8806"/>
                        <a:pt x="6105" y="8473"/>
                        <a:pt x="6105" y="8106"/>
                      </a:cubicBezTo>
                      <a:lnTo>
                        <a:pt x="6105" y="7139"/>
                      </a:lnTo>
                      <a:lnTo>
                        <a:pt x="6239" y="7139"/>
                      </a:lnTo>
                      <a:cubicBezTo>
                        <a:pt x="6639" y="7139"/>
                        <a:pt x="6939" y="6838"/>
                        <a:pt x="6939" y="6438"/>
                      </a:cubicBezTo>
                      <a:cubicBezTo>
                        <a:pt x="6939" y="6071"/>
                        <a:pt x="6639" y="5771"/>
                        <a:pt x="6239" y="5771"/>
                      </a:cubicBezTo>
                      <a:lnTo>
                        <a:pt x="6105" y="5771"/>
                      </a:lnTo>
                      <a:lnTo>
                        <a:pt x="6105" y="701"/>
                      </a:lnTo>
                      <a:lnTo>
                        <a:pt x="6105" y="667"/>
                      </a:lnTo>
                      <a:cubicBezTo>
                        <a:pt x="6105" y="634"/>
                        <a:pt x="6105" y="601"/>
                        <a:pt x="6105" y="601"/>
                      </a:cubicBezTo>
                      <a:cubicBezTo>
                        <a:pt x="6105" y="567"/>
                        <a:pt x="6105" y="534"/>
                        <a:pt x="6072" y="501"/>
                      </a:cubicBezTo>
                      <a:cubicBezTo>
                        <a:pt x="6072" y="501"/>
                        <a:pt x="6072" y="467"/>
                        <a:pt x="6072" y="467"/>
                      </a:cubicBezTo>
                      <a:cubicBezTo>
                        <a:pt x="6038" y="434"/>
                        <a:pt x="6038" y="400"/>
                        <a:pt x="6038" y="400"/>
                      </a:cubicBezTo>
                      <a:cubicBezTo>
                        <a:pt x="6038" y="367"/>
                        <a:pt x="6005" y="367"/>
                        <a:pt x="6005" y="334"/>
                      </a:cubicBezTo>
                      <a:cubicBezTo>
                        <a:pt x="6005" y="300"/>
                        <a:pt x="5972" y="300"/>
                        <a:pt x="5972" y="267"/>
                      </a:cubicBezTo>
                      <a:cubicBezTo>
                        <a:pt x="5938" y="267"/>
                        <a:pt x="5938" y="234"/>
                        <a:pt x="5938" y="234"/>
                      </a:cubicBezTo>
                      <a:lnTo>
                        <a:pt x="5872" y="167"/>
                      </a:lnTo>
                      <a:lnTo>
                        <a:pt x="5838" y="167"/>
                      </a:lnTo>
                      <a:cubicBezTo>
                        <a:pt x="5838" y="134"/>
                        <a:pt x="5838" y="134"/>
                        <a:pt x="5838" y="134"/>
                      </a:cubicBezTo>
                      <a:cubicBezTo>
                        <a:pt x="5805" y="134"/>
                        <a:pt x="5805" y="100"/>
                        <a:pt x="5772" y="100"/>
                      </a:cubicBezTo>
                      <a:cubicBezTo>
                        <a:pt x="5738" y="100"/>
                        <a:pt x="5738" y="67"/>
                        <a:pt x="5705" y="67"/>
                      </a:cubicBezTo>
                      <a:cubicBezTo>
                        <a:pt x="5705" y="67"/>
                        <a:pt x="5671" y="34"/>
                        <a:pt x="5638" y="34"/>
                      </a:cubicBezTo>
                      <a:cubicBezTo>
                        <a:pt x="5638" y="34"/>
                        <a:pt x="5605" y="34"/>
                        <a:pt x="5571" y="0"/>
                      </a:cubicBezTo>
                      <a:close/>
                    </a:path>
                  </a:pathLst>
                </a:custGeom>
                <a:solidFill>
                  <a:srgbClr val="FFB3B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 name="Google Shape;1115;p44">
                  <a:extLst>
                    <a:ext uri="{FF2B5EF4-FFF2-40B4-BE49-F238E27FC236}">
                      <a16:creationId xmlns:a16="http://schemas.microsoft.com/office/drawing/2014/main" id="{50786A14-D0BE-61BC-561B-9E2F4A006B91}"/>
                    </a:ext>
                  </a:extLst>
                </p:cNvPr>
                <p:cNvSpPr/>
                <p:nvPr/>
              </p:nvSpPr>
              <p:spPr>
                <a:xfrm>
                  <a:off x="5617392" y="3197605"/>
                  <a:ext cx="76963" cy="111210"/>
                </a:xfrm>
                <a:custGeom>
                  <a:avLst/>
                  <a:gdLst/>
                  <a:ahLst/>
                  <a:cxnLst/>
                  <a:rect l="l" t="t" r="r" b="b"/>
                  <a:pathLst>
                    <a:path w="6072" h="8774" extrusionOk="0">
                      <a:moveTo>
                        <a:pt x="701" y="0"/>
                      </a:moveTo>
                      <a:cubicBezTo>
                        <a:pt x="301" y="0"/>
                        <a:pt x="1" y="300"/>
                        <a:pt x="1" y="701"/>
                      </a:cubicBezTo>
                      <a:lnTo>
                        <a:pt x="1" y="8106"/>
                      </a:lnTo>
                      <a:cubicBezTo>
                        <a:pt x="1" y="8473"/>
                        <a:pt x="301" y="8773"/>
                        <a:pt x="701" y="8773"/>
                      </a:cubicBezTo>
                      <a:cubicBezTo>
                        <a:pt x="1101" y="8773"/>
                        <a:pt x="1402" y="8473"/>
                        <a:pt x="1402" y="8106"/>
                      </a:cubicBezTo>
                      <a:lnTo>
                        <a:pt x="1402" y="5070"/>
                      </a:lnTo>
                      <a:lnTo>
                        <a:pt x="4671" y="5070"/>
                      </a:lnTo>
                      <a:lnTo>
                        <a:pt x="4671" y="8106"/>
                      </a:lnTo>
                      <a:cubicBezTo>
                        <a:pt x="4671" y="8473"/>
                        <a:pt x="4971" y="8773"/>
                        <a:pt x="5371" y="8773"/>
                      </a:cubicBezTo>
                      <a:cubicBezTo>
                        <a:pt x="5738" y="8773"/>
                        <a:pt x="6072" y="8473"/>
                        <a:pt x="6072" y="8106"/>
                      </a:cubicBezTo>
                      <a:lnTo>
                        <a:pt x="6072" y="701"/>
                      </a:lnTo>
                      <a:cubicBezTo>
                        <a:pt x="6072" y="300"/>
                        <a:pt x="5738" y="0"/>
                        <a:pt x="5371" y="0"/>
                      </a:cubicBezTo>
                      <a:cubicBezTo>
                        <a:pt x="4971" y="0"/>
                        <a:pt x="4671" y="300"/>
                        <a:pt x="4671" y="701"/>
                      </a:cubicBezTo>
                      <a:lnTo>
                        <a:pt x="4671" y="3703"/>
                      </a:lnTo>
                      <a:lnTo>
                        <a:pt x="1402" y="3703"/>
                      </a:lnTo>
                      <a:lnTo>
                        <a:pt x="1402" y="701"/>
                      </a:lnTo>
                      <a:cubicBezTo>
                        <a:pt x="1402" y="300"/>
                        <a:pt x="1101" y="0"/>
                        <a:pt x="701" y="0"/>
                      </a:cubicBezTo>
                      <a:close/>
                    </a:path>
                  </a:pathLst>
                </a:custGeom>
                <a:solidFill>
                  <a:srgbClr val="FFB3B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1116;p44">
                  <a:extLst>
                    <a:ext uri="{FF2B5EF4-FFF2-40B4-BE49-F238E27FC236}">
                      <a16:creationId xmlns:a16="http://schemas.microsoft.com/office/drawing/2014/main" id="{90AE9AAF-68BB-2B5E-85A9-28EA16AA1C71}"/>
                    </a:ext>
                  </a:extLst>
                </p:cNvPr>
                <p:cNvSpPr/>
                <p:nvPr/>
              </p:nvSpPr>
              <p:spPr>
                <a:xfrm>
                  <a:off x="5160355" y="3985264"/>
                  <a:ext cx="497228" cy="446490"/>
                </a:xfrm>
                <a:custGeom>
                  <a:avLst/>
                  <a:gdLst/>
                  <a:ahLst/>
                  <a:cxnLst/>
                  <a:rect l="l" t="t" r="r" b="b"/>
                  <a:pathLst>
                    <a:path w="39229" h="35226" extrusionOk="0">
                      <a:moveTo>
                        <a:pt x="32090" y="1"/>
                      </a:moveTo>
                      <a:lnTo>
                        <a:pt x="18280" y="17613"/>
                      </a:lnTo>
                      <a:cubicBezTo>
                        <a:pt x="18280" y="17613"/>
                        <a:pt x="15912" y="11909"/>
                        <a:pt x="12876" y="5271"/>
                      </a:cubicBezTo>
                      <a:lnTo>
                        <a:pt x="0" y="12943"/>
                      </a:lnTo>
                      <a:cubicBezTo>
                        <a:pt x="3136" y="20282"/>
                        <a:pt x="10475" y="35226"/>
                        <a:pt x="18414" y="35226"/>
                      </a:cubicBezTo>
                      <a:cubicBezTo>
                        <a:pt x="26319" y="35226"/>
                        <a:pt x="39228" y="1735"/>
                        <a:pt x="39228" y="1735"/>
                      </a:cubicBezTo>
                      <a:lnTo>
                        <a:pt x="32090" y="1"/>
                      </a:lnTo>
                      <a:close/>
                    </a:path>
                  </a:pathLst>
                </a:custGeom>
                <a:solidFill>
                  <a:srgbClr val="FFE2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 name="Google Shape;1117;p44">
                  <a:extLst>
                    <a:ext uri="{FF2B5EF4-FFF2-40B4-BE49-F238E27FC236}">
                      <a16:creationId xmlns:a16="http://schemas.microsoft.com/office/drawing/2014/main" id="{AF0F3F0A-6033-5A12-7477-88FC515C9A4B}"/>
                    </a:ext>
                  </a:extLst>
                </p:cNvPr>
                <p:cNvSpPr/>
                <p:nvPr/>
              </p:nvSpPr>
              <p:spPr>
                <a:xfrm>
                  <a:off x="4420470" y="3662654"/>
                  <a:ext cx="907340" cy="769537"/>
                </a:xfrm>
                <a:custGeom>
                  <a:avLst/>
                  <a:gdLst/>
                  <a:ahLst/>
                  <a:cxnLst/>
                  <a:rect l="l" t="t" r="r" b="b"/>
                  <a:pathLst>
                    <a:path w="71585" h="60713" extrusionOk="0">
                      <a:moveTo>
                        <a:pt x="35643" y="1"/>
                      </a:moveTo>
                      <a:cubicBezTo>
                        <a:pt x="35559" y="1"/>
                        <a:pt x="35476" y="1"/>
                        <a:pt x="35392" y="2"/>
                      </a:cubicBezTo>
                      <a:cubicBezTo>
                        <a:pt x="25552" y="136"/>
                        <a:pt x="19548" y="2837"/>
                        <a:pt x="12076" y="7574"/>
                      </a:cubicBezTo>
                      <a:cubicBezTo>
                        <a:pt x="4637" y="12311"/>
                        <a:pt x="734" y="26621"/>
                        <a:pt x="367" y="39630"/>
                      </a:cubicBezTo>
                      <a:cubicBezTo>
                        <a:pt x="0" y="52640"/>
                        <a:pt x="3203" y="60712"/>
                        <a:pt x="10541" y="60712"/>
                      </a:cubicBezTo>
                      <a:lnTo>
                        <a:pt x="56307" y="60712"/>
                      </a:lnTo>
                      <a:cubicBezTo>
                        <a:pt x="57041" y="52307"/>
                        <a:pt x="56808" y="34430"/>
                        <a:pt x="56808" y="34427"/>
                      </a:cubicBezTo>
                      <a:lnTo>
                        <a:pt x="56808" y="34427"/>
                      </a:lnTo>
                      <a:cubicBezTo>
                        <a:pt x="56808" y="34428"/>
                        <a:pt x="57575" y="36562"/>
                        <a:pt x="58909" y="39597"/>
                      </a:cubicBezTo>
                      <a:lnTo>
                        <a:pt x="71585" y="31458"/>
                      </a:lnTo>
                      <a:cubicBezTo>
                        <a:pt x="68549" y="24786"/>
                        <a:pt x="64780" y="16981"/>
                        <a:pt x="62111" y="13145"/>
                      </a:cubicBezTo>
                      <a:cubicBezTo>
                        <a:pt x="56952" y="5769"/>
                        <a:pt x="45398" y="1"/>
                        <a:pt x="35643" y="1"/>
                      </a:cubicBezTo>
                      <a:close/>
                    </a:path>
                  </a:pathLst>
                </a:custGeom>
                <a:solidFill>
                  <a:srgbClr val="FA6E7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1118;p44">
                  <a:extLst>
                    <a:ext uri="{FF2B5EF4-FFF2-40B4-BE49-F238E27FC236}">
                      <a16:creationId xmlns:a16="http://schemas.microsoft.com/office/drawing/2014/main" id="{5E157D81-B1E1-4EE8-E5AA-AC77A6E97AAA}"/>
                    </a:ext>
                  </a:extLst>
                </p:cNvPr>
                <p:cNvSpPr/>
                <p:nvPr/>
              </p:nvSpPr>
              <p:spPr>
                <a:xfrm>
                  <a:off x="4734181" y="3662654"/>
                  <a:ext cx="260028" cy="80790"/>
                </a:xfrm>
                <a:custGeom>
                  <a:avLst/>
                  <a:gdLst/>
                  <a:ahLst/>
                  <a:cxnLst/>
                  <a:rect l="l" t="t" r="r" b="b"/>
                  <a:pathLst>
                    <a:path w="20515" h="6374" extrusionOk="0">
                      <a:moveTo>
                        <a:pt x="10893" y="1"/>
                      </a:moveTo>
                      <a:cubicBezTo>
                        <a:pt x="10809" y="1"/>
                        <a:pt x="10725" y="1"/>
                        <a:pt x="10641" y="2"/>
                      </a:cubicBezTo>
                      <a:cubicBezTo>
                        <a:pt x="6572" y="69"/>
                        <a:pt x="3136" y="569"/>
                        <a:pt x="0" y="1470"/>
                      </a:cubicBezTo>
                      <a:cubicBezTo>
                        <a:pt x="2002" y="3505"/>
                        <a:pt x="5638" y="6373"/>
                        <a:pt x="10341" y="6373"/>
                      </a:cubicBezTo>
                      <a:cubicBezTo>
                        <a:pt x="13844" y="6373"/>
                        <a:pt x="17246" y="4806"/>
                        <a:pt x="20482" y="1703"/>
                      </a:cubicBezTo>
                      <a:lnTo>
                        <a:pt x="20515" y="1637"/>
                      </a:lnTo>
                      <a:cubicBezTo>
                        <a:pt x="17300" y="597"/>
                        <a:pt x="13990" y="1"/>
                        <a:pt x="1089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 name="Google Shape;1119;p44">
                  <a:extLst>
                    <a:ext uri="{FF2B5EF4-FFF2-40B4-BE49-F238E27FC236}">
                      <a16:creationId xmlns:a16="http://schemas.microsoft.com/office/drawing/2014/main" id="{98D83EDA-40ED-D8F2-8C53-B6B9D150B859}"/>
                    </a:ext>
                  </a:extLst>
                </p:cNvPr>
                <p:cNvSpPr/>
                <p:nvPr/>
              </p:nvSpPr>
              <p:spPr>
                <a:xfrm>
                  <a:off x="4759974" y="3662641"/>
                  <a:ext cx="208871" cy="58204"/>
                </a:xfrm>
                <a:custGeom>
                  <a:avLst/>
                  <a:gdLst/>
                  <a:ahLst/>
                  <a:cxnLst/>
                  <a:rect l="l" t="t" r="r" b="b"/>
                  <a:pathLst>
                    <a:path w="16479" h="4592" extrusionOk="0">
                      <a:moveTo>
                        <a:pt x="8925" y="1"/>
                      </a:moveTo>
                      <a:cubicBezTo>
                        <a:pt x="8819" y="1"/>
                        <a:pt x="8712" y="2"/>
                        <a:pt x="8606" y="3"/>
                      </a:cubicBezTo>
                      <a:cubicBezTo>
                        <a:pt x="5404" y="36"/>
                        <a:pt x="2602" y="370"/>
                        <a:pt x="0" y="937"/>
                      </a:cubicBezTo>
                      <a:cubicBezTo>
                        <a:pt x="1869" y="2648"/>
                        <a:pt x="4770" y="4592"/>
                        <a:pt x="8307" y="4592"/>
                      </a:cubicBezTo>
                      <a:cubicBezTo>
                        <a:pt x="10768" y="4592"/>
                        <a:pt x="13536" y="3651"/>
                        <a:pt x="16479" y="1037"/>
                      </a:cubicBezTo>
                      <a:cubicBezTo>
                        <a:pt x="13954" y="366"/>
                        <a:pt x="11367" y="1"/>
                        <a:pt x="8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1120;p44">
                  <a:extLst>
                    <a:ext uri="{FF2B5EF4-FFF2-40B4-BE49-F238E27FC236}">
                      <a16:creationId xmlns:a16="http://schemas.microsoft.com/office/drawing/2014/main" id="{89732B7E-E853-58E9-B52F-C5FABAFB92A6}"/>
                    </a:ext>
                  </a:extLst>
                </p:cNvPr>
                <p:cNvSpPr/>
                <p:nvPr/>
              </p:nvSpPr>
              <p:spPr>
                <a:xfrm>
                  <a:off x="5152750" y="4027547"/>
                  <a:ext cx="175042" cy="137004"/>
                </a:xfrm>
                <a:custGeom>
                  <a:avLst/>
                  <a:gdLst/>
                  <a:ahLst/>
                  <a:cxnLst/>
                  <a:rect l="l" t="t" r="r" b="b"/>
                  <a:pathLst>
                    <a:path w="13810" h="10809" extrusionOk="0">
                      <a:moveTo>
                        <a:pt x="12576" y="0"/>
                      </a:moveTo>
                      <a:lnTo>
                        <a:pt x="0" y="8140"/>
                      </a:lnTo>
                      <a:cubicBezTo>
                        <a:pt x="300" y="8907"/>
                        <a:pt x="667" y="9807"/>
                        <a:pt x="1101" y="10808"/>
                      </a:cubicBezTo>
                      <a:lnTo>
                        <a:pt x="13810" y="2669"/>
                      </a:lnTo>
                      <a:cubicBezTo>
                        <a:pt x="13410" y="1802"/>
                        <a:pt x="13009" y="901"/>
                        <a:pt x="12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 name="Google Shape;1121;p44">
                  <a:extLst>
                    <a:ext uri="{FF2B5EF4-FFF2-40B4-BE49-F238E27FC236}">
                      <a16:creationId xmlns:a16="http://schemas.microsoft.com/office/drawing/2014/main" id="{253D59DE-DBFE-197C-B265-105DB0112162}"/>
                    </a:ext>
                  </a:extLst>
                </p:cNvPr>
                <p:cNvSpPr/>
                <p:nvPr/>
              </p:nvSpPr>
              <p:spPr>
                <a:xfrm>
                  <a:off x="5566655" y="3778121"/>
                  <a:ext cx="217579" cy="229151"/>
                </a:xfrm>
                <a:custGeom>
                  <a:avLst/>
                  <a:gdLst/>
                  <a:ahLst/>
                  <a:cxnLst/>
                  <a:rect l="l" t="t" r="r" b="b"/>
                  <a:pathLst>
                    <a:path w="17166" h="18079" extrusionOk="0">
                      <a:moveTo>
                        <a:pt x="10415" y="0"/>
                      </a:moveTo>
                      <a:cubicBezTo>
                        <a:pt x="10127" y="0"/>
                        <a:pt x="9813" y="135"/>
                        <a:pt x="9507" y="466"/>
                      </a:cubicBezTo>
                      <a:cubicBezTo>
                        <a:pt x="8307" y="1800"/>
                        <a:pt x="5238" y="6370"/>
                        <a:pt x="5238" y="6370"/>
                      </a:cubicBezTo>
                      <a:cubicBezTo>
                        <a:pt x="5238" y="6370"/>
                        <a:pt x="5371" y="3668"/>
                        <a:pt x="4204" y="3401"/>
                      </a:cubicBezTo>
                      <a:cubicBezTo>
                        <a:pt x="4155" y="3390"/>
                        <a:pt x="4106" y="3385"/>
                        <a:pt x="4057" y="3385"/>
                      </a:cubicBezTo>
                      <a:cubicBezTo>
                        <a:pt x="2919" y="3385"/>
                        <a:pt x="1951" y="6356"/>
                        <a:pt x="1535" y="10740"/>
                      </a:cubicBezTo>
                      <a:cubicBezTo>
                        <a:pt x="1068" y="15343"/>
                        <a:pt x="1" y="16310"/>
                        <a:pt x="1" y="16310"/>
                      </a:cubicBezTo>
                      <a:lnTo>
                        <a:pt x="7172" y="18078"/>
                      </a:lnTo>
                      <a:cubicBezTo>
                        <a:pt x="10308" y="17178"/>
                        <a:pt x="12943" y="13341"/>
                        <a:pt x="13210" y="12141"/>
                      </a:cubicBezTo>
                      <a:cubicBezTo>
                        <a:pt x="13477" y="10906"/>
                        <a:pt x="15412" y="10006"/>
                        <a:pt x="16346" y="9372"/>
                      </a:cubicBezTo>
                      <a:cubicBezTo>
                        <a:pt x="17166" y="8815"/>
                        <a:pt x="16700" y="7667"/>
                        <a:pt x="15806" y="7667"/>
                      </a:cubicBezTo>
                      <a:cubicBezTo>
                        <a:pt x="15682" y="7667"/>
                        <a:pt x="15550" y="7689"/>
                        <a:pt x="15412" y="7737"/>
                      </a:cubicBezTo>
                      <a:cubicBezTo>
                        <a:pt x="14278" y="8138"/>
                        <a:pt x="12943" y="8905"/>
                        <a:pt x="12943" y="8905"/>
                      </a:cubicBezTo>
                      <a:cubicBezTo>
                        <a:pt x="12943" y="8905"/>
                        <a:pt x="16946" y="3835"/>
                        <a:pt x="15679" y="2767"/>
                      </a:cubicBezTo>
                      <a:cubicBezTo>
                        <a:pt x="15448" y="2583"/>
                        <a:pt x="15210" y="2511"/>
                        <a:pt x="14980" y="2511"/>
                      </a:cubicBezTo>
                      <a:cubicBezTo>
                        <a:pt x="14215" y="2511"/>
                        <a:pt x="13544" y="3301"/>
                        <a:pt x="13544" y="3301"/>
                      </a:cubicBezTo>
                      <a:cubicBezTo>
                        <a:pt x="13544" y="3301"/>
                        <a:pt x="14845" y="1767"/>
                        <a:pt x="13811" y="933"/>
                      </a:cubicBezTo>
                      <a:cubicBezTo>
                        <a:pt x="13614" y="785"/>
                        <a:pt x="13406" y="725"/>
                        <a:pt x="13199" y="725"/>
                      </a:cubicBezTo>
                      <a:cubicBezTo>
                        <a:pt x="12285" y="725"/>
                        <a:pt x="11375" y="1900"/>
                        <a:pt x="11375" y="1900"/>
                      </a:cubicBezTo>
                      <a:cubicBezTo>
                        <a:pt x="11873" y="1154"/>
                        <a:pt x="11258" y="0"/>
                        <a:pt x="10415" y="0"/>
                      </a:cubicBezTo>
                      <a:close/>
                    </a:path>
                  </a:pathLst>
                </a:custGeom>
                <a:solidFill>
                  <a:srgbClr val="FFE2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1122;p44">
                  <a:extLst>
                    <a:ext uri="{FF2B5EF4-FFF2-40B4-BE49-F238E27FC236}">
                      <a16:creationId xmlns:a16="http://schemas.microsoft.com/office/drawing/2014/main" id="{B00AE284-0A70-C5A8-95BA-B59A5A05731E}"/>
                    </a:ext>
                  </a:extLst>
                </p:cNvPr>
                <p:cNvSpPr/>
                <p:nvPr/>
              </p:nvSpPr>
              <p:spPr>
                <a:xfrm>
                  <a:off x="5665593" y="3802190"/>
                  <a:ext cx="45668" cy="68939"/>
                </a:xfrm>
                <a:custGeom>
                  <a:avLst/>
                  <a:gdLst/>
                  <a:ahLst/>
                  <a:cxnLst/>
                  <a:rect l="l" t="t" r="r" b="b"/>
                  <a:pathLst>
                    <a:path w="3603" h="5439" fill="none" extrusionOk="0">
                      <a:moveTo>
                        <a:pt x="3603" y="1"/>
                      </a:moveTo>
                      <a:cubicBezTo>
                        <a:pt x="3603" y="1"/>
                        <a:pt x="1301" y="2836"/>
                        <a:pt x="0" y="5438"/>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 name="Google Shape;1123;p44">
                  <a:extLst>
                    <a:ext uri="{FF2B5EF4-FFF2-40B4-BE49-F238E27FC236}">
                      <a16:creationId xmlns:a16="http://schemas.microsoft.com/office/drawing/2014/main" id="{CC2FF5CE-DA10-AE64-50D5-CDD6EE45038E}"/>
                    </a:ext>
                  </a:extLst>
                </p:cNvPr>
                <p:cNvSpPr/>
                <p:nvPr/>
              </p:nvSpPr>
              <p:spPr>
                <a:xfrm>
                  <a:off x="5693072" y="3819947"/>
                  <a:ext cx="45668" cy="67672"/>
                </a:xfrm>
                <a:custGeom>
                  <a:avLst/>
                  <a:gdLst/>
                  <a:ahLst/>
                  <a:cxnLst/>
                  <a:rect l="l" t="t" r="r" b="b"/>
                  <a:pathLst>
                    <a:path w="3603" h="5339" fill="none" extrusionOk="0">
                      <a:moveTo>
                        <a:pt x="3603" y="1"/>
                      </a:moveTo>
                      <a:cubicBezTo>
                        <a:pt x="3603" y="1"/>
                        <a:pt x="1001" y="3470"/>
                        <a:pt x="0" y="5338"/>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1124;p44">
                  <a:extLst>
                    <a:ext uri="{FF2B5EF4-FFF2-40B4-BE49-F238E27FC236}">
                      <a16:creationId xmlns:a16="http://schemas.microsoft.com/office/drawing/2014/main" id="{2B8B11F6-B5F1-B92D-38D2-F6B5D329E9F0}"/>
                    </a:ext>
                  </a:extLst>
                </p:cNvPr>
                <p:cNvSpPr/>
                <p:nvPr/>
              </p:nvSpPr>
              <p:spPr>
                <a:xfrm>
                  <a:off x="5718865" y="3890977"/>
                  <a:ext cx="11851" cy="15235"/>
                </a:xfrm>
                <a:custGeom>
                  <a:avLst/>
                  <a:gdLst/>
                  <a:ahLst/>
                  <a:cxnLst/>
                  <a:rect l="l" t="t" r="r" b="b"/>
                  <a:pathLst>
                    <a:path w="935" h="1202" fill="none" extrusionOk="0">
                      <a:moveTo>
                        <a:pt x="934" y="1"/>
                      </a:moveTo>
                      <a:cubicBezTo>
                        <a:pt x="934" y="1"/>
                        <a:pt x="401" y="601"/>
                        <a:pt x="0" y="1202"/>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1125;p44">
                  <a:extLst>
                    <a:ext uri="{FF2B5EF4-FFF2-40B4-BE49-F238E27FC236}">
                      <a16:creationId xmlns:a16="http://schemas.microsoft.com/office/drawing/2014/main" id="{16F5FC1D-CA04-D048-A119-2633E64A7457}"/>
                    </a:ext>
                  </a:extLst>
                </p:cNvPr>
                <p:cNvSpPr/>
                <p:nvPr/>
              </p:nvSpPr>
              <p:spPr>
                <a:xfrm>
                  <a:off x="5586110" y="3767525"/>
                  <a:ext cx="199568" cy="227478"/>
                </a:xfrm>
                <a:custGeom>
                  <a:avLst/>
                  <a:gdLst/>
                  <a:ahLst/>
                  <a:cxnLst/>
                  <a:rect l="l" t="t" r="r" b="b"/>
                  <a:pathLst>
                    <a:path w="15745" h="17947" fill="none" extrusionOk="0">
                      <a:moveTo>
                        <a:pt x="7672" y="17947"/>
                      </a:moveTo>
                      <a:cubicBezTo>
                        <a:pt x="9840" y="16412"/>
                        <a:pt x="11475" y="13911"/>
                        <a:pt x="11675" y="12977"/>
                      </a:cubicBezTo>
                      <a:cubicBezTo>
                        <a:pt x="11942" y="11742"/>
                        <a:pt x="13877" y="10842"/>
                        <a:pt x="14811" y="10208"/>
                      </a:cubicBezTo>
                      <a:cubicBezTo>
                        <a:pt x="15745" y="9574"/>
                        <a:pt x="15011" y="8173"/>
                        <a:pt x="13877" y="8573"/>
                      </a:cubicBezTo>
                      <a:cubicBezTo>
                        <a:pt x="12743" y="8974"/>
                        <a:pt x="11408" y="9741"/>
                        <a:pt x="11408" y="9741"/>
                      </a:cubicBezTo>
                      <a:cubicBezTo>
                        <a:pt x="11408" y="9741"/>
                        <a:pt x="15411" y="4671"/>
                        <a:pt x="14144" y="3603"/>
                      </a:cubicBezTo>
                      <a:cubicBezTo>
                        <a:pt x="13143" y="2803"/>
                        <a:pt x="12009" y="4137"/>
                        <a:pt x="12009" y="4137"/>
                      </a:cubicBezTo>
                      <a:cubicBezTo>
                        <a:pt x="12009" y="4137"/>
                        <a:pt x="13310" y="2603"/>
                        <a:pt x="12276" y="1769"/>
                      </a:cubicBezTo>
                      <a:cubicBezTo>
                        <a:pt x="11208" y="968"/>
                        <a:pt x="9840" y="2736"/>
                        <a:pt x="9840" y="2736"/>
                      </a:cubicBezTo>
                      <a:cubicBezTo>
                        <a:pt x="10508" y="1735"/>
                        <a:pt x="9173" y="1"/>
                        <a:pt x="7972" y="1302"/>
                      </a:cubicBezTo>
                      <a:cubicBezTo>
                        <a:pt x="6772" y="2636"/>
                        <a:pt x="3703" y="7239"/>
                        <a:pt x="3703" y="7239"/>
                      </a:cubicBezTo>
                      <a:cubicBezTo>
                        <a:pt x="3703" y="7239"/>
                        <a:pt x="3836" y="4504"/>
                        <a:pt x="2669" y="4237"/>
                      </a:cubicBezTo>
                      <a:cubicBezTo>
                        <a:pt x="1468" y="3970"/>
                        <a:pt x="434" y="7006"/>
                        <a:pt x="0" y="11576"/>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1126;p44">
                  <a:extLst>
                    <a:ext uri="{FF2B5EF4-FFF2-40B4-BE49-F238E27FC236}">
                      <a16:creationId xmlns:a16="http://schemas.microsoft.com/office/drawing/2014/main" id="{5FDFFE51-B56F-CA8F-4935-FF806D9792C3}"/>
                    </a:ext>
                  </a:extLst>
                </p:cNvPr>
                <p:cNvSpPr/>
                <p:nvPr/>
              </p:nvSpPr>
              <p:spPr>
                <a:xfrm>
                  <a:off x="5019564" y="4343376"/>
                  <a:ext cx="137422" cy="88370"/>
                </a:xfrm>
                <a:custGeom>
                  <a:avLst/>
                  <a:gdLst/>
                  <a:ahLst/>
                  <a:cxnLst/>
                  <a:rect l="l" t="t" r="r" b="b"/>
                  <a:pathLst>
                    <a:path w="10842" h="6972" extrusionOk="0">
                      <a:moveTo>
                        <a:pt x="1" y="0"/>
                      </a:moveTo>
                      <a:lnTo>
                        <a:pt x="1" y="6972"/>
                      </a:lnTo>
                      <a:lnTo>
                        <a:pt x="10842" y="6972"/>
                      </a:lnTo>
                      <a:cubicBezTo>
                        <a:pt x="10842" y="6972"/>
                        <a:pt x="10174" y="123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1127;p44">
                  <a:extLst>
                    <a:ext uri="{FF2B5EF4-FFF2-40B4-BE49-F238E27FC236}">
                      <a16:creationId xmlns:a16="http://schemas.microsoft.com/office/drawing/2014/main" id="{7A1C8DF8-23A2-64E4-4D77-3FD5528E6AED}"/>
                    </a:ext>
                  </a:extLst>
                </p:cNvPr>
                <p:cNvSpPr/>
                <p:nvPr/>
              </p:nvSpPr>
              <p:spPr>
                <a:xfrm>
                  <a:off x="4425540" y="3717637"/>
                  <a:ext cx="218606" cy="439303"/>
                </a:xfrm>
                <a:custGeom>
                  <a:avLst/>
                  <a:gdLst/>
                  <a:ahLst/>
                  <a:cxnLst/>
                  <a:rect l="l" t="t" r="r" b="b"/>
                  <a:pathLst>
                    <a:path w="17247" h="34659" extrusionOk="0">
                      <a:moveTo>
                        <a:pt x="17246" y="1"/>
                      </a:moveTo>
                      <a:lnTo>
                        <a:pt x="17246" y="1"/>
                      </a:lnTo>
                      <a:cubicBezTo>
                        <a:pt x="15412" y="935"/>
                        <a:pt x="13577" y="2035"/>
                        <a:pt x="11676" y="3236"/>
                      </a:cubicBezTo>
                      <a:cubicBezTo>
                        <a:pt x="4437" y="7839"/>
                        <a:pt x="568" y="21416"/>
                        <a:pt x="1" y="34092"/>
                      </a:cubicBezTo>
                      <a:lnTo>
                        <a:pt x="15312" y="34659"/>
                      </a:lnTo>
                      <a:lnTo>
                        <a:pt x="17246" y="1"/>
                      </a:lnTo>
                      <a:close/>
                    </a:path>
                  </a:pathLst>
                </a:custGeom>
                <a:solidFill>
                  <a:srgbClr val="FA6E7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 name="Google Shape;1128;p44">
                  <a:extLst>
                    <a:ext uri="{FF2B5EF4-FFF2-40B4-BE49-F238E27FC236}">
                      <a16:creationId xmlns:a16="http://schemas.microsoft.com/office/drawing/2014/main" id="{32596AFC-E5A2-B807-FDE2-E616C69F4E68}"/>
                    </a:ext>
                  </a:extLst>
                </p:cNvPr>
                <p:cNvSpPr/>
                <p:nvPr/>
              </p:nvSpPr>
              <p:spPr>
                <a:xfrm>
                  <a:off x="4420470" y="4127322"/>
                  <a:ext cx="599122" cy="304859"/>
                </a:xfrm>
                <a:custGeom>
                  <a:avLst/>
                  <a:gdLst/>
                  <a:ahLst/>
                  <a:cxnLst/>
                  <a:rect l="l" t="t" r="r" b="b"/>
                  <a:pathLst>
                    <a:path w="47268" h="24052" extrusionOk="0">
                      <a:moveTo>
                        <a:pt x="501" y="1"/>
                      </a:moveTo>
                      <a:cubicBezTo>
                        <a:pt x="434" y="1001"/>
                        <a:pt x="401" y="2002"/>
                        <a:pt x="367" y="2969"/>
                      </a:cubicBezTo>
                      <a:cubicBezTo>
                        <a:pt x="0" y="15979"/>
                        <a:pt x="3203" y="24051"/>
                        <a:pt x="10541" y="24051"/>
                      </a:cubicBezTo>
                      <a:lnTo>
                        <a:pt x="47268" y="24051"/>
                      </a:lnTo>
                      <a:lnTo>
                        <a:pt x="47268" y="17046"/>
                      </a:lnTo>
                      <a:cubicBezTo>
                        <a:pt x="39195" y="15912"/>
                        <a:pt x="15145" y="12076"/>
                        <a:pt x="15145" y="12076"/>
                      </a:cubicBezTo>
                      <a:lnTo>
                        <a:pt x="15745" y="1202"/>
                      </a:lnTo>
                      <a:lnTo>
                        <a:pt x="501" y="1"/>
                      </a:lnTo>
                      <a:close/>
                    </a:path>
                  </a:pathLst>
                </a:custGeom>
                <a:solidFill>
                  <a:srgbClr val="FFE2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1129;p44">
                  <a:extLst>
                    <a:ext uri="{FF2B5EF4-FFF2-40B4-BE49-F238E27FC236}">
                      <a16:creationId xmlns:a16="http://schemas.microsoft.com/office/drawing/2014/main" id="{28347D01-4D5C-3CD2-8326-9837B926B365}"/>
                    </a:ext>
                  </a:extLst>
                </p:cNvPr>
                <p:cNvSpPr/>
                <p:nvPr/>
              </p:nvSpPr>
              <p:spPr>
                <a:xfrm>
                  <a:off x="4425540" y="4110832"/>
                  <a:ext cx="196196" cy="46099"/>
                </a:xfrm>
                <a:custGeom>
                  <a:avLst/>
                  <a:gdLst/>
                  <a:ahLst/>
                  <a:cxnLst/>
                  <a:rect l="l" t="t" r="r" b="b"/>
                  <a:pathLst>
                    <a:path w="15479" h="3637" extrusionOk="0">
                      <a:moveTo>
                        <a:pt x="201" y="1"/>
                      </a:moveTo>
                      <a:cubicBezTo>
                        <a:pt x="134" y="1035"/>
                        <a:pt x="67" y="2069"/>
                        <a:pt x="1" y="3070"/>
                      </a:cubicBezTo>
                      <a:lnTo>
                        <a:pt x="15312" y="3637"/>
                      </a:lnTo>
                      <a:lnTo>
                        <a:pt x="15478" y="635"/>
                      </a:lnTo>
                      <a:lnTo>
                        <a:pt x="201" y="1"/>
                      </a:lnTo>
                      <a:close/>
                    </a:path>
                  </a:pathLst>
                </a:custGeom>
                <a:solidFill>
                  <a:srgbClr val="FFE2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1130;p44">
                  <a:extLst>
                    <a:ext uri="{FF2B5EF4-FFF2-40B4-BE49-F238E27FC236}">
                      <a16:creationId xmlns:a16="http://schemas.microsoft.com/office/drawing/2014/main" id="{5A9A1A37-2942-C227-BF27-37AD379ED83F}"/>
                    </a:ext>
                  </a:extLst>
                </p:cNvPr>
                <p:cNvSpPr/>
                <p:nvPr/>
              </p:nvSpPr>
              <p:spPr>
                <a:xfrm>
                  <a:off x="4619602" y="4118868"/>
                  <a:ext cx="1698" cy="38063"/>
                </a:xfrm>
                <a:custGeom>
                  <a:avLst/>
                  <a:gdLst/>
                  <a:ahLst/>
                  <a:cxnLst/>
                  <a:rect l="l" t="t" r="r" b="b"/>
                  <a:pathLst>
                    <a:path w="134" h="3003" fill="none" extrusionOk="0">
                      <a:moveTo>
                        <a:pt x="1" y="3003"/>
                      </a:moveTo>
                      <a:lnTo>
                        <a:pt x="134" y="1"/>
                      </a:ln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131;p44">
                  <a:extLst>
                    <a:ext uri="{FF2B5EF4-FFF2-40B4-BE49-F238E27FC236}">
                      <a16:creationId xmlns:a16="http://schemas.microsoft.com/office/drawing/2014/main" id="{667B4555-F48D-F556-6D62-6A5B393D0B4F}"/>
                    </a:ext>
                  </a:extLst>
                </p:cNvPr>
                <p:cNvSpPr/>
                <p:nvPr/>
              </p:nvSpPr>
              <p:spPr>
                <a:xfrm>
                  <a:off x="4612415" y="4142545"/>
                  <a:ext cx="407172" cy="200848"/>
                </a:xfrm>
                <a:custGeom>
                  <a:avLst/>
                  <a:gdLst/>
                  <a:ahLst/>
                  <a:cxnLst/>
                  <a:rect l="l" t="t" r="r" b="b"/>
                  <a:pathLst>
                    <a:path w="32124" h="15846" fill="none" extrusionOk="0">
                      <a:moveTo>
                        <a:pt x="32124" y="15845"/>
                      </a:moveTo>
                      <a:cubicBezTo>
                        <a:pt x="24051" y="14711"/>
                        <a:pt x="1" y="10875"/>
                        <a:pt x="1" y="10875"/>
                      </a:cubicBezTo>
                      <a:lnTo>
                        <a:pt x="634" y="1"/>
                      </a:ln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1132;p44">
                  <a:extLst>
                    <a:ext uri="{FF2B5EF4-FFF2-40B4-BE49-F238E27FC236}">
                      <a16:creationId xmlns:a16="http://schemas.microsoft.com/office/drawing/2014/main" id="{C46D4FC0-3F37-6D5E-334F-84498E9273F3}"/>
                    </a:ext>
                  </a:extLst>
                </p:cNvPr>
                <p:cNvSpPr/>
                <p:nvPr/>
              </p:nvSpPr>
              <p:spPr>
                <a:xfrm>
                  <a:off x="4619602" y="3903664"/>
                  <a:ext cx="13968" cy="253272"/>
                </a:xfrm>
                <a:custGeom>
                  <a:avLst/>
                  <a:gdLst/>
                  <a:ahLst/>
                  <a:cxnLst/>
                  <a:rect l="l" t="t" r="r" b="b"/>
                  <a:pathLst>
                    <a:path w="1102" h="19982" fill="none" extrusionOk="0">
                      <a:moveTo>
                        <a:pt x="1" y="19982"/>
                      </a:moveTo>
                      <a:lnTo>
                        <a:pt x="1101" y="1"/>
                      </a:ln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133;p44">
                  <a:extLst>
                    <a:ext uri="{FF2B5EF4-FFF2-40B4-BE49-F238E27FC236}">
                      <a16:creationId xmlns:a16="http://schemas.microsoft.com/office/drawing/2014/main" id="{444C36DC-774F-72D4-B41B-F82208C7517F}"/>
                    </a:ext>
                  </a:extLst>
                </p:cNvPr>
                <p:cNvSpPr/>
                <p:nvPr/>
              </p:nvSpPr>
              <p:spPr>
                <a:xfrm>
                  <a:off x="4633557" y="3903664"/>
                  <a:ext cx="13" cy="13"/>
                </a:xfrm>
                <a:custGeom>
                  <a:avLst/>
                  <a:gdLst/>
                  <a:ahLst/>
                  <a:cxnLst/>
                  <a:rect l="l" t="t" r="r" b="b"/>
                  <a:pathLst>
                    <a:path w="1" h="1" fill="none" extrusionOk="0">
                      <a:moveTo>
                        <a:pt x="0" y="1"/>
                      </a:moveTo>
                      <a:close/>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1134;p44">
                  <a:extLst>
                    <a:ext uri="{FF2B5EF4-FFF2-40B4-BE49-F238E27FC236}">
                      <a16:creationId xmlns:a16="http://schemas.microsoft.com/office/drawing/2014/main" id="{D058BE77-7D3C-2D8E-73C1-431147777088}"/>
                    </a:ext>
                  </a:extLst>
                </p:cNvPr>
                <p:cNvSpPr/>
                <p:nvPr/>
              </p:nvSpPr>
              <p:spPr>
                <a:xfrm>
                  <a:off x="4937965" y="3669017"/>
                  <a:ext cx="389832" cy="392367"/>
                </a:xfrm>
                <a:custGeom>
                  <a:avLst/>
                  <a:gdLst/>
                  <a:ahLst/>
                  <a:cxnLst/>
                  <a:rect l="l" t="t" r="r" b="b"/>
                  <a:pathLst>
                    <a:path w="30756" h="30956" fill="none" extrusionOk="0">
                      <a:moveTo>
                        <a:pt x="30756" y="30956"/>
                      </a:moveTo>
                      <a:cubicBezTo>
                        <a:pt x="27720" y="24284"/>
                        <a:pt x="23951" y="16479"/>
                        <a:pt x="21282" y="12643"/>
                      </a:cubicBezTo>
                      <a:cubicBezTo>
                        <a:pt x="17013" y="6538"/>
                        <a:pt x="8373" y="1535"/>
                        <a:pt x="1" y="0"/>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1135;p44">
                  <a:extLst>
                    <a:ext uri="{FF2B5EF4-FFF2-40B4-BE49-F238E27FC236}">
                      <a16:creationId xmlns:a16="http://schemas.microsoft.com/office/drawing/2014/main" id="{69BB65F2-F0F7-DBBC-BE45-4D253ABC85C4}"/>
                    </a:ext>
                  </a:extLst>
                </p:cNvPr>
                <p:cNvSpPr/>
                <p:nvPr/>
              </p:nvSpPr>
              <p:spPr>
                <a:xfrm>
                  <a:off x="5133294" y="3900711"/>
                  <a:ext cx="8898" cy="198300"/>
                </a:xfrm>
                <a:custGeom>
                  <a:avLst/>
                  <a:gdLst/>
                  <a:ahLst/>
                  <a:cxnLst/>
                  <a:rect l="l" t="t" r="r" b="b"/>
                  <a:pathLst>
                    <a:path w="702" h="15645" fill="none" extrusionOk="0">
                      <a:moveTo>
                        <a:pt x="534" y="15645"/>
                      </a:moveTo>
                      <a:cubicBezTo>
                        <a:pt x="534" y="15645"/>
                        <a:pt x="701" y="3970"/>
                        <a:pt x="1" y="0"/>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1136;p44">
                  <a:extLst>
                    <a:ext uri="{FF2B5EF4-FFF2-40B4-BE49-F238E27FC236}">
                      <a16:creationId xmlns:a16="http://schemas.microsoft.com/office/drawing/2014/main" id="{47657801-9DDE-F9EA-7788-25DC5C19E6EA}"/>
                    </a:ext>
                  </a:extLst>
                </p:cNvPr>
                <p:cNvSpPr/>
                <p:nvPr/>
              </p:nvSpPr>
              <p:spPr>
                <a:xfrm>
                  <a:off x="4641162" y="3058513"/>
                  <a:ext cx="559804" cy="532730"/>
                </a:xfrm>
                <a:custGeom>
                  <a:avLst/>
                  <a:gdLst/>
                  <a:ahLst/>
                  <a:cxnLst/>
                  <a:rect l="l" t="t" r="r" b="b"/>
                  <a:pathLst>
                    <a:path w="44166" h="42030" extrusionOk="0">
                      <a:moveTo>
                        <a:pt x="25955" y="0"/>
                      </a:moveTo>
                      <a:cubicBezTo>
                        <a:pt x="16265" y="0"/>
                        <a:pt x="12643" y="6137"/>
                        <a:pt x="12643" y="6137"/>
                      </a:cubicBezTo>
                      <a:cubicBezTo>
                        <a:pt x="1" y="10641"/>
                        <a:pt x="4004" y="26919"/>
                        <a:pt x="4004" y="26919"/>
                      </a:cubicBezTo>
                      <a:lnTo>
                        <a:pt x="5438" y="32456"/>
                      </a:lnTo>
                      <a:cubicBezTo>
                        <a:pt x="7273" y="40395"/>
                        <a:pt x="12110" y="42030"/>
                        <a:pt x="12110" y="42030"/>
                      </a:cubicBezTo>
                      <a:lnTo>
                        <a:pt x="37161" y="21015"/>
                      </a:lnTo>
                      <a:cubicBezTo>
                        <a:pt x="40730" y="16678"/>
                        <a:pt x="44166" y="2968"/>
                        <a:pt x="30790" y="467"/>
                      </a:cubicBezTo>
                      <a:cubicBezTo>
                        <a:pt x="29033" y="142"/>
                        <a:pt x="27424" y="0"/>
                        <a:pt x="25955" y="0"/>
                      </a:cubicBezTo>
                      <a:close/>
                    </a:path>
                  </a:pathLst>
                </a:custGeom>
                <a:solidFill>
                  <a:srgbClr val="06759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1137;p44">
                  <a:extLst>
                    <a:ext uri="{FF2B5EF4-FFF2-40B4-BE49-F238E27FC236}">
                      <a16:creationId xmlns:a16="http://schemas.microsoft.com/office/drawing/2014/main" id="{873A41CF-B029-EC30-6B9C-587360B44F32}"/>
                    </a:ext>
                  </a:extLst>
                </p:cNvPr>
                <p:cNvSpPr/>
                <p:nvPr/>
              </p:nvSpPr>
              <p:spPr>
                <a:xfrm>
                  <a:off x="4670389" y="3237277"/>
                  <a:ext cx="450241" cy="481219"/>
                </a:xfrm>
                <a:custGeom>
                  <a:avLst/>
                  <a:gdLst/>
                  <a:ahLst/>
                  <a:cxnLst/>
                  <a:rect l="l" t="t" r="r" b="b"/>
                  <a:pathLst>
                    <a:path w="35522" h="37966" extrusionOk="0">
                      <a:moveTo>
                        <a:pt x="31999" y="0"/>
                      </a:moveTo>
                      <a:cubicBezTo>
                        <a:pt x="30464" y="0"/>
                        <a:pt x="28627" y="1335"/>
                        <a:pt x="27383" y="2407"/>
                      </a:cubicBezTo>
                      <a:cubicBezTo>
                        <a:pt x="26101" y="3498"/>
                        <a:pt x="24279" y="4041"/>
                        <a:pt x="22205" y="4041"/>
                      </a:cubicBezTo>
                      <a:cubicBezTo>
                        <a:pt x="19582" y="4041"/>
                        <a:pt x="16556" y="3172"/>
                        <a:pt x="13706" y="1440"/>
                      </a:cubicBezTo>
                      <a:cubicBezTo>
                        <a:pt x="13706" y="1440"/>
                        <a:pt x="12539" y="7544"/>
                        <a:pt x="11638" y="9546"/>
                      </a:cubicBezTo>
                      <a:cubicBezTo>
                        <a:pt x="11142" y="10692"/>
                        <a:pt x="10580" y="11105"/>
                        <a:pt x="9964" y="11105"/>
                      </a:cubicBezTo>
                      <a:cubicBezTo>
                        <a:pt x="9505" y="11105"/>
                        <a:pt x="9016" y="10875"/>
                        <a:pt x="8503" y="10547"/>
                      </a:cubicBezTo>
                      <a:cubicBezTo>
                        <a:pt x="7986" y="10225"/>
                        <a:pt x="6703" y="9793"/>
                        <a:pt x="5316" y="9793"/>
                      </a:cubicBezTo>
                      <a:cubicBezTo>
                        <a:pt x="3389" y="9793"/>
                        <a:pt x="1259" y="10627"/>
                        <a:pt x="697" y="13749"/>
                      </a:cubicBezTo>
                      <a:cubicBezTo>
                        <a:pt x="0" y="17755"/>
                        <a:pt x="2812" y="20091"/>
                        <a:pt x="5615" y="20091"/>
                      </a:cubicBezTo>
                      <a:cubicBezTo>
                        <a:pt x="6569" y="20091"/>
                        <a:pt x="7523" y="19820"/>
                        <a:pt x="8336" y="19253"/>
                      </a:cubicBezTo>
                      <a:cubicBezTo>
                        <a:pt x="8336" y="19253"/>
                        <a:pt x="9737" y="23322"/>
                        <a:pt x="9804" y="27959"/>
                      </a:cubicBezTo>
                      <a:cubicBezTo>
                        <a:pt x="9870" y="32562"/>
                        <a:pt x="9737" y="36265"/>
                        <a:pt x="9737" y="36265"/>
                      </a:cubicBezTo>
                      <a:cubicBezTo>
                        <a:pt x="9737" y="36265"/>
                        <a:pt x="12447" y="37966"/>
                        <a:pt x="15413" y="37966"/>
                      </a:cubicBezTo>
                      <a:cubicBezTo>
                        <a:pt x="16958" y="37966"/>
                        <a:pt x="18574" y="37504"/>
                        <a:pt x="19911" y="36098"/>
                      </a:cubicBezTo>
                      <a:lnTo>
                        <a:pt x="20378" y="28226"/>
                      </a:lnTo>
                      <a:cubicBezTo>
                        <a:pt x="20378" y="28226"/>
                        <a:pt x="20393" y="28226"/>
                        <a:pt x="20423" y="28226"/>
                      </a:cubicBezTo>
                      <a:cubicBezTo>
                        <a:pt x="21180" y="28226"/>
                        <a:pt x="31167" y="28072"/>
                        <a:pt x="33220" y="19953"/>
                      </a:cubicBezTo>
                      <a:cubicBezTo>
                        <a:pt x="35255" y="11914"/>
                        <a:pt x="35522" y="4576"/>
                        <a:pt x="34121" y="1507"/>
                      </a:cubicBezTo>
                      <a:cubicBezTo>
                        <a:pt x="33609" y="411"/>
                        <a:pt x="32850" y="0"/>
                        <a:pt x="31999" y="0"/>
                      </a:cubicBezTo>
                      <a:close/>
                    </a:path>
                  </a:pathLst>
                </a:custGeom>
                <a:solidFill>
                  <a:srgbClr val="FFE2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1138;p44">
                  <a:extLst>
                    <a:ext uri="{FF2B5EF4-FFF2-40B4-BE49-F238E27FC236}">
                      <a16:creationId xmlns:a16="http://schemas.microsoft.com/office/drawing/2014/main" id="{83C969FD-A72D-F72D-C980-F9AA8AC10986}"/>
                    </a:ext>
                  </a:extLst>
                </p:cNvPr>
                <p:cNvSpPr/>
                <p:nvPr/>
              </p:nvSpPr>
              <p:spPr>
                <a:xfrm>
                  <a:off x="4675409" y="3217467"/>
                  <a:ext cx="445222" cy="379692"/>
                </a:xfrm>
                <a:custGeom>
                  <a:avLst/>
                  <a:gdLst/>
                  <a:ahLst/>
                  <a:cxnLst/>
                  <a:rect l="l" t="t" r="r" b="b"/>
                  <a:pathLst>
                    <a:path w="35126" h="29956" fill="none" extrusionOk="0">
                      <a:moveTo>
                        <a:pt x="19982" y="29789"/>
                      </a:moveTo>
                      <a:cubicBezTo>
                        <a:pt x="19982" y="29789"/>
                        <a:pt x="30689" y="29956"/>
                        <a:pt x="32824" y="21516"/>
                      </a:cubicBezTo>
                      <a:cubicBezTo>
                        <a:pt x="34859" y="13477"/>
                        <a:pt x="35126" y="6139"/>
                        <a:pt x="33725" y="3070"/>
                      </a:cubicBezTo>
                      <a:cubicBezTo>
                        <a:pt x="32291" y="1"/>
                        <a:pt x="28921" y="2303"/>
                        <a:pt x="26987" y="3970"/>
                      </a:cubicBezTo>
                      <a:cubicBezTo>
                        <a:pt x="24085" y="6439"/>
                        <a:pt x="18414" y="6105"/>
                        <a:pt x="13310" y="3003"/>
                      </a:cubicBezTo>
                      <a:cubicBezTo>
                        <a:pt x="13310" y="3003"/>
                        <a:pt x="12143" y="9107"/>
                        <a:pt x="11242" y="11109"/>
                      </a:cubicBezTo>
                      <a:cubicBezTo>
                        <a:pt x="10375" y="13110"/>
                        <a:pt x="9307" y="12877"/>
                        <a:pt x="8107" y="12110"/>
                      </a:cubicBezTo>
                      <a:cubicBezTo>
                        <a:pt x="6872" y="11342"/>
                        <a:pt x="1268" y="9941"/>
                        <a:pt x="301" y="15312"/>
                      </a:cubicBezTo>
                      <a:cubicBezTo>
                        <a:pt x="1" y="16980"/>
                        <a:pt x="334" y="18381"/>
                        <a:pt x="1002" y="19415"/>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1139;p44">
                  <a:extLst>
                    <a:ext uri="{FF2B5EF4-FFF2-40B4-BE49-F238E27FC236}">
                      <a16:creationId xmlns:a16="http://schemas.microsoft.com/office/drawing/2014/main" id="{E7190214-D811-534E-CBE6-71652209793E}"/>
                    </a:ext>
                  </a:extLst>
                </p:cNvPr>
                <p:cNvSpPr/>
                <p:nvPr/>
              </p:nvSpPr>
              <p:spPr>
                <a:xfrm>
                  <a:off x="4705853" y="3481291"/>
                  <a:ext cx="89219" cy="186893"/>
                </a:xfrm>
                <a:custGeom>
                  <a:avLst/>
                  <a:gdLst/>
                  <a:ahLst/>
                  <a:cxnLst/>
                  <a:rect l="l" t="t" r="r" b="b"/>
                  <a:pathLst>
                    <a:path w="7039" h="14745" fill="none" extrusionOk="0">
                      <a:moveTo>
                        <a:pt x="1" y="34"/>
                      </a:moveTo>
                      <a:cubicBezTo>
                        <a:pt x="1668" y="1102"/>
                        <a:pt x="3870" y="1168"/>
                        <a:pt x="5538" y="1"/>
                      </a:cubicBezTo>
                      <a:cubicBezTo>
                        <a:pt x="5538" y="1"/>
                        <a:pt x="6939" y="4070"/>
                        <a:pt x="7006" y="8707"/>
                      </a:cubicBezTo>
                      <a:cubicBezTo>
                        <a:pt x="7039" y="11109"/>
                        <a:pt x="7006" y="13244"/>
                        <a:pt x="7006" y="14745"/>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1140;p44">
                  <a:extLst>
                    <a:ext uri="{FF2B5EF4-FFF2-40B4-BE49-F238E27FC236}">
                      <a16:creationId xmlns:a16="http://schemas.microsoft.com/office/drawing/2014/main" id="{4D2CBCE9-1308-DA26-8D9B-52DD1B8BA457}"/>
                    </a:ext>
                  </a:extLst>
                </p:cNvPr>
                <p:cNvSpPr/>
                <p:nvPr/>
              </p:nvSpPr>
              <p:spPr>
                <a:xfrm>
                  <a:off x="4883844" y="3363758"/>
                  <a:ext cx="49065" cy="15235"/>
                </a:xfrm>
                <a:custGeom>
                  <a:avLst/>
                  <a:gdLst/>
                  <a:ahLst/>
                  <a:cxnLst/>
                  <a:rect l="l" t="t" r="r" b="b"/>
                  <a:pathLst>
                    <a:path w="3871" h="1202" fill="none" extrusionOk="0">
                      <a:moveTo>
                        <a:pt x="3870" y="1201"/>
                      </a:moveTo>
                      <a:cubicBezTo>
                        <a:pt x="3503" y="501"/>
                        <a:pt x="2803" y="1"/>
                        <a:pt x="1936" y="1"/>
                      </a:cubicBezTo>
                      <a:cubicBezTo>
                        <a:pt x="1102" y="1"/>
                        <a:pt x="368" y="501"/>
                        <a:pt x="1" y="1201"/>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1141;p44">
                  <a:extLst>
                    <a:ext uri="{FF2B5EF4-FFF2-40B4-BE49-F238E27FC236}">
                      <a16:creationId xmlns:a16="http://schemas.microsoft.com/office/drawing/2014/main" id="{B3C9397A-2C4A-8231-F428-E3441449F102}"/>
                    </a:ext>
                  </a:extLst>
                </p:cNvPr>
                <p:cNvSpPr/>
                <p:nvPr/>
              </p:nvSpPr>
              <p:spPr>
                <a:xfrm>
                  <a:off x="5035636" y="3363758"/>
                  <a:ext cx="49052" cy="15235"/>
                </a:xfrm>
                <a:custGeom>
                  <a:avLst/>
                  <a:gdLst/>
                  <a:ahLst/>
                  <a:cxnLst/>
                  <a:rect l="l" t="t" r="r" b="b"/>
                  <a:pathLst>
                    <a:path w="3870" h="1202" fill="none" extrusionOk="0">
                      <a:moveTo>
                        <a:pt x="3870" y="1201"/>
                      </a:moveTo>
                      <a:cubicBezTo>
                        <a:pt x="3503" y="501"/>
                        <a:pt x="2802" y="1"/>
                        <a:pt x="1935" y="1"/>
                      </a:cubicBezTo>
                      <a:cubicBezTo>
                        <a:pt x="1101" y="1"/>
                        <a:pt x="367" y="501"/>
                        <a:pt x="0" y="1201"/>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1142;p44">
                  <a:extLst>
                    <a:ext uri="{FF2B5EF4-FFF2-40B4-BE49-F238E27FC236}">
                      <a16:creationId xmlns:a16="http://schemas.microsoft.com/office/drawing/2014/main" id="{8F42039E-D91D-09F5-8F63-1AB773A3BA43}"/>
                    </a:ext>
                  </a:extLst>
                </p:cNvPr>
                <p:cNvSpPr/>
                <p:nvPr/>
              </p:nvSpPr>
              <p:spPr>
                <a:xfrm>
                  <a:off x="4985736" y="3371363"/>
                  <a:ext cx="31726" cy="41029"/>
                </a:xfrm>
                <a:custGeom>
                  <a:avLst/>
                  <a:gdLst/>
                  <a:ahLst/>
                  <a:cxnLst/>
                  <a:rect l="l" t="t" r="r" b="b"/>
                  <a:pathLst>
                    <a:path w="2503" h="3237" fill="none" extrusionOk="0">
                      <a:moveTo>
                        <a:pt x="1" y="1"/>
                      </a:moveTo>
                      <a:cubicBezTo>
                        <a:pt x="1" y="1"/>
                        <a:pt x="2503" y="1502"/>
                        <a:pt x="535" y="3237"/>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1143;p44">
                  <a:extLst>
                    <a:ext uri="{FF2B5EF4-FFF2-40B4-BE49-F238E27FC236}">
                      <a16:creationId xmlns:a16="http://schemas.microsoft.com/office/drawing/2014/main" id="{96EE7B77-C7CD-4F35-05A5-49BA0A563B53}"/>
                    </a:ext>
                  </a:extLst>
                </p:cNvPr>
                <p:cNvSpPr/>
                <p:nvPr/>
              </p:nvSpPr>
              <p:spPr>
                <a:xfrm>
                  <a:off x="4894478" y="3452849"/>
                  <a:ext cx="135673" cy="65682"/>
                </a:xfrm>
                <a:custGeom>
                  <a:avLst/>
                  <a:gdLst/>
                  <a:ahLst/>
                  <a:cxnLst/>
                  <a:rect l="l" t="t" r="r" b="b"/>
                  <a:pathLst>
                    <a:path w="10704" h="5182" extrusionOk="0">
                      <a:moveTo>
                        <a:pt x="7756" y="1"/>
                      </a:moveTo>
                      <a:cubicBezTo>
                        <a:pt x="6590" y="1"/>
                        <a:pt x="5281" y="942"/>
                        <a:pt x="4168" y="942"/>
                      </a:cubicBezTo>
                      <a:cubicBezTo>
                        <a:pt x="4054" y="942"/>
                        <a:pt x="3942" y="933"/>
                        <a:pt x="3832" y="911"/>
                      </a:cubicBezTo>
                      <a:cubicBezTo>
                        <a:pt x="2846" y="694"/>
                        <a:pt x="2069" y="185"/>
                        <a:pt x="1461" y="185"/>
                      </a:cubicBezTo>
                      <a:cubicBezTo>
                        <a:pt x="1042" y="185"/>
                        <a:pt x="702" y="428"/>
                        <a:pt x="429" y="1177"/>
                      </a:cubicBezTo>
                      <a:cubicBezTo>
                        <a:pt x="1" y="2332"/>
                        <a:pt x="1300" y="5181"/>
                        <a:pt x="4714" y="5181"/>
                      </a:cubicBezTo>
                      <a:cubicBezTo>
                        <a:pt x="4753" y="5181"/>
                        <a:pt x="4793" y="5181"/>
                        <a:pt x="4833" y="5180"/>
                      </a:cubicBezTo>
                      <a:cubicBezTo>
                        <a:pt x="8302" y="5114"/>
                        <a:pt x="10703" y="2779"/>
                        <a:pt x="9236" y="777"/>
                      </a:cubicBezTo>
                      <a:cubicBezTo>
                        <a:pt x="8795" y="199"/>
                        <a:pt x="8291" y="1"/>
                        <a:pt x="7756" y="1"/>
                      </a:cubicBezTo>
                      <a:close/>
                    </a:path>
                  </a:pathLst>
                </a:custGeom>
                <a:solidFill>
                  <a:srgbClr val="06759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1144;p44">
                  <a:extLst>
                    <a:ext uri="{FF2B5EF4-FFF2-40B4-BE49-F238E27FC236}">
                      <a16:creationId xmlns:a16="http://schemas.microsoft.com/office/drawing/2014/main" id="{B30C9C3B-B8FB-13B8-1446-589EADF99D66}"/>
                    </a:ext>
                  </a:extLst>
                </p:cNvPr>
                <p:cNvSpPr/>
                <p:nvPr/>
              </p:nvSpPr>
              <p:spPr>
                <a:xfrm>
                  <a:off x="4707121" y="3386510"/>
                  <a:ext cx="66392" cy="84263"/>
                </a:xfrm>
                <a:custGeom>
                  <a:avLst/>
                  <a:gdLst/>
                  <a:ahLst/>
                  <a:cxnLst/>
                  <a:rect l="l" t="t" r="r" b="b"/>
                  <a:pathLst>
                    <a:path w="5238" h="6648" extrusionOk="0">
                      <a:moveTo>
                        <a:pt x="2646" y="1"/>
                      </a:moveTo>
                      <a:cubicBezTo>
                        <a:pt x="1577" y="1"/>
                        <a:pt x="600" y="702"/>
                        <a:pt x="267" y="1775"/>
                      </a:cubicBezTo>
                      <a:cubicBezTo>
                        <a:pt x="1" y="2609"/>
                        <a:pt x="234" y="3509"/>
                        <a:pt x="768" y="4110"/>
                      </a:cubicBezTo>
                      <a:cubicBezTo>
                        <a:pt x="1101" y="4477"/>
                        <a:pt x="1302" y="4944"/>
                        <a:pt x="1402" y="5411"/>
                      </a:cubicBezTo>
                      <a:cubicBezTo>
                        <a:pt x="1568" y="6078"/>
                        <a:pt x="2102" y="6612"/>
                        <a:pt x="2869" y="6645"/>
                      </a:cubicBezTo>
                      <a:cubicBezTo>
                        <a:pt x="2897" y="6646"/>
                        <a:pt x="2924" y="6647"/>
                        <a:pt x="2952" y="6647"/>
                      </a:cubicBezTo>
                      <a:cubicBezTo>
                        <a:pt x="3524" y="6647"/>
                        <a:pt x="4084" y="6320"/>
                        <a:pt x="4370" y="5811"/>
                      </a:cubicBezTo>
                      <a:cubicBezTo>
                        <a:pt x="4537" y="5477"/>
                        <a:pt x="4571" y="5144"/>
                        <a:pt x="4537" y="4810"/>
                      </a:cubicBezTo>
                      <a:cubicBezTo>
                        <a:pt x="4470" y="4477"/>
                        <a:pt x="4537" y="4143"/>
                        <a:pt x="4704" y="3843"/>
                      </a:cubicBezTo>
                      <a:cubicBezTo>
                        <a:pt x="4937" y="3543"/>
                        <a:pt x="5071" y="3176"/>
                        <a:pt x="5104" y="2775"/>
                      </a:cubicBezTo>
                      <a:cubicBezTo>
                        <a:pt x="5238" y="1708"/>
                        <a:pt x="4637" y="607"/>
                        <a:pt x="3637" y="207"/>
                      </a:cubicBezTo>
                      <a:cubicBezTo>
                        <a:pt x="3308" y="66"/>
                        <a:pt x="2973" y="1"/>
                        <a:pt x="2646" y="1"/>
                      </a:cubicBezTo>
                      <a:close/>
                    </a:path>
                  </a:pathLst>
                </a:custGeom>
                <a:solidFill>
                  <a:srgbClr val="FA6E7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145;p44">
                  <a:extLst>
                    <a:ext uri="{FF2B5EF4-FFF2-40B4-BE49-F238E27FC236}">
                      <a16:creationId xmlns:a16="http://schemas.microsoft.com/office/drawing/2014/main" id="{697B6C0A-27FE-EC2C-82C9-EC99EAA01252}"/>
                    </a:ext>
                  </a:extLst>
                </p:cNvPr>
                <p:cNvSpPr/>
                <p:nvPr/>
              </p:nvSpPr>
              <p:spPr>
                <a:xfrm>
                  <a:off x="4744334" y="3467767"/>
                  <a:ext cx="130223" cy="93871"/>
                </a:xfrm>
                <a:custGeom>
                  <a:avLst/>
                  <a:gdLst/>
                  <a:ahLst/>
                  <a:cxnLst/>
                  <a:rect l="l" t="t" r="r" b="b"/>
                  <a:pathLst>
                    <a:path w="10274" h="7406" fill="none" extrusionOk="0">
                      <a:moveTo>
                        <a:pt x="234" y="0"/>
                      </a:moveTo>
                      <a:cubicBezTo>
                        <a:pt x="234" y="0"/>
                        <a:pt x="0" y="2002"/>
                        <a:pt x="901" y="4737"/>
                      </a:cubicBezTo>
                      <a:cubicBezTo>
                        <a:pt x="1334" y="6038"/>
                        <a:pt x="2468" y="7005"/>
                        <a:pt x="3836" y="7172"/>
                      </a:cubicBezTo>
                      <a:cubicBezTo>
                        <a:pt x="5537" y="7406"/>
                        <a:pt x="8006" y="7339"/>
                        <a:pt x="10274" y="5871"/>
                      </a:cubicBezTo>
                    </a:path>
                  </a:pathLst>
                </a:custGeom>
                <a:noFill/>
                <a:ln w="10850" cap="rnd" cmpd="sng">
                  <a:solidFill>
                    <a:srgbClr val="FA6E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4" name="Google Shape;1146;p44">
                  <a:extLst>
                    <a:ext uri="{FF2B5EF4-FFF2-40B4-BE49-F238E27FC236}">
                      <a16:creationId xmlns:a16="http://schemas.microsoft.com/office/drawing/2014/main" id="{D4D52780-0A53-C979-432F-CA647810346F}"/>
                    </a:ext>
                  </a:extLst>
                </p:cNvPr>
                <p:cNvSpPr/>
                <p:nvPr/>
              </p:nvSpPr>
              <p:spPr>
                <a:xfrm>
                  <a:off x="4858900" y="3526375"/>
                  <a:ext cx="38494" cy="28075"/>
                </a:xfrm>
                <a:custGeom>
                  <a:avLst/>
                  <a:gdLst/>
                  <a:ahLst/>
                  <a:cxnLst/>
                  <a:rect l="l" t="t" r="r" b="b"/>
                  <a:pathLst>
                    <a:path w="3037" h="2215" extrusionOk="0">
                      <a:moveTo>
                        <a:pt x="2266" y="1"/>
                      </a:moveTo>
                      <a:cubicBezTo>
                        <a:pt x="2155" y="1"/>
                        <a:pt x="2042" y="27"/>
                        <a:pt x="1936" y="80"/>
                      </a:cubicBezTo>
                      <a:lnTo>
                        <a:pt x="434" y="947"/>
                      </a:lnTo>
                      <a:cubicBezTo>
                        <a:pt x="101" y="1114"/>
                        <a:pt x="1" y="1547"/>
                        <a:pt x="168" y="1848"/>
                      </a:cubicBezTo>
                      <a:cubicBezTo>
                        <a:pt x="301" y="2081"/>
                        <a:pt x="535" y="2215"/>
                        <a:pt x="768" y="2215"/>
                      </a:cubicBezTo>
                      <a:cubicBezTo>
                        <a:pt x="868" y="2215"/>
                        <a:pt x="1002" y="2181"/>
                        <a:pt x="1102" y="2115"/>
                      </a:cubicBezTo>
                      <a:lnTo>
                        <a:pt x="2603" y="1247"/>
                      </a:lnTo>
                      <a:cubicBezTo>
                        <a:pt x="2936" y="1080"/>
                        <a:pt x="3036" y="647"/>
                        <a:pt x="2870" y="347"/>
                      </a:cubicBezTo>
                      <a:cubicBezTo>
                        <a:pt x="2733" y="119"/>
                        <a:pt x="2504" y="1"/>
                        <a:pt x="2266" y="1"/>
                      </a:cubicBezTo>
                      <a:close/>
                    </a:path>
                  </a:pathLst>
                </a:custGeom>
                <a:solidFill>
                  <a:srgbClr val="FA6E7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5" name="Google Shape;1147;p44">
                  <a:extLst>
                    <a:ext uri="{FF2B5EF4-FFF2-40B4-BE49-F238E27FC236}">
                      <a16:creationId xmlns:a16="http://schemas.microsoft.com/office/drawing/2014/main" id="{8BDB37B1-0D06-7C1E-B4F7-439059721B29}"/>
                    </a:ext>
                  </a:extLst>
                </p:cNvPr>
                <p:cNvSpPr/>
                <p:nvPr/>
              </p:nvSpPr>
              <p:spPr>
                <a:xfrm>
                  <a:off x="4704167" y="3119808"/>
                  <a:ext cx="92604" cy="266796"/>
                </a:xfrm>
                <a:custGeom>
                  <a:avLst/>
                  <a:gdLst/>
                  <a:ahLst/>
                  <a:cxnLst/>
                  <a:rect l="l" t="t" r="r" b="b"/>
                  <a:pathLst>
                    <a:path w="7306" h="21049" fill="none" extrusionOk="0">
                      <a:moveTo>
                        <a:pt x="2869" y="21049"/>
                      </a:moveTo>
                      <a:cubicBezTo>
                        <a:pt x="2869" y="21049"/>
                        <a:pt x="0" y="4003"/>
                        <a:pt x="5771" y="734"/>
                      </a:cubicBezTo>
                      <a:cubicBezTo>
                        <a:pt x="6271" y="434"/>
                        <a:pt x="6772" y="201"/>
                        <a:pt x="7305" y="0"/>
                      </a:cubicBezTo>
                    </a:path>
                  </a:pathLst>
                </a:custGeom>
                <a:noFill/>
                <a:ln w="22525" cap="rnd" cmpd="sng">
                  <a:solidFill>
                    <a:srgbClr val="FA6E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6" name="Google Shape;1148;p44">
                  <a:extLst>
                    <a:ext uri="{FF2B5EF4-FFF2-40B4-BE49-F238E27FC236}">
                      <a16:creationId xmlns:a16="http://schemas.microsoft.com/office/drawing/2014/main" id="{572B7F1D-CC38-92AB-D1B3-E74692C0F792}"/>
                    </a:ext>
                  </a:extLst>
                </p:cNvPr>
                <p:cNvSpPr/>
                <p:nvPr/>
              </p:nvSpPr>
              <p:spPr>
                <a:xfrm>
                  <a:off x="4724029" y="3400540"/>
                  <a:ext cx="32993" cy="32993"/>
                </a:xfrm>
                <a:custGeom>
                  <a:avLst/>
                  <a:gdLst/>
                  <a:ahLst/>
                  <a:cxnLst/>
                  <a:rect l="l" t="t" r="r" b="b"/>
                  <a:pathLst>
                    <a:path w="2603" h="2603" extrusionOk="0">
                      <a:moveTo>
                        <a:pt x="1302" y="1"/>
                      </a:moveTo>
                      <a:cubicBezTo>
                        <a:pt x="601" y="1"/>
                        <a:pt x="1" y="568"/>
                        <a:pt x="1" y="1302"/>
                      </a:cubicBezTo>
                      <a:cubicBezTo>
                        <a:pt x="1" y="2002"/>
                        <a:pt x="601" y="2602"/>
                        <a:pt x="1302" y="2602"/>
                      </a:cubicBezTo>
                      <a:cubicBezTo>
                        <a:pt x="2036" y="2602"/>
                        <a:pt x="2603" y="2002"/>
                        <a:pt x="2603" y="1302"/>
                      </a:cubicBezTo>
                      <a:cubicBezTo>
                        <a:pt x="2603" y="568"/>
                        <a:pt x="2036" y="1"/>
                        <a:pt x="1302" y="1"/>
                      </a:cubicBezTo>
                      <a:close/>
                    </a:path>
                  </a:pathLst>
                </a:custGeom>
                <a:solidFill>
                  <a:srgbClr val="06759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7" name="Google Shape;1149;p44">
                  <a:extLst>
                    <a:ext uri="{FF2B5EF4-FFF2-40B4-BE49-F238E27FC236}">
                      <a16:creationId xmlns:a16="http://schemas.microsoft.com/office/drawing/2014/main" id="{63354A19-3227-C653-C21F-2C22102CC0B5}"/>
                    </a:ext>
                  </a:extLst>
                </p:cNvPr>
                <p:cNvSpPr/>
                <p:nvPr/>
              </p:nvSpPr>
              <p:spPr>
                <a:xfrm>
                  <a:off x="4864819" y="3579381"/>
                  <a:ext cx="63857" cy="16085"/>
                </a:xfrm>
                <a:custGeom>
                  <a:avLst/>
                  <a:gdLst/>
                  <a:ahLst/>
                  <a:cxnLst/>
                  <a:rect l="l" t="t" r="r" b="b"/>
                  <a:pathLst>
                    <a:path w="5038" h="1269" fill="none" extrusionOk="0">
                      <a:moveTo>
                        <a:pt x="5038" y="1235"/>
                      </a:moveTo>
                      <a:cubicBezTo>
                        <a:pt x="2302" y="1268"/>
                        <a:pt x="1" y="1"/>
                        <a:pt x="1" y="1"/>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8" name="Google Shape;1150;p44">
                  <a:extLst>
                    <a:ext uri="{FF2B5EF4-FFF2-40B4-BE49-F238E27FC236}">
                      <a16:creationId xmlns:a16="http://schemas.microsoft.com/office/drawing/2014/main" id="{130923A3-3FE9-D63F-6488-5EF5947064AA}"/>
                    </a:ext>
                  </a:extLst>
                </p:cNvPr>
                <p:cNvSpPr/>
                <p:nvPr/>
              </p:nvSpPr>
              <p:spPr>
                <a:xfrm>
                  <a:off x="4048835" y="4431731"/>
                  <a:ext cx="1853148" cy="13"/>
                </a:xfrm>
                <a:custGeom>
                  <a:avLst/>
                  <a:gdLst/>
                  <a:ahLst/>
                  <a:cxnLst/>
                  <a:rect l="l" t="t" r="r" b="b"/>
                  <a:pathLst>
                    <a:path w="146205" h="1" fill="none" extrusionOk="0">
                      <a:moveTo>
                        <a:pt x="146205" y="1"/>
                      </a:moveTo>
                      <a:lnTo>
                        <a:pt x="1" y="1"/>
                      </a:ln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9" name="Google Shape;1151;p44">
                  <a:extLst>
                    <a:ext uri="{FF2B5EF4-FFF2-40B4-BE49-F238E27FC236}">
                      <a16:creationId xmlns:a16="http://schemas.microsoft.com/office/drawing/2014/main" id="{8ADCBC17-F86E-796F-3843-8473C7CF2A72}"/>
                    </a:ext>
                  </a:extLst>
                </p:cNvPr>
                <p:cNvSpPr/>
                <p:nvPr/>
              </p:nvSpPr>
              <p:spPr>
                <a:xfrm>
                  <a:off x="4701620" y="3935351"/>
                  <a:ext cx="827804" cy="496835"/>
                </a:xfrm>
                <a:custGeom>
                  <a:avLst/>
                  <a:gdLst/>
                  <a:ahLst/>
                  <a:cxnLst/>
                  <a:rect l="l" t="t" r="r" b="b"/>
                  <a:pathLst>
                    <a:path w="65310" h="39198" extrusionOk="0">
                      <a:moveTo>
                        <a:pt x="62020" y="1"/>
                      </a:moveTo>
                      <a:cubicBezTo>
                        <a:pt x="61984" y="1"/>
                        <a:pt x="61948" y="1"/>
                        <a:pt x="61912" y="2"/>
                      </a:cubicBezTo>
                      <a:lnTo>
                        <a:pt x="25319" y="903"/>
                      </a:lnTo>
                      <a:cubicBezTo>
                        <a:pt x="23651" y="936"/>
                        <a:pt x="22350" y="2271"/>
                        <a:pt x="22284" y="3905"/>
                      </a:cubicBezTo>
                      <a:lnTo>
                        <a:pt x="21316" y="34327"/>
                      </a:lnTo>
                      <a:lnTo>
                        <a:pt x="1635" y="35628"/>
                      </a:lnTo>
                      <a:cubicBezTo>
                        <a:pt x="735" y="35695"/>
                        <a:pt x="1" y="36462"/>
                        <a:pt x="1" y="37396"/>
                      </a:cubicBezTo>
                      <a:cubicBezTo>
                        <a:pt x="1" y="38397"/>
                        <a:pt x="802" y="39197"/>
                        <a:pt x="1769" y="39197"/>
                      </a:cubicBezTo>
                      <a:lnTo>
                        <a:pt x="57208" y="39197"/>
                      </a:lnTo>
                      <a:cubicBezTo>
                        <a:pt x="58876" y="39197"/>
                        <a:pt x="60277" y="37963"/>
                        <a:pt x="60511" y="36328"/>
                      </a:cubicBezTo>
                      <a:lnTo>
                        <a:pt x="65047" y="3538"/>
                      </a:lnTo>
                      <a:cubicBezTo>
                        <a:pt x="65309" y="1673"/>
                        <a:pt x="63870" y="1"/>
                        <a:pt x="62020" y="1"/>
                      </a:cubicBezTo>
                      <a:close/>
                    </a:path>
                  </a:pathLst>
                </a:custGeom>
                <a:solidFill>
                  <a:srgbClr val="06759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0" name="Google Shape;1152;p44">
                  <a:extLst>
                    <a:ext uri="{FF2B5EF4-FFF2-40B4-BE49-F238E27FC236}">
                      <a16:creationId xmlns:a16="http://schemas.microsoft.com/office/drawing/2014/main" id="{E52A9184-B94B-7A47-8F56-D193AD2F9C15}"/>
                    </a:ext>
                  </a:extLst>
                </p:cNvPr>
                <p:cNvSpPr/>
                <p:nvPr/>
              </p:nvSpPr>
              <p:spPr>
                <a:xfrm>
                  <a:off x="5229267" y="4133672"/>
                  <a:ext cx="64706" cy="64693"/>
                </a:xfrm>
                <a:custGeom>
                  <a:avLst/>
                  <a:gdLst/>
                  <a:ahLst/>
                  <a:cxnLst/>
                  <a:rect l="l" t="t" r="r" b="b"/>
                  <a:pathLst>
                    <a:path w="5105" h="5104" extrusionOk="0">
                      <a:moveTo>
                        <a:pt x="2536" y="0"/>
                      </a:moveTo>
                      <a:cubicBezTo>
                        <a:pt x="1135" y="0"/>
                        <a:pt x="1" y="1168"/>
                        <a:pt x="1" y="2569"/>
                      </a:cubicBezTo>
                      <a:cubicBezTo>
                        <a:pt x="1" y="3970"/>
                        <a:pt x="1135" y="5104"/>
                        <a:pt x="2536" y="5104"/>
                      </a:cubicBezTo>
                      <a:cubicBezTo>
                        <a:pt x="3937" y="5104"/>
                        <a:pt x="5104" y="3970"/>
                        <a:pt x="5104" y="2569"/>
                      </a:cubicBezTo>
                      <a:cubicBezTo>
                        <a:pt x="5104" y="1168"/>
                        <a:pt x="3937" y="0"/>
                        <a:pt x="2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1" name="Google Shape;1153;p44">
                  <a:extLst>
                    <a:ext uri="{FF2B5EF4-FFF2-40B4-BE49-F238E27FC236}">
                      <a16:creationId xmlns:a16="http://schemas.microsoft.com/office/drawing/2014/main" id="{64DBC4C8-E609-F96F-E44E-CAEE4323BBC6}"/>
                    </a:ext>
                  </a:extLst>
                </p:cNvPr>
                <p:cNvSpPr/>
                <p:nvPr/>
              </p:nvSpPr>
              <p:spPr>
                <a:xfrm>
                  <a:off x="5229267" y="4133672"/>
                  <a:ext cx="64706" cy="64693"/>
                </a:xfrm>
                <a:custGeom>
                  <a:avLst/>
                  <a:gdLst/>
                  <a:ahLst/>
                  <a:cxnLst/>
                  <a:rect l="l" t="t" r="r" b="b"/>
                  <a:pathLst>
                    <a:path w="5105" h="5104" fill="none" extrusionOk="0">
                      <a:moveTo>
                        <a:pt x="1" y="2569"/>
                      </a:moveTo>
                      <a:cubicBezTo>
                        <a:pt x="1" y="1168"/>
                        <a:pt x="1135" y="0"/>
                        <a:pt x="2536" y="0"/>
                      </a:cubicBezTo>
                      <a:cubicBezTo>
                        <a:pt x="3937" y="0"/>
                        <a:pt x="5104" y="1168"/>
                        <a:pt x="5104" y="2569"/>
                      </a:cubicBezTo>
                      <a:cubicBezTo>
                        <a:pt x="5104" y="3970"/>
                        <a:pt x="3937" y="5104"/>
                        <a:pt x="2536" y="5104"/>
                      </a:cubicBezTo>
                      <a:cubicBezTo>
                        <a:pt x="1135" y="5104"/>
                        <a:pt x="1" y="3970"/>
                        <a:pt x="1" y="2569"/>
                      </a:cubicBezTo>
                      <a:close/>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2" name="Google Shape;1154;p44">
                  <a:extLst>
                    <a:ext uri="{FF2B5EF4-FFF2-40B4-BE49-F238E27FC236}">
                      <a16:creationId xmlns:a16="http://schemas.microsoft.com/office/drawing/2014/main" id="{4461C153-E336-16C4-BE85-3BD2D9910607}"/>
                    </a:ext>
                  </a:extLst>
                </p:cNvPr>
                <p:cNvSpPr/>
                <p:nvPr/>
              </p:nvSpPr>
              <p:spPr>
                <a:xfrm>
                  <a:off x="4701620" y="3934527"/>
                  <a:ext cx="827868" cy="497659"/>
                </a:xfrm>
                <a:custGeom>
                  <a:avLst/>
                  <a:gdLst/>
                  <a:ahLst/>
                  <a:cxnLst/>
                  <a:rect l="l" t="t" r="r" b="b"/>
                  <a:pathLst>
                    <a:path w="65315" h="39263" fill="none" extrusionOk="0">
                      <a:moveTo>
                        <a:pt x="65047" y="3603"/>
                      </a:moveTo>
                      <a:lnTo>
                        <a:pt x="60511" y="36393"/>
                      </a:lnTo>
                      <a:cubicBezTo>
                        <a:pt x="60277" y="38028"/>
                        <a:pt x="58876" y="39262"/>
                        <a:pt x="57208" y="39262"/>
                      </a:cubicBezTo>
                      <a:lnTo>
                        <a:pt x="1769" y="39262"/>
                      </a:lnTo>
                      <a:cubicBezTo>
                        <a:pt x="802" y="39262"/>
                        <a:pt x="1" y="38462"/>
                        <a:pt x="1" y="37461"/>
                      </a:cubicBezTo>
                      <a:lnTo>
                        <a:pt x="1" y="37461"/>
                      </a:lnTo>
                      <a:cubicBezTo>
                        <a:pt x="1" y="36527"/>
                        <a:pt x="735" y="35760"/>
                        <a:pt x="1635" y="35693"/>
                      </a:cubicBezTo>
                      <a:lnTo>
                        <a:pt x="21316" y="34392"/>
                      </a:lnTo>
                      <a:lnTo>
                        <a:pt x="22284" y="3970"/>
                      </a:lnTo>
                      <a:cubicBezTo>
                        <a:pt x="22350" y="2336"/>
                        <a:pt x="23651" y="1001"/>
                        <a:pt x="25319" y="968"/>
                      </a:cubicBezTo>
                      <a:lnTo>
                        <a:pt x="61912" y="67"/>
                      </a:lnTo>
                      <a:cubicBezTo>
                        <a:pt x="63813" y="1"/>
                        <a:pt x="65314" y="1702"/>
                        <a:pt x="65047" y="3603"/>
                      </a:cubicBezTo>
                      <a:close/>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3" name="Google Shape;1155;p44">
                  <a:extLst>
                    <a:ext uri="{FF2B5EF4-FFF2-40B4-BE49-F238E27FC236}">
                      <a16:creationId xmlns:a16="http://schemas.microsoft.com/office/drawing/2014/main" id="{83ED3899-AAFB-D87F-0858-2CF6EAF729C1}"/>
                    </a:ext>
                  </a:extLst>
                </p:cNvPr>
                <p:cNvSpPr/>
                <p:nvPr/>
              </p:nvSpPr>
              <p:spPr>
                <a:xfrm>
                  <a:off x="5761148" y="3363340"/>
                  <a:ext cx="473538" cy="473551"/>
                </a:xfrm>
                <a:custGeom>
                  <a:avLst/>
                  <a:gdLst/>
                  <a:ahLst/>
                  <a:cxnLst/>
                  <a:rect l="l" t="t" r="r" b="b"/>
                  <a:pathLst>
                    <a:path w="37360" h="37361" extrusionOk="0">
                      <a:moveTo>
                        <a:pt x="18680" y="0"/>
                      </a:moveTo>
                      <a:cubicBezTo>
                        <a:pt x="8339" y="0"/>
                        <a:pt x="0" y="8373"/>
                        <a:pt x="0" y="18680"/>
                      </a:cubicBezTo>
                      <a:cubicBezTo>
                        <a:pt x="0" y="28988"/>
                        <a:pt x="8339" y="37360"/>
                        <a:pt x="18680" y="37360"/>
                      </a:cubicBezTo>
                      <a:cubicBezTo>
                        <a:pt x="28987" y="37360"/>
                        <a:pt x="37360" y="28988"/>
                        <a:pt x="37360" y="18680"/>
                      </a:cubicBezTo>
                      <a:cubicBezTo>
                        <a:pt x="37360" y="8373"/>
                        <a:pt x="28987" y="0"/>
                        <a:pt x="18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4" name="Google Shape;1156;p44">
                  <a:extLst>
                    <a:ext uri="{FF2B5EF4-FFF2-40B4-BE49-F238E27FC236}">
                      <a16:creationId xmlns:a16="http://schemas.microsoft.com/office/drawing/2014/main" id="{FF8AAAEF-889F-974A-7DE4-34E198916698}"/>
                    </a:ext>
                  </a:extLst>
                </p:cNvPr>
                <p:cNvSpPr/>
                <p:nvPr/>
              </p:nvSpPr>
              <p:spPr>
                <a:xfrm>
                  <a:off x="5761148" y="3363340"/>
                  <a:ext cx="473538" cy="473551"/>
                </a:xfrm>
                <a:custGeom>
                  <a:avLst/>
                  <a:gdLst/>
                  <a:ahLst/>
                  <a:cxnLst/>
                  <a:rect l="l" t="t" r="r" b="b"/>
                  <a:pathLst>
                    <a:path w="37360" h="37361" fill="none" extrusionOk="0">
                      <a:moveTo>
                        <a:pt x="37360" y="18680"/>
                      </a:moveTo>
                      <a:cubicBezTo>
                        <a:pt x="37360" y="28988"/>
                        <a:pt x="28987" y="37360"/>
                        <a:pt x="18680" y="37360"/>
                      </a:cubicBezTo>
                      <a:cubicBezTo>
                        <a:pt x="8339" y="37360"/>
                        <a:pt x="0" y="28988"/>
                        <a:pt x="0" y="18680"/>
                      </a:cubicBezTo>
                      <a:cubicBezTo>
                        <a:pt x="0" y="8373"/>
                        <a:pt x="8339" y="0"/>
                        <a:pt x="18680" y="0"/>
                      </a:cubicBezTo>
                      <a:cubicBezTo>
                        <a:pt x="28987" y="0"/>
                        <a:pt x="37360" y="8373"/>
                        <a:pt x="37360" y="18680"/>
                      </a:cubicBezTo>
                      <a:close/>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5" name="Google Shape;1157;p44">
                  <a:extLst>
                    <a:ext uri="{FF2B5EF4-FFF2-40B4-BE49-F238E27FC236}">
                      <a16:creationId xmlns:a16="http://schemas.microsoft.com/office/drawing/2014/main" id="{2C354CC7-A761-AC55-7B84-70EC086ED696}"/>
                    </a:ext>
                  </a:extLst>
                </p:cNvPr>
                <p:cNvSpPr/>
                <p:nvPr/>
              </p:nvSpPr>
              <p:spPr>
                <a:xfrm>
                  <a:off x="5140912" y="3565857"/>
                  <a:ext cx="622799" cy="169553"/>
                </a:xfrm>
                <a:custGeom>
                  <a:avLst/>
                  <a:gdLst/>
                  <a:ahLst/>
                  <a:cxnLst/>
                  <a:rect l="l" t="t" r="r" b="b"/>
                  <a:pathLst>
                    <a:path w="49136" h="13377" fill="none" extrusionOk="0">
                      <a:moveTo>
                        <a:pt x="0" y="0"/>
                      </a:moveTo>
                      <a:cubicBezTo>
                        <a:pt x="0" y="0"/>
                        <a:pt x="23917" y="13377"/>
                        <a:pt x="49135" y="5504"/>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6" name="Google Shape;1158;p44">
                  <a:extLst>
                    <a:ext uri="{FF2B5EF4-FFF2-40B4-BE49-F238E27FC236}">
                      <a16:creationId xmlns:a16="http://schemas.microsoft.com/office/drawing/2014/main" id="{DBC5584D-B68D-B02B-A57D-1408D143E2DB}"/>
                    </a:ext>
                  </a:extLst>
                </p:cNvPr>
                <p:cNvSpPr/>
                <p:nvPr/>
              </p:nvSpPr>
              <p:spPr>
                <a:xfrm>
                  <a:off x="4413702" y="3160392"/>
                  <a:ext cx="35946" cy="35959"/>
                </a:xfrm>
                <a:custGeom>
                  <a:avLst/>
                  <a:gdLst/>
                  <a:ahLst/>
                  <a:cxnLst/>
                  <a:rect l="l" t="t" r="r" b="b"/>
                  <a:pathLst>
                    <a:path w="2836" h="2837" extrusionOk="0">
                      <a:moveTo>
                        <a:pt x="1402" y="1"/>
                      </a:moveTo>
                      <a:cubicBezTo>
                        <a:pt x="635" y="1"/>
                        <a:pt x="1" y="635"/>
                        <a:pt x="1" y="1435"/>
                      </a:cubicBezTo>
                      <a:cubicBezTo>
                        <a:pt x="1" y="2202"/>
                        <a:pt x="635" y="2836"/>
                        <a:pt x="1402" y="2836"/>
                      </a:cubicBezTo>
                      <a:cubicBezTo>
                        <a:pt x="2202" y="2836"/>
                        <a:pt x="2836" y="2202"/>
                        <a:pt x="2836" y="1435"/>
                      </a:cubicBezTo>
                      <a:cubicBezTo>
                        <a:pt x="2836" y="635"/>
                        <a:pt x="2202" y="1"/>
                        <a:pt x="1402" y="1"/>
                      </a:cubicBezTo>
                      <a:close/>
                    </a:path>
                  </a:pathLst>
                </a:custGeom>
                <a:solidFill>
                  <a:srgbClr val="FFB3B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7" name="Google Shape;1159;p44">
                  <a:extLst>
                    <a:ext uri="{FF2B5EF4-FFF2-40B4-BE49-F238E27FC236}">
                      <a16:creationId xmlns:a16="http://schemas.microsoft.com/office/drawing/2014/main" id="{C25C9448-DB64-0B28-A849-6E7CD3D632A9}"/>
                    </a:ext>
                  </a:extLst>
                </p:cNvPr>
                <p:cNvSpPr/>
                <p:nvPr/>
              </p:nvSpPr>
              <p:spPr>
                <a:xfrm>
                  <a:off x="4333800" y="3160392"/>
                  <a:ext cx="35946" cy="35959"/>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FFB3B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8" name="Google Shape;1160;p44">
                  <a:extLst>
                    <a:ext uri="{FF2B5EF4-FFF2-40B4-BE49-F238E27FC236}">
                      <a16:creationId xmlns:a16="http://schemas.microsoft.com/office/drawing/2014/main" id="{68B45607-8ACE-5FCA-CFAB-F946821A5BAA}"/>
                    </a:ext>
                  </a:extLst>
                </p:cNvPr>
                <p:cNvSpPr/>
                <p:nvPr/>
              </p:nvSpPr>
              <p:spPr>
                <a:xfrm>
                  <a:off x="4253886" y="3160392"/>
                  <a:ext cx="35946" cy="35959"/>
                </a:xfrm>
                <a:custGeom>
                  <a:avLst/>
                  <a:gdLst/>
                  <a:ahLst/>
                  <a:cxnLst/>
                  <a:rect l="l" t="t" r="r" b="b"/>
                  <a:pathLst>
                    <a:path w="2836" h="2837" extrusionOk="0">
                      <a:moveTo>
                        <a:pt x="1402" y="1"/>
                      </a:moveTo>
                      <a:cubicBezTo>
                        <a:pt x="635" y="1"/>
                        <a:pt x="1" y="635"/>
                        <a:pt x="1" y="1435"/>
                      </a:cubicBezTo>
                      <a:cubicBezTo>
                        <a:pt x="1" y="2202"/>
                        <a:pt x="635" y="2836"/>
                        <a:pt x="1402" y="2836"/>
                      </a:cubicBezTo>
                      <a:cubicBezTo>
                        <a:pt x="2202" y="2836"/>
                        <a:pt x="2836" y="2202"/>
                        <a:pt x="2836" y="1435"/>
                      </a:cubicBezTo>
                      <a:cubicBezTo>
                        <a:pt x="2836" y="635"/>
                        <a:pt x="2202" y="1"/>
                        <a:pt x="1402" y="1"/>
                      </a:cubicBezTo>
                      <a:close/>
                    </a:path>
                  </a:pathLst>
                </a:custGeom>
                <a:solidFill>
                  <a:srgbClr val="FFB3B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7" name="Google Shape;1161;p44">
                <a:extLst>
                  <a:ext uri="{FF2B5EF4-FFF2-40B4-BE49-F238E27FC236}">
                    <a16:creationId xmlns:a16="http://schemas.microsoft.com/office/drawing/2014/main" id="{3D83DFB9-90A7-8DF4-75F6-FAB6F10A4B3D}"/>
                  </a:ext>
                </a:extLst>
              </p:cNvPr>
              <p:cNvSpPr/>
              <p:nvPr/>
            </p:nvSpPr>
            <p:spPr>
              <a:xfrm flipH="1">
                <a:off x="5869545" y="3499100"/>
                <a:ext cx="239456" cy="199846"/>
              </a:xfrm>
              <a:custGeom>
                <a:avLst/>
                <a:gdLst/>
                <a:ahLst/>
                <a:cxnLst/>
                <a:rect l="l" t="t" r="r" b="b"/>
                <a:pathLst>
                  <a:path w="44633" h="37250" extrusionOk="0">
                    <a:moveTo>
                      <a:pt x="27545" y="1"/>
                    </a:moveTo>
                    <a:cubicBezTo>
                      <a:pt x="19536" y="1"/>
                      <a:pt x="11109" y="4413"/>
                      <a:pt x="5738" y="10112"/>
                    </a:cubicBezTo>
                    <a:cubicBezTo>
                      <a:pt x="4304" y="11647"/>
                      <a:pt x="3069" y="13448"/>
                      <a:pt x="2169" y="15416"/>
                    </a:cubicBezTo>
                    <a:cubicBezTo>
                      <a:pt x="1502" y="16650"/>
                      <a:pt x="1035" y="17951"/>
                      <a:pt x="834" y="19319"/>
                    </a:cubicBezTo>
                    <a:cubicBezTo>
                      <a:pt x="1" y="23255"/>
                      <a:pt x="634" y="27358"/>
                      <a:pt x="3636" y="30594"/>
                    </a:cubicBezTo>
                    <a:cubicBezTo>
                      <a:pt x="6682" y="33814"/>
                      <a:pt x="11771" y="35841"/>
                      <a:pt x="16616" y="35841"/>
                    </a:cubicBezTo>
                    <a:cubicBezTo>
                      <a:pt x="19147" y="35841"/>
                      <a:pt x="21612" y="35288"/>
                      <a:pt x="23684" y="34063"/>
                    </a:cubicBezTo>
                    <a:cubicBezTo>
                      <a:pt x="28013" y="36692"/>
                      <a:pt x="33209" y="37249"/>
                      <a:pt x="38397" y="37249"/>
                    </a:cubicBezTo>
                    <a:cubicBezTo>
                      <a:pt x="39724" y="37249"/>
                      <a:pt x="41052" y="37213"/>
                      <a:pt x="42364" y="37165"/>
                    </a:cubicBezTo>
                    <a:cubicBezTo>
                      <a:pt x="43899" y="37132"/>
                      <a:pt x="44632" y="34630"/>
                      <a:pt x="43231" y="33829"/>
                    </a:cubicBezTo>
                    <a:cubicBezTo>
                      <a:pt x="41363" y="32762"/>
                      <a:pt x="39529" y="31628"/>
                      <a:pt x="37794" y="30327"/>
                    </a:cubicBezTo>
                    <a:cubicBezTo>
                      <a:pt x="36326" y="29226"/>
                      <a:pt x="33124" y="27358"/>
                      <a:pt x="34258" y="25223"/>
                    </a:cubicBezTo>
                    <a:cubicBezTo>
                      <a:pt x="36060" y="21821"/>
                      <a:pt x="38094" y="18852"/>
                      <a:pt x="38762" y="14949"/>
                    </a:cubicBezTo>
                    <a:cubicBezTo>
                      <a:pt x="39762" y="9112"/>
                      <a:pt x="37060" y="2941"/>
                      <a:pt x="31823" y="806"/>
                    </a:cubicBezTo>
                    <a:cubicBezTo>
                      <a:pt x="31224" y="311"/>
                      <a:pt x="30565" y="40"/>
                      <a:pt x="29828" y="40"/>
                    </a:cubicBezTo>
                    <a:cubicBezTo>
                      <a:pt x="29621" y="40"/>
                      <a:pt x="29408" y="61"/>
                      <a:pt x="29188" y="105"/>
                    </a:cubicBezTo>
                    <a:cubicBezTo>
                      <a:pt x="28788" y="72"/>
                      <a:pt x="28387" y="38"/>
                      <a:pt x="27987" y="5"/>
                    </a:cubicBezTo>
                    <a:cubicBezTo>
                      <a:pt x="27840" y="2"/>
                      <a:pt x="27692" y="1"/>
                      <a:pt x="27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 name="Google Shape;1162;p44">
              <a:extLst>
                <a:ext uri="{FF2B5EF4-FFF2-40B4-BE49-F238E27FC236}">
                  <a16:creationId xmlns:a16="http://schemas.microsoft.com/office/drawing/2014/main" id="{796AA3B0-B085-1DF8-1286-278896F49FA0}"/>
                </a:ext>
              </a:extLst>
            </p:cNvPr>
            <p:cNvSpPr/>
            <p:nvPr/>
          </p:nvSpPr>
          <p:spPr>
            <a:xfrm>
              <a:off x="4875725" y="3450427"/>
              <a:ext cx="50799" cy="50799"/>
            </a:xfrm>
            <a:custGeom>
              <a:avLst/>
              <a:gdLst/>
              <a:ahLst/>
              <a:cxnLst/>
              <a:rect l="l" t="t" r="r" b="b"/>
              <a:pathLst>
                <a:path w="3437" h="3437" extrusionOk="0">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1163;p44">
              <a:extLst>
                <a:ext uri="{FF2B5EF4-FFF2-40B4-BE49-F238E27FC236}">
                  <a16:creationId xmlns:a16="http://schemas.microsoft.com/office/drawing/2014/main" id="{E6070394-B31B-E781-EEC9-7B63471EE76A}"/>
                </a:ext>
              </a:extLst>
            </p:cNvPr>
            <p:cNvSpPr/>
            <p:nvPr/>
          </p:nvSpPr>
          <p:spPr>
            <a:xfrm>
              <a:off x="5078373" y="3450427"/>
              <a:ext cx="50799" cy="50799"/>
            </a:xfrm>
            <a:custGeom>
              <a:avLst/>
              <a:gdLst/>
              <a:ahLst/>
              <a:cxnLst/>
              <a:rect l="l" t="t" r="r" b="b"/>
              <a:pathLst>
                <a:path w="3437" h="3437" extrusionOk="0">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extLst>
      <p:ext uri="{BB962C8B-B14F-4D97-AF65-F5344CB8AC3E}">
        <p14:creationId xmlns:p14="http://schemas.microsoft.com/office/powerpoint/2010/main" val="15311114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12" name="Google Shape;411;p30">
            <a:extLst>
              <a:ext uri="{FF2B5EF4-FFF2-40B4-BE49-F238E27FC236}">
                <a16:creationId xmlns:a16="http://schemas.microsoft.com/office/drawing/2014/main" id="{A6DBE0CE-1911-EC1B-2B03-6B730AED9B46}"/>
              </a:ext>
            </a:extLst>
          </p:cNvPr>
          <p:cNvSpPr txBox="1">
            <a:spLocks noGrp="1"/>
          </p:cNvSpPr>
          <p:nvPr>
            <p:ph type="title"/>
          </p:nvPr>
        </p:nvSpPr>
        <p:spPr>
          <a:xfrm>
            <a:off x="921834" y="2581185"/>
            <a:ext cx="4424003" cy="9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 USER MANUAL ·</a:t>
            </a:r>
            <a:endParaRPr sz="4000" dirty="0"/>
          </a:p>
        </p:txBody>
      </p:sp>
      <p:sp>
        <p:nvSpPr>
          <p:cNvPr id="13" name="Google Shape;414;p30">
            <a:extLst>
              <a:ext uri="{FF2B5EF4-FFF2-40B4-BE49-F238E27FC236}">
                <a16:creationId xmlns:a16="http://schemas.microsoft.com/office/drawing/2014/main" id="{67E855D1-9382-87E7-6B4C-058DBCBDE66E}"/>
              </a:ext>
            </a:extLst>
          </p:cNvPr>
          <p:cNvSpPr txBox="1">
            <a:spLocks noGrp="1"/>
          </p:cNvSpPr>
          <p:nvPr>
            <p:ph type="subTitle" idx="1"/>
          </p:nvPr>
        </p:nvSpPr>
        <p:spPr>
          <a:xfrm>
            <a:off x="821018" y="3578085"/>
            <a:ext cx="4625633" cy="6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0" dirty="0">
                <a:solidFill>
                  <a:schemeClr val="accent2"/>
                </a:solidFill>
              </a:rPr>
              <a:t>“ Understand how to use “ </a:t>
            </a:r>
            <a:endParaRPr sz="1600" b="0" dirty="0">
              <a:solidFill>
                <a:schemeClr val="accent2"/>
              </a:solidFill>
            </a:endParaRPr>
          </a:p>
        </p:txBody>
      </p:sp>
      <p:grpSp>
        <p:nvGrpSpPr>
          <p:cNvPr id="4" name="Google Shape;1164;p44">
            <a:extLst>
              <a:ext uri="{FF2B5EF4-FFF2-40B4-BE49-F238E27FC236}">
                <a16:creationId xmlns:a16="http://schemas.microsoft.com/office/drawing/2014/main" id="{5C3483DC-50ED-5FF2-6722-03069D8B9B38}"/>
              </a:ext>
            </a:extLst>
          </p:cNvPr>
          <p:cNvGrpSpPr/>
          <p:nvPr/>
        </p:nvGrpSpPr>
        <p:grpSpPr>
          <a:xfrm>
            <a:off x="5298914" y="-82183"/>
            <a:ext cx="4026109" cy="3469477"/>
            <a:chOff x="1878400" y="3028990"/>
            <a:chExt cx="2040100" cy="1814468"/>
          </a:xfrm>
        </p:grpSpPr>
        <p:sp>
          <p:nvSpPr>
            <p:cNvPr id="5" name="Google Shape;1165;p44">
              <a:extLst>
                <a:ext uri="{FF2B5EF4-FFF2-40B4-BE49-F238E27FC236}">
                  <a16:creationId xmlns:a16="http://schemas.microsoft.com/office/drawing/2014/main" id="{3AF80EF9-41CD-C9F2-8759-8CAE99AC2B47}"/>
                </a:ext>
              </a:extLst>
            </p:cNvPr>
            <p:cNvSpPr/>
            <p:nvPr/>
          </p:nvSpPr>
          <p:spPr>
            <a:xfrm rot="7061023">
              <a:off x="2318829" y="3088371"/>
              <a:ext cx="1159242" cy="169570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66;p44">
              <a:extLst>
                <a:ext uri="{FF2B5EF4-FFF2-40B4-BE49-F238E27FC236}">
                  <a16:creationId xmlns:a16="http://schemas.microsoft.com/office/drawing/2014/main" id="{208EB665-348D-6D25-BBD1-C9C02D7AF8F4}"/>
                </a:ext>
              </a:extLst>
            </p:cNvPr>
            <p:cNvSpPr/>
            <p:nvPr/>
          </p:nvSpPr>
          <p:spPr>
            <a:xfrm>
              <a:off x="2476668" y="4414891"/>
              <a:ext cx="183416" cy="127261"/>
            </a:xfrm>
            <a:custGeom>
              <a:avLst/>
              <a:gdLst/>
              <a:ahLst/>
              <a:cxnLst/>
              <a:rect l="l" t="t" r="r" b="b"/>
              <a:pathLst>
                <a:path w="15958" h="11071" extrusionOk="0">
                  <a:moveTo>
                    <a:pt x="6851" y="0"/>
                  </a:moveTo>
                  <a:cubicBezTo>
                    <a:pt x="5214" y="0"/>
                    <a:pt x="4204" y="297"/>
                    <a:pt x="4183" y="901"/>
                  </a:cubicBezTo>
                  <a:cubicBezTo>
                    <a:pt x="4149" y="1801"/>
                    <a:pt x="6184" y="2202"/>
                    <a:pt x="6184" y="2202"/>
                  </a:cubicBezTo>
                  <a:cubicBezTo>
                    <a:pt x="6184" y="2202"/>
                    <a:pt x="2248" y="3603"/>
                    <a:pt x="1080" y="4270"/>
                  </a:cubicBezTo>
                  <a:cubicBezTo>
                    <a:pt x="1" y="4839"/>
                    <a:pt x="728" y="5948"/>
                    <a:pt x="1491" y="5948"/>
                  </a:cubicBezTo>
                  <a:cubicBezTo>
                    <a:pt x="1577" y="5948"/>
                    <a:pt x="1663" y="5934"/>
                    <a:pt x="1747" y="5904"/>
                  </a:cubicBezTo>
                  <a:lnTo>
                    <a:pt x="1747" y="5904"/>
                  </a:lnTo>
                  <a:cubicBezTo>
                    <a:pt x="1747" y="5904"/>
                    <a:pt x="213" y="6571"/>
                    <a:pt x="613" y="7472"/>
                  </a:cubicBezTo>
                  <a:cubicBezTo>
                    <a:pt x="792" y="7857"/>
                    <a:pt x="1129" y="7970"/>
                    <a:pt x="1463" y="7970"/>
                  </a:cubicBezTo>
                  <a:cubicBezTo>
                    <a:pt x="1941" y="7970"/>
                    <a:pt x="2414" y="7739"/>
                    <a:pt x="2415" y="7739"/>
                  </a:cubicBezTo>
                  <a:lnTo>
                    <a:pt x="2415" y="7739"/>
                  </a:lnTo>
                  <a:cubicBezTo>
                    <a:pt x="2413" y="7739"/>
                    <a:pt x="1214" y="8340"/>
                    <a:pt x="1647" y="9207"/>
                  </a:cubicBezTo>
                  <a:cubicBezTo>
                    <a:pt x="1763" y="9444"/>
                    <a:pt x="2059" y="9537"/>
                    <a:pt x="2454" y="9537"/>
                  </a:cubicBezTo>
                  <a:cubicBezTo>
                    <a:pt x="3888" y="9537"/>
                    <a:pt x="6617" y="8306"/>
                    <a:pt x="6618" y="8306"/>
                  </a:cubicBezTo>
                  <a:lnTo>
                    <a:pt x="6618" y="8306"/>
                  </a:lnTo>
                  <a:cubicBezTo>
                    <a:pt x="6618" y="8306"/>
                    <a:pt x="5817" y="9140"/>
                    <a:pt x="5317" y="9907"/>
                  </a:cubicBezTo>
                  <a:cubicBezTo>
                    <a:pt x="4937" y="10489"/>
                    <a:pt x="5363" y="11071"/>
                    <a:pt x="5868" y="11071"/>
                  </a:cubicBezTo>
                  <a:cubicBezTo>
                    <a:pt x="6029" y="11071"/>
                    <a:pt x="6198" y="11011"/>
                    <a:pt x="6351" y="10874"/>
                  </a:cubicBezTo>
                  <a:cubicBezTo>
                    <a:pt x="6976" y="10315"/>
                    <a:pt x="7959" y="9072"/>
                    <a:pt x="8915" y="9072"/>
                  </a:cubicBezTo>
                  <a:cubicBezTo>
                    <a:pt x="8928" y="9072"/>
                    <a:pt x="8940" y="9073"/>
                    <a:pt x="8953" y="9073"/>
                  </a:cubicBezTo>
                  <a:cubicBezTo>
                    <a:pt x="8965" y="9074"/>
                    <a:pt x="8978" y="9074"/>
                    <a:pt x="8991" y="9074"/>
                  </a:cubicBezTo>
                  <a:cubicBezTo>
                    <a:pt x="9973" y="9074"/>
                    <a:pt x="13205" y="7844"/>
                    <a:pt x="14423" y="5737"/>
                  </a:cubicBezTo>
                  <a:lnTo>
                    <a:pt x="15958" y="5270"/>
                  </a:lnTo>
                  <a:lnTo>
                    <a:pt x="14423" y="333"/>
                  </a:lnTo>
                  <a:lnTo>
                    <a:pt x="14423" y="167"/>
                  </a:lnTo>
                  <a:cubicBezTo>
                    <a:pt x="14423" y="167"/>
                    <a:pt x="13958" y="466"/>
                    <a:pt x="12476" y="466"/>
                  </a:cubicBezTo>
                  <a:cubicBezTo>
                    <a:pt x="11858" y="466"/>
                    <a:pt x="11064" y="414"/>
                    <a:pt x="10053" y="267"/>
                  </a:cubicBezTo>
                  <a:cubicBezTo>
                    <a:pt x="8837" y="90"/>
                    <a:pt x="7750" y="0"/>
                    <a:pt x="6851" y="0"/>
                  </a:cubicBezTo>
                  <a:close/>
                </a:path>
              </a:pathLst>
            </a:custGeom>
            <a:solidFill>
              <a:srgbClr val="FB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67;p44">
              <a:extLst>
                <a:ext uri="{FF2B5EF4-FFF2-40B4-BE49-F238E27FC236}">
                  <a16:creationId xmlns:a16="http://schemas.microsoft.com/office/drawing/2014/main" id="{C11BC4A5-17EE-1DFA-9DFE-C11E6697CB1E}"/>
                </a:ext>
              </a:extLst>
            </p:cNvPr>
            <p:cNvSpPr/>
            <p:nvPr/>
          </p:nvSpPr>
          <p:spPr>
            <a:xfrm>
              <a:off x="2497126" y="4463583"/>
              <a:ext cx="53308" cy="19185"/>
            </a:xfrm>
            <a:custGeom>
              <a:avLst/>
              <a:gdLst/>
              <a:ahLst/>
              <a:cxnLst/>
              <a:rect l="l" t="t" r="r" b="b"/>
              <a:pathLst>
                <a:path w="4638" h="1669" fill="none" extrusionOk="0">
                  <a:moveTo>
                    <a:pt x="1" y="1668"/>
                  </a:moveTo>
                  <a:cubicBezTo>
                    <a:pt x="1" y="1668"/>
                    <a:pt x="2469" y="501"/>
                    <a:pt x="4637" y="0"/>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8;p44">
              <a:extLst>
                <a:ext uri="{FF2B5EF4-FFF2-40B4-BE49-F238E27FC236}">
                  <a16:creationId xmlns:a16="http://schemas.microsoft.com/office/drawing/2014/main" id="{48A543BB-89F0-DE35-0366-28F0BBA5F2EC}"/>
                </a:ext>
              </a:extLst>
            </p:cNvPr>
            <p:cNvSpPr/>
            <p:nvPr/>
          </p:nvSpPr>
          <p:spPr>
            <a:xfrm>
              <a:off x="2504413" y="4484664"/>
              <a:ext cx="52538" cy="19185"/>
            </a:xfrm>
            <a:custGeom>
              <a:avLst/>
              <a:gdLst/>
              <a:ahLst/>
              <a:cxnLst/>
              <a:rect l="l" t="t" r="r" b="b"/>
              <a:pathLst>
                <a:path w="4571" h="1669" fill="none" extrusionOk="0">
                  <a:moveTo>
                    <a:pt x="1" y="1669"/>
                  </a:moveTo>
                  <a:cubicBezTo>
                    <a:pt x="1" y="1669"/>
                    <a:pt x="3003" y="368"/>
                    <a:pt x="4571" y="1"/>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69;p44">
              <a:extLst>
                <a:ext uri="{FF2B5EF4-FFF2-40B4-BE49-F238E27FC236}">
                  <a16:creationId xmlns:a16="http://schemas.microsoft.com/office/drawing/2014/main" id="{F2DD00A2-BA41-C620-8731-18BF9319B682}"/>
                </a:ext>
              </a:extLst>
            </p:cNvPr>
            <p:cNvSpPr/>
            <p:nvPr/>
          </p:nvSpPr>
          <p:spPr>
            <a:xfrm>
              <a:off x="2552720" y="4504987"/>
              <a:ext cx="12287" cy="5380"/>
            </a:xfrm>
            <a:custGeom>
              <a:avLst/>
              <a:gdLst/>
              <a:ahLst/>
              <a:cxnLst/>
              <a:rect l="l" t="t" r="r" b="b"/>
              <a:pathLst>
                <a:path w="1069" h="468" fill="none" extrusionOk="0">
                  <a:moveTo>
                    <a:pt x="1" y="468"/>
                  </a:moveTo>
                  <a:cubicBezTo>
                    <a:pt x="1" y="468"/>
                    <a:pt x="534" y="168"/>
                    <a:pt x="1068" y="1"/>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70;p44">
              <a:extLst>
                <a:ext uri="{FF2B5EF4-FFF2-40B4-BE49-F238E27FC236}">
                  <a16:creationId xmlns:a16="http://schemas.microsoft.com/office/drawing/2014/main" id="{42ED4070-9D09-AFB8-436D-BF85263280E7}"/>
                </a:ext>
              </a:extLst>
            </p:cNvPr>
            <p:cNvSpPr/>
            <p:nvPr/>
          </p:nvSpPr>
          <p:spPr>
            <a:xfrm>
              <a:off x="2475278" y="4412201"/>
              <a:ext cx="156441" cy="134215"/>
            </a:xfrm>
            <a:custGeom>
              <a:avLst/>
              <a:gdLst/>
              <a:ahLst/>
              <a:cxnLst/>
              <a:rect l="l" t="t" r="r" b="b"/>
              <a:pathLst>
                <a:path w="13611" h="11676" fill="none" extrusionOk="0">
                  <a:moveTo>
                    <a:pt x="13610" y="7106"/>
                  </a:moveTo>
                  <a:cubicBezTo>
                    <a:pt x="12109" y="8540"/>
                    <a:pt x="9841" y="9340"/>
                    <a:pt x="9074" y="9307"/>
                  </a:cubicBezTo>
                  <a:cubicBezTo>
                    <a:pt x="8140" y="9274"/>
                    <a:pt x="7106" y="10541"/>
                    <a:pt x="6472" y="11108"/>
                  </a:cubicBezTo>
                  <a:cubicBezTo>
                    <a:pt x="5838" y="11675"/>
                    <a:pt x="4937" y="10908"/>
                    <a:pt x="5438" y="10141"/>
                  </a:cubicBezTo>
                  <a:cubicBezTo>
                    <a:pt x="5938" y="9374"/>
                    <a:pt x="6739" y="8540"/>
                    <a:pt x="6739" y="8540"/>
                  </a:cubicBezTo>
                  <a:cubicBezTo>
                    <a:pt x="6739" y="8540"/>
                    <a:pt x="2302" y="10541"/>
                    <a:pt x="1768" y="9441"/>
                  </a:cubicBezTo>
                  <a:cubicBezTo>
                    <a:pt x="1335" y="8573"/>
                    <a:pt x="2536" y="7973"/>
                    <a:pt x="2536" y="7973"/>
                  </a:cubicBezTo>
                  <a:cubicBezTo>
                    <a:pt x="2536" y="7973"/>
                    <a:pt x="1168" y="8640"/>
                    <a:pt x="768" y="7706"/>
                  </a:cubicBezTo>
                  <a:cubicBezTo>
                    <a:pt x="334" y="6805"/>
                    <a:pt x="1902" y="6138"/>
                    <a:pt x="1902" y="6138"/>
                  </a:cubicBezTo>
                  <a:cubicBezTo>
                    <a:pt x="1035" y="6438"/>
                    <a:pt x="0" y="5137"/>
                    <a:pt x="1201" y="4504"/>
                  </a:cubicBezTo>
                  <a:cubicBezTo>
                    <a:pt x="2369" y="3837"/>
                    <a:pt x="6305" y="2436"/>
                    <a:pt x="6305" y="2436"/>
                  </a:cubicBezTo>
                  <a:cubicBezTo>
                    <a:pt x="6305" y="2436"/>
                    <a:pt x="4270" y="2035"/>
                    <a:pt x="4304" y="1135"/>
                  </a:cubicBezTo>
                  <a:cubicBezTo>
                    <a:pt x="4337" y="201"/>
                    <a:pt x="6739" y="0"/>
                    <a:pt x="10174" y="501"/>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1;p44">
              <a:extLst>
                <a:ext uri="{FF2B5EF4-FFF2-40B4-BE49-F238E27FC236}">
                  <a16:creationId xmlns:a16="http://schemas.microsoft.com/office/drawing/2014/main" id="{139339E3-3248-B80B-B39D-63B53F3D4EDA}"/>
                </a:ext>
              </a:extLst>
            </p:cNvPr>
            <p:cNvSpPr/>
            <p:nvPr/>
          </p:nvSpPr>
          <p:spPr>
            <a:xfrm>
              <a:off x="2642438" y="3894951"/>
              <a:ext cx="797857" cy="591278"/>
            </a:xfrm>
            <a:custGeom>
              <a:avLst/>
              <a:gdLst/>
              <a:ahLst/>
              <a:cxnLst/>
              <a:rect l="l" t="t" r="r" b="b"/>
              <a:pathLst>
                <a:path w="69417" h="51438" extrusionOk="0">
                  <a:moveTo>
                    <a:pt x="46950" y="0"/>
                  </a:moveTo>
                  <a:cubicBezTo>
                    <a:pt x="32632" y="0"/>
                    <a:pt x="28010" y="6098"/>
                    <a:pt x="24418" y="15879"/>
                  </a:cubicBezTo>
                  <a:cubicBezTo>
                    <a:pt x="20848" y="25686"/>
                    <a:pt x="20015" y="34926"/>
                    <a:pt x="20015" y="34926"/>
                  </a:cubicBezTo>
                  <a:lnTo>
                    <a:pt x="0" y="45533"/>
                  </a:lnTo>
                  <a:lnTo>
                    <a:pt x="1835" y="51437"/>
                  </a:lnTo>
                  <a:cubicBezTo>
                    <a:pt x="1835" y="51437"/>
                    <a:pt x="24218" y="47468"/>
                    <a:pt x="30989" y="38928"/>
                  </a:cubicBezTo>
                  <a:lnTo>
                    <a:pt x="30989" y="46901"/>
                  </a:lnTo>
                  <a:lnTo>
                    <a:pt x="68549" y="46901"/>
                  </a:lnTo>
                  <a:cubicBezTo>
                    <a:pt x="68949" y="36794"/>
                    <a:pt x="69416" y="23684"/>
                    <a:pt x="69416" y="19615"/>
                  </a:cubicBezTo>
                  <a:cubicBezTo>
                    <a:pt x="69416" y="9407"/>
                    <a:pt x="67515" y="34"/>
                    <a:pt x="47067" y="1"/>
                  </a:cubicBezTo>
                  <a:cubicBezTo>
                    <a:pt x="47028" y="0"/>
                    <a:pt x="46989" y="0"/>
                    <a:pt x="46950"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2;p44">
              <a:extLst>
                <a:ext uri="{FF2B5EF4-FFF2-40B4-BE49-F238E27FC236}">
                  <a16:creationId xmlns:a16="http://schemas.microsoft.com/office/drawing/2014/main" id="{95E55FA5-FE3F-E851-B943-837C5B4424B8}"/>
                </a:ext>
              </a:extLst>
            </p:cNvPr>
            <p:cNvSpPr/>
            <p:nvPr/>
          </p:nvSpPr>
          <p:spPr>
            <a:xfrm>
              <a:off x="3001664" y="4212435"/>
              <a:ext cx="434025" cy="213703"/>
            </a:xfrm>
            <a:custGeom>
              <a:avLst/>
              <a:gdLst/>
              <a:ahLst/>
              <a:cxnLst/>
              <a:rect l="l" t="t" r="r" b="b"/>
              <a:pathLst>
                <a:path w="37762" h="18591" extrusionOk="0">
                  <a:moveTo>
                    <a:pt x="168" y="0"/>
                  </a:moveTo>
                  <a:lnTo>
                    <a:pt x="1" y="4303"/>
                  </a:lnTo>
                  <a:cubicBezTo>
                    <a:pt x="1" y="4303"/>
                    <a:pt x="9680" y="18591"/>
                    <a:pt x="34168" y="18591"/>
                  </a:cubicBezTo>
                  <a:cubicBezTo>
                    <a:pt x="35195" y="18591"/>
                    <a:pt x="36248" y="18566"/>
                    <a:pt x="37328" y="18514"/>
                  </a:cubicBezTo>
                  <a:cubicBezTo>
                    <a:pt x="37528" y="13377"/>
                    <a:pt x="37594" y="11809"/>
                    <a:pt x="37761" y="6805"/>
                  </a:cubicBezTo>
                  <a:lnTo>
                    <a:pt x="15545" y="4737"/>
                  </a:lnTo>
                  <a:lnTo>
                    <a:pt x="168"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73;p44">
              <a:extLst>
                <a:ext uri="{FF2B5EF4-FFF2-40B4-BE49-F238E27FC236}">
                  <a16:creationId xmlns:a16="http://schemas.microsoft.com/office/drawing/2014/main" id="{B2694042-1982-A2E2-E7BA-37CE71F70E50}"/>
                </a:ext>
              </a:extLst>
            </p:cNvPr>
            <p:cNvSpPr/>
            <p:nvPr/>
          </p:nvSpPr>
          <p:spPr>
            <a:xfrm>
              <a:off x="2753234" y="4119258"/>
              <a:ext cx="253436" cy="346251"/>
            </a:xfrm>
            <a:custGeom>
              <a:avLst/>
              <a:gdLst/>
              <a:ahLst/>
              <a:cxnLst/>
              <a:rect l="l" t="t" r="r" b="b"/>
              <a:pathLst>
                <a:path w="22050" h="30122" extrusionOk="0">
                  <a:moveTo>
                    <a:pt x="22050" y="1"/>
                  </a:moveTo>
                  <a:cubicBezTo>
                    <a:pt x="22050" y="1"/>
                    <a:pt x="19848" y="16312"/>
                    <a:pt x="16612" y="19081"/>
                  </a:cubicBezTo>
                  <a:cubicBezTo>
                    <a:pt x="12743" y="22383"/>
                    <a:pt x="3870" y="28021"/>
                    <a:pt x="0" y="30122"/>
                  </a:cubicBezTo>
                  <a:cubicBezTo>
                    <a:pt x="7139" y="28187"/>
                    <a:pt x="17179" y="24685"/>
                    <a:pt x="21349" y="19414"/>
                  </a:cubicBezTo>
                  <a:cubicBezTo>
                    <a:pt x="21616" y="12343"/>
                    <a:pt x="21916" y="4103"/>
                    <a:pt x="22050" y="34"/>
                  </a:cubicBezTo>
                  <a:cubicBezTo>
                    <a:pt x="22050" y="34"/>
                    <a:pt x="22050" y="1"/>
                    <a:pt x="22050"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4;p44">
              <a:extLst>
                <a:ext uri="{FF2B5EF4-FFF2-40B4-BE49-F238E27FC236}">
                  <a16:creationId xmlns:a16="http://schemas.microsoft.com/office/drawing/2014/main" id="{57A85E5C-277E-AC3C-7926-B6E35C427C5F}"/>
                </a:ext>
              </a:extLst>
            </p:cNvPr>
            <p:cNvSpPr/>
            <p:nvPr/>
          </p:nvSpPr>
          <p:spPr>
            <a:xfrm>
              <a:off x="2998607" y="4062509"/>
              <a:ext cx="10356" cy="279925"/>
            </a:xfrm>
            <a:custGeom>
              <a:avLst/>
              <a:gdLst/>
              <a:ahLst/>
              <a:cxnLst/>
              <a:rect l="l" t="t" r="r" b="b"/>
              <a:pathLst>
                <a:path w="901" h="24352" fill="none" extrusionOk="0">
                  <a:moveTo>
                    <a:pt x="0" y="24351"/>
                  </a:moveTo>
                  <a:cubicBezTo>
                    <a:pt x="0" y="24351"/>
                    <a:pt x="634" y="6539"/>
                    <a:pt x="901" y="1"/>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75;p44">
              <a:extLst>
                <a:ext uri="{FF2B5EF4-FFF2-40B4-BE49-F238E27FC236}">
                  <a16:creationId xmlns:a16="http://schemas.microsoft.com/office/drawing/2014/main" id="{90E610A0-FB2B-A931-95C3-DCA9235DDF2E}"/>
                </a:ext>
              </a:extLst>
            </p:cNvPr>
            <p:cNvSpPr/>
            <p:nvPr/>
          </p:nvSpPr>
          <p:spPr>
            <a:xfrm>
              <a:off x="3132402" y="3894951"/>
              <a:ext cx="133051" cy="48014"/>
            </a:xfrm>
            <a:custGeom>
              <a:avLst/>
              <a:gdLst/>
              <a:ahLst/>
              <a:cxnLst/>
              <a:rect l="l" t="t" r="r" b="b"/>
              <a:pathLst>
                <a:path w="11576" h="4177" extrusionOk="0">
                  <a:moveTo>
                    <a:pt x="4437" y="1"/>
                  </a:moveTo>
                  <a:cubicBezTo>
                    <a:pt x="2836" y="1"/>
                    <a:pt x="1368" y="67"/>
                    <a:pt x="1" y="234"/>
                  </a:cubicBezTo>
                  <a:cubicBezTo>
                    <a:pt x="701" y="1635"/>
                    <a:pt x="2402" y="4037"/>
                    <a:pt x="5938" y="4170"/>
                  </a:cubicBezTo>
                  <a:cubicBezTo>
                    <a:pt x="6026" y="4174"/>
                    <a:pt x="6113" y="4176"/>
                    <a:pt x="6199" y="4176"/>
                  </a:cubicBezTo>
                  <a:cubicBezTo>
                    <a:pt x="8852" y="4176"/>
                    <a:pt x="10574" y="2213"/>
                    <a:pt x="11576" y="501"/>
                  </a:cubicBezTo>
                  <a:cubicBezTo>
                    <a:pt x="9474" y="167"/>
                    <a:pt x="7106" y="1"/>
                    <a:pt x="4437" y="1"/>
                  </a:cubicBezTo>
                  <a:close/>
                </a:path>
              </a:pathLst>
            </a:custGeom>
            <a:solidFill>
              <a:srgbClr val="FB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6;p44">
              <a:extLst>
                <a:ext uri="{FF2B5EF4-FFF2-40B4-BE49-F238E27FC236}">
                  <a16:creationId xmlns:a16="http://schemas.microsoft.com/office/drawing/2014/main" id="{02448721-350C-B46E-CCDB-92D1D162E5A4}"/>
                </a:ext>
              </a:extLst>
            </p:cNvPr>
            <p:cNvSpPr/>
            <p:nvPr/>
          </p:nvSpPr>
          <p:spPr>
            <a:xfrm>
              <a:off x="3298022" y="4093947"/>
              <a:ext cx="55997" cy="197874"/>
            </a:xfrm>
            <a:custGeom>
              <a:avLst/>
              <a:gdLst/>
              <a:ahLst/>
              <a:cxnLst/>
              <a:rect l="l" t="t" r="r" b="b"/>
              <a:pathLst>
                <a:path w="4872" h="17214" extrusionOk="0">
                  <a:moveTo>
                    <a:pt x="4871" y="1"/>
                  </a:moveTo>
                  <a:lnTo>
                    <a:pt x="1" y="16313"/>
                  </a:lnTo>
                  <a:lnTo>
                    <a:pt x="4437" y="17213"/>
                  </a:lnTo>
                  <a:cubicBezTo>
                    <a:pt x="4437" y="17213"/>
                    <a:pt x="4871" y="435"/>
                    <a:pt x="4871"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77;p44">
              <a:extLst>
                <a:ext uri="{FF2B5EF4-FFF2-40B4-BE49-F238E27FC236}">
                  <a16:creationId xmlns:a16="http://schemas.microsoft.com/office/drawing/2014/main" id="{1B54179C-6300-1204-5290-5FEEC64F7079}"/>
                </a:ext>
              </a:extLst>
            </p:cNvPr>
            <p:cNvSpPr/>
            <p:nvPr/>
          </p:nvSpPr>
          <p:spPr>
            <a:xfrm>
              <a:off x="2752855" y="3940677"/>
              <a:ext cx="249218" cy="313088"/>
            </a:xfrm>
            <a:custGeom>
              <a:avLst/>
              <a:gdLst/>
              <a:ahLst/>
              <a:cxnLst/>
              <a:rect l="l" t="t" r="r" b="b"/>
              <a:pathLst>
                <a:path w="21683" h="27237" extrusionOk="0">
                  <a:moveTo>
                    <a:pt x="5599" y="1"/>
                  </a:moveTo>
                  <a:cubicBezTo>
                    <a:pt x="4686" y="1"/>
                    <a:pt x="3886" y="659"/>
                    <a:pt x="3736" y="1560"/>
                  </a:cubicBezTo>
                  <a:lnTo>
                    <a:pt x="167" y="22675"/>
                  </a:lnTo>
                  <a:cubicBezTo>
                    <a:pt x="0" y="23676"/>
                    <a:pt x="701" y="24643"/>
                    <a:pt x="1701" y="24843"/>
                  </a:cubicBezTo>
                  <a:lnTo>
                    <a:pt x="15745" y="27212"/>
                  </a:lnTo>
                  <a:cubicBezTo>
                    <a:pt x="15847" y="27228"/>
                    <a:pt x="15950" y="27236"/>
                    <a:pt x="16050" y="27236"/>
                  </a:cubicBezTo>
                  <a:cubicBezTo>
                    <a:pt x="16963" y="27236"/>
                    <a:pt x="17763" y="26578"/>
                    <a:pt x="17913" y="25677"/>
                  </a:cubicBezTo>
                  <a:lnTo>
                    <a:pt x="21482" y="4562"/>
                  </a:lnTo>
                  <a:cubicBezTo>
                    <a:pt x="21682" y="3561"/>
                    <a:pt x="20982" y="2594"/>
                    <a:pt x="19948" y="2394"/>
                  </a:cubicBezTo>
                  <a:lnTo>
                    <a:pt x="5904" y="25"/>
                  </a:lnTo>
                  <a:cubicBezTo>
                    <a:pt x="5802" y="9"/>
                    <a:pt x="5699" y="1"/>
                    <a:pt x="5599" y="1"/>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78;p44">
              <a:extLst>
                <a:ext uri="{FF2B5EF4-FFF2-40B4-BE49-F238E27FC236}">
                  <a16:creationId xmlns:a16="http://schemas.microsoft.com/office/drawing/2014/main" id="{0D33DF9F-D362-63C1-C246-5AEE5F4FAC01}"/>
                </a:ext>
              </a:extLst>
            </p:cNvPr>
            <p:cNvSpPr/>
            <p:nvPr/>
          </p:nvSpPr>
          <p:spPr>
            <a:xfrm>
              <a:off x="2850227" y="4072130"/>
              <a:ext cx="54078" cy="50175"/>
            </a:xfrm>
            <a:custGeom>
              <a:avLst/>
              <a:gdLst/>
              <a:ahLst/>
              <a:cxnLst/>
              <a:rect l="l" t="t" r="r" b="b"/>
              <a:pathLst>
                <a:path w="4705" h="4365" extrusionOk="0">
                  <a:moveTo>
                    <a:pt x="2367" y="0"/>
                  </a:moveTo>
                  <a:cubicBezTo>
                    <a:pt x="1311" y="0"/>
                    <a:pt x="380" y="755"/>
                    <a:pt x="201" y="1832"/>
                  </a:cubicBezTo>
                  <a:cubicBezTo>
                    <a:pt x="1" y="3000"/>
                    <a:pt x="801" y="4134"/>
                    <a:pt x="2002" y="4334"/>
                  </a:cubicBezTo>
                  <a:cubicBezTo>
                    <a:pt x="2123" y="4355"/>
                    <a:pt x="2243" y="4365"/>
                    <a:pt x="2362" y="4365"/>
                  </a:cubicBezTo>
                  <a:cubicBezTo>
                    <a:pt x="3394" y="4365"/>
                    <a:pt x="4325" y="3610"/>
                    <a:pt x="4504" y="2533"/>
                  </a:cubicBezTo>
                  <a:cubicBezTo>
                    <a:pt x="4704" y="1365"/>
                    <a:pt x="3904" y="231"/>
                    <a:pt x="2736" y="31"/>
                  </a:cubicBezTo>
                  <a:cubicBezTo>
                    <a:pt x="2612" y="10"/>
                    <a:pt x="2489" y="0"/>
                    <a:pt x="2367" y="0"/>
                  </a:cubicBezTo>
                  <a:close/>
                </a:path>
              </a:pathLst>
            </a:custGeom>
            <a:solidFill>
              <a:srgbClr val="FB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9;p44">
              <a:extLst>
                <a:ext uri="{FF2B5EF4-FFF2-40B4-BE49-F238E27FC236}">
                  <a16:creationId xmlns:a16="http://schemas.microsoft.com/office/drawing/2014/main" id="{7C8AB4A3-91D5-EDCC-6177-D69C3BE16075}"/>
                </a:ext>
              </a:extLst>
            </p:cNvPr>
            <p:cNvSpPr/>
            <p:nvPr/>
          </p:nvSpPr>
          <p:spPr>
            <a:xfrm>
              <a:off x="2850227" y="4070176"/>
              <a:ext cx="54078" cy="54084"/>
            </a:xfrm>
            <a:custGeom>
              <a:avLst/>
              <a:gdLst/>
              <a:ahLst/>
              <a:cxnLst/>
              <a:rect l="l" t="t" r="r" b="b"/>
              <a:pathLst>
                <a:path w="4705" h="4705" fill="none" extrusionOk="0">
                  <a:moveTo>
                    <a:pt x="4504" y="2703"/>
                  </a:moveTo>
                  <a:cubicBezTo>
                    <a:pt x="4704" y="1535"/>
                    <a:pt x="3904" y="401"/>
                    <a:pt x="2736" y="201"/>
                  </a:cubicBezTo>
                  <a:cubicBezTo>
                    <a:pt x="1535" y="1"/>
                    <a:pt x="401" y="801"/>
                    <a:pt x="201" y="2002"/>
                  </a:cubicBezTo>
                  <a:cubicBezTo>
                    <a:pt x="1" y="3170"/>
                    <a:pt x="801" y="4304"/>
                    <a:pt x="2002" y="4504"/>
                  </a:cubicBezTo>
                  <a:cubicBezTo>
                    <a:pt x="3170" y="4704"/>
                    <a:pt x="4304" y="3904"/>
                    <a:pt x="4504" y="2703"/>
                  </a:cubicBezTo>
                  <a:close/>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0;p44">
              <a:extLst>
                <a:ext uri="{FF2B5EF4-FFF2-40B4-BE49-F238E27FC236}">
                  <a16:creationId xmlns:a16="http://schemas.microsoft.com/office/drawing/2014/main" id="{89FBA453-B6E0-54AC-F1FD-2ADB5D723B70}"/>
                </a:ext>
              </a:extLst>
            </p:cNvPr>
            <p:cNvSpPr/>
            <p:nvPr/>
          </p:nvSpPr>
          <p:spPr>
            <a:xfrm>
              <a:off x="2752855" y="3939044"/>
              <a:ext cx="249218" cy="316353"/>
            </a:xfrm>
            <a:custGeom>
              <a:avLst/>
              <a:gdLst/>
              <a:ahLst/>
              <a:cxnLst/>
              <a:rect l="l" t="t" r="r" b="b"/>
              <a:pathLst>
                <a:path w="21683" h="27521" fill="none" extrusionOk="0">
                  <a:moveTo>
                    <a:pt x="21082" y="7072"/>
                  </a:moveTo>
                  <a:lnTo>
                    <a:pt x="17913" y="25819"/>
                  </a:lnTo>
                  <a:cubicBezTo>
                    <a:pt x="17746" y="26820"/>
                    <a:pt x="16779" y="27520"/>
                    <a:pt x="15745" y="27354"/>
                  </a:cubicBezTo>
                  <a:lnTo>
                    <a:pt x="1701" y="24985"/>
                  </a:lnTo>
                  <a:cubicBezTo>
                    <a:pt x="701" y="24785"/>
                    <a:pt x="0" y="23818"/>
                    <a:pt x="167" y="22817"/>
                  </a:cubicBezTo>
                  <a:lnTo>
                    <a:pt x="3736" y="1702"/>
                  </a:lnTo>
                  <a:cubicBezTo>
                    <a:pt x="3903" y="701"/>
                    <a:pt x="4870" y="1"/>
                    <a:pt x="5904" y="167"/>
                  </a:cubicBezTo>
                  <a:lnTo>
                    <a:pt x="19948" y="2536"/>
                  </a:lnTo>
                  <a:cubicBezTo>
                    <a:pt x="20982" y="2736"/>
                    <a:pt x="21682" y="3703"/>
                    <a:pt x="21482" y="4704"/>
                  </a:cubicBezTo>
                  <a:lnTo>
                    <a:pt x="21382" y="53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1;p44">
              <a:extLst>
                <a:ext uri="{FF2B5EF4-FFF2-40B4-BE49-F238E27FC236}">
                  <a16:creationId xmlns:a16="http://schemas.microsoft.com/office/drawing/2014/main" id="{43507774-7D8A-8F3A-3CC0-4D62637089BC}"/>
                </a:ext>
              </a:extLst>
            </p:cNvPr>
            <p:cNvSpPr/>
            <p:nvPr/>
          </p:nvSpPr>
          <p:spPr>
            <a:xfrm>
              <a:off x="2893557" y="4097349"/>
              <a:ext cx="156429" cy="132732"/>
            </a:xfrm>
            <a:custGeom>
              <a:avLst/>
              <a:gdLst/>
              <a:ahLst/>
              <a:cxnLst/>
              <a:rect l="l" t="t" r="r" b="b"/>
              <a:pathLst>
                <a:path w="13610" h="11547" extrusionOk="0">
                  <a:moveTo>
                    <a:pt x="7870" y="0"/>
                  </a:moveTo>
                  <a:cubicBezTo>
                    <a:pt x="7806" y="0"/>
                    <a:pt x="7772" y="5"/>
                    <a:pt x="7772" y="5"/>
                  </a:cubicBezTo>
                  <a:lnTo>
                    <a:pt x="7439" y="1940"/>
                  </a:lnTo>
                  <a:cubicBezTo>
                    <a:pt x="5987" y="1409"/>
                    <a:pt x="3555" y="108"/>
                    <a:pt x="2448" y="108"/>
                  </a:cubicBezTo>
                  <a:cubicBezTo>
                    <a:pt x="2232" y="108"/>
                    <a:pt x="2066" y="158"/>
                    <a:pt x="1968" y="272"/>
                  </a:cubicBezTo>
                  <a:cubicBezTo>
                    <a:pt x="1368" y="939"/>
                    <a:pt x="2068" y="1940"/>
                    <a:pt x="2068" y="1940"/>
                  </a:cubicBezTo>
                  <a:cubicBezTo>
                    <a:pt x="2068" y="1940"/>
                    <a:pt x="1825" y="1823"/>
                    <a:pt x="1530" y="1823"/>
                  </a:cubicBezTo>
                  <a:cubicBezTo>
                    <a:pt x="1258" y="1823"/>
                    <a:pt x="942" y="1923"/>
                    <a:pt x="734" y="2307"/>
                  </a:cubicBezTo>
                  <a:cubicBezTo>
                    <a:pt x="267" y="3074"/>
                    <a:pt x="1334" y="4075"/>
                    <a:pt x="1334" y="4075"/>
                  </a:cubicBezTo>
                  <a:cubicBezTo>
                    <a:pt x="834" y="4075"/>
                    <a:pt x="0" y="5075"/>
                    <a:pt x="1868" y="6476"/>
                  </a:cubicBezTo>
                  <a:cubicBezTo>
                    <a:pt x="3736" y="7844"/>
                    <a:pt x="5904" y="8478"/>
                    <a:pt x="5904" y="8478"/>
                  </a:cubicBezTo>
                  <a:cubicBezTo>
                    <a:pt x="5904" y="8478"/>
                    <a:pt x="5350" y="8405"/>
                    <a:pt x="4698" y="8405"/>
                  </a:cubicBezTo>
                  <a:cubicBezTo>
                    <a:pt x="4186" y="8405"/>
                    <a:pt x="3613" y="8450"/>
                    <a:pt x="3202" y="8611"/>
                  </a:cubicBezTo>
                  <a:cubicBezTo>
                    <a:pt x="2008" y="9083"/>
                    <a:pt x="2768" y="10057"/>
                    <a:pt x="3418" y="10057"/>
                  </a:cubicBezTo>
                  <a:cubicBezTo>
                    <a:pt x="3458" y="10057"/>
                    <a:pt x="3497" y="10053"/>
                    <a:pt x="3536" y="10046"/>
                  </a:cubicBezTo>
                  <a:cubicBezTo>
                    <a:pt x="3796" y="9994"/>
                    <a:pt x="4111" y="9957"/>
                    <a:pt x="4536" y="9957"/>
                  </a:cubicBezTo>
                  <a:cubicBezTo>
                    <a:pt x="5205" y="9957"/>
                    <a:pt x="6146" y="10048"/>
                    <a:pt x="7572" y="10313"/>
                  </a:cubicBezTo>
                  <a:cubicBezTo>
                    <a:pt x="9907" y="10746"/>
                    <a:pt x="10508" y="11547"/>
                    <a:pt x="10508" y="11547"/>
                  </a:cubicBezTo>
                  <a:lnTo>
                    <a:pt x="13610" y="6276"/>
                  </a:lnTo>
                  <a:cubicBezTo>
                    <a:pt x="12342" y="4742"/>
                    <a:pt x="13143" y="4075"/>
                    <a:pt x="11108" y="1940"/>
                  </a:cubicBezTo>
                  <a:cubicBezTo>
                    <a:pt x="9423" y="142"/>
                    <a:pt x="8210" y="0"/>
                    <a:pt x="7870" y="0"/>
                  </a:cubicBezTo>
                  <a:close/>
                </a:path>
              </a:pathLst>
            </a:custGeom>
            <a:solidFill>
              <a:srgbClr val="FB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2;p44">
              <a:extLst>
                <a:ext uri="{FF2B5EF4-FFF2-40B4-BE49-F238E27FC236}">
                  <a16:creationId xmlns:a16="http://schemas.microsoft.com/office/drawing/2014/main" id="{4EBB3AD2-27EB-B122-ED4C-590E57DFE439}"/>
                </a:ext>
              </a:extLst>
            </p:cNvPr>
            <p:cNvSpPr/>
            <p:nvPr/>
          </p:nvSpPr>
          <p:spPr>
            <a:xfrm>
              <a:off x="2917326" y="4119638"/>
              <a:ext cx="53296" cy="27622"/>
            </a:xfrm>
            <a:custGeom>
              <a:avLst/>
              <a:gdLst/>
              <a:ahLst/>
              <a:cxnLst/>
              <a:rect l="l" t="t" r="r" b="b"/>
              <a:pathLst>
                <a:path w="4637" h="2403" fill="none" extrusionOk="0">
                  <a:moveTo>
                    <a:pt x="0" y="1"/>
                  </a:moveTo>
                  <a:cubicBezTo>
                    <a:pt x="801" y="801"/>
                    <a:pt x="4637" y="2403"/>
                    <a:pt x="4637" y="2403"/>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3;p44">
              <a:extLst>
                <a:ext uri="{FF2B5EF4-FFF2-40B4-BE49-F238E27FC236}">
                  <a16:creationId xmlns:a16="http://schemas.microsoft.com/office/drawing/2014/main" id="{21910A26-0218-AA0E-164C-B06C548154CF}"/>
                </a:ext>
              </a:extLst>
            </p:cNvPr>
            <p:cNvSpPr/>
            <p:nvPr/>
          </p:nvSpPr>
          <p:spPr>
            <a:xfrm>
              <a:off x="2908889" y="4144179"/>
              <a:ext cx="54836" cy="28772"/>
            </a:xfrm>
            <a:custGeom>
              <a:avLst/>
              <a:gdLst/>
              <a:ahLst/>
              <a:cxnLst/>
              <a:rect l="l" t="t" r="r" b="b"/>
              <a:pathLst>
                <a:path w="4771" h="2503" fill="none" extrusionOk="0">
                  <a:moveTo>
                    <a:pt x="0" y="1"/>
                  </a:moveTo>
                  <a:cubicBezTo>
                    <a:pt x="901" y="735"/>
                    <a:pt x="3870" y="2202"/>
                    <a:pt x="4771" y="2503"/>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4;p44">
              <a:extLst>
                <a:ext uri="{FF2B5EF4-FFF2-40B4-BE49-F238E27FC236}">
                  <a16:creationId xmlns:a16="http://schemas.microsoft.com/office/drawing/2014/main" id="{FC4C81B4-5BBA-3B9E-B1E3-70D9E9FEAAB8}"/>
                </a:ext>
              </a:extLst>
            </p:cNvPr>
            <p:cNvSpPr/>
            <p:nvPr/>
          </p:nvSpPr>
          <p:spPr>
            <a:xfrm>
              <a:off x="2893557" y="4092418"/>
              <a:ext cx="136878" cy="130376"/>
            </a:xfrm>
            <a:custGeom>
              <a:avLst/>
              <a:gdLst/>
              <a:ahLst/>
              <a:cxnLst/>
              <a:rect l="l" t="t" r="r" b="b"/>
              <a:pathLst>
                <a:path w="11909" h="11342" fill="none" extrusionOk="0">
                  <a:moveTo>
                    <a:pt x="9507" y="11342"/>
                  </a:moveTo>
                  <a:cubicBezTo>
                    <a:pt x="9073" y="11142"/>
                    <a:pt x="8440" y="10908"/>
                    <a:pt x="7572" y="10742"/>
                  </a:cubicBezTo>
                  <a:cubicBezTo>
                    <a:pt x="5237" y="10308"/>
                    <a:pt x="4203" y="10341"/>
                    <a:pt x="3536" y="10475"/>
                  </a:cubicBezTo>
                  <a:cubicBezTo>
                    <a:pt x="2869" y="10608"/>
                    <a:pt x="1935" y="9541"/>
                    <a:pt x="3236" y="9040"/>
                  </a:cubicBezTo>
                  <a:cubicBezTo>
                    <a:pt x="4136" y="8673"/>
                    <a:pt x="5904" y="8907"/>
                    <a:pt x="5904" y="8907"/>
                  </a:cubicBezTo>
                  <a:cubicBezTo>
                    <a:pt x="5904" y="8907"/>
                    <a:pt x="3736" y="8273"/>
                    <a:pt x="1868" y="6905"/>
                  </a:cubicBezTo>
                  <a:cubicBezTo>
                    <a:pt x="0" y="5504"/>
                    <a:pt x="834" y="4504"/>
                    <a:pt x="1334" y="4504"/>
                  </a:cubicBezTo>
                  <a:cubicBezTo>
                    <a:pt x="1334" y="4504"/>
                    <a:pt x="267" y="3503"/>
                    <a:pt x="734" y="2736"/>
                  </a:cubicBezTo>
                  <a:cubicBezTo>
                    <a:pt x="1168" y="1935"/>
                    <a:pt x="2068" y="2369"/>
                    <a:pt x="2068" y="2369"/>
                  </a:cubicBezTo>
                  <a:cubicBezTo>
                    <a:pt x="2068" y="2369"/>
                    <a:pt x="1368" y="1368"/>
                    <a:pt x="1968" y="701"/>
                  </a:cubicBezTo>
                  <a:cubicBezTo>
                    <a:pt x="2569" y="1"/>
                    <a:pt x="5704" y="1735"/>
                    <a:pt x="7439" y="2369"/>
                  </a:cubicBezTo>
                  <a:lnTo>
                    <a:pt x="7772" y="434"/>
                  </a:lnTo>
                  <a:cubicBezTo>
                    <a:pt x="7772" y="434"/>
                    <a:pt x="9107" y="234"/>
                    <a:pt x="11108" y="2369"/>
                  </a:cubicBezTo>
                  <a:cubicBezTo>
                    <a:pt x="11442" y="2736"/>
                    <a:pt x="11709" y="3036"/>
                    <a:pt x="11909" y="3303"/>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5;p44">
              <a:extLst>
                <a:ext uri="{FF2B5EF4-FFF2-40B4-BE49-F238E27FC236}">
                  <a16:creationId xmlns:a16="http://schemas.microsoft.com/office/drawing/2014/main" id="{7088979B-F14B-EB96-C5F3-55A1E9CCA3B9}"/>
                </a:ext>
              </a:extLst>
            </p:cNvPr>
            <p:cNvSpPr/>
            <p:nvPr/>
          </p:nvSpPr>
          <p:spPr>
            <a:xfrm>
              <a:off x="3010100" y="3929078"/>
              <a:ext cx="485781" cy="488720"/>
            </a:xfrm>
            <a:custGeom>
              <a:avLst/>
              <a:gdLst/>
              <a:ahLst/>
              <a:cxnLst/>
              <a:rect l="l" t="t" r="r" b="b"/>
              <a:pathLst>
                <a:path w="42265" h="42516" extrusionOk="0">
                  <a:moveTo>
                    <a:pt x="30222" y="0"/>
                  </a:moveTo>
                  <a:lnTo>
                    <a:pt x="29589" y="30222"/>
                  </a:lnTo>
                  <a:lnTo>
                    <a:pt x="3503" y="20915"/>
                  </a:lnTo>
                  <a:lnTo>
                    <a:pt x="1" y="26820"/>
                  </a:lnTo>
                  <a:cubicBezTo>
                    <a:pt x="7806" y="32957"/>
                    <a:pt x="20282" y="38595"/>
                    <a:pt x="28288" y="41830"/>
                  </a:cubicBezTo>
                  <a:cubicBezTo>
                    <a:pt x="29418" y="42296"/>
                    <a:pt x="30581" y="42515"/>
                    <a:pt x="31722" y="42515"/>
                  </a:cubicBezTo>
                  <a:cubicBezTo>
                    <a:pt x="35564" y="42515"/>
                    <a:pt x="39146" y="40028"/>
                    <a:pt x="40330" y="36093"/>
                  </a:cubicBezTo>
                  <a:cubicBezTo>
                    <a:pt x="40830" y="34392"/>
                    <a:pt x="41230" y="32524"/>
                    <a:pt x="41430" y="30422"/>
                  </a:cubicBezTo>
                  <a:cubicBezTo>
                    <a:pt x="42264" y="21616"/>
                    <a:pt x="41297" y="5171"/>
                    <a:pt x="30222"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6;p44">
              <a:extLst>
                <a:ext uri="{FF2B5EF4-FFF2-40B4-BE49-F238E27FC236}">
                  <a16:creationId xmlns:a16="http://schemas.microsoft.com/office/drawing/2014/main" id="{4DB5C61E-A188-2A61-7A26-811CB0667C6A}"/>
                </a:ext>
              </a:extLst>
            </p:cNvPr>
            <p:cNvSpPr/>
            <p:nvPr/>
          </p:nvSpPr>
          <p:spPr>
            <a:xfrm>
              <a:off x="3010100" y="3929078"/>
              <a:ext cx="485781" cy="504226"/>
            </a:xfrm>
            <a:custGeom>
              <a:avLst/>
              <a:gdLst/>
              <a:ahLst/>
              <a:cxnLst/>
              <a:rect l="l" t="t" r="r" b="b"/>
              <a:pathLst>
                <a:path w="42265" h="43865" fill="none" extrusionOk="0">
                  <a:moveTo>
                    <a:pt x="30222" y="0"/>
                  </a:moveTo>
                  <a:cubicBezTo>
                    <a:pt x="41297" y="5171"/>
                    <a:pt x="42264" y="21616"/>
                    <a:pt x="41430" y="30422"/>
                  </a:cubicBezTo>
                  <a:cubicBezTo>
                    <a:pt x="41230" y="32524"/>
                    <a:pt x="40830" y="34392"/>
                    <a:pt x="40330" y="36093"/>
                  </a:cubicBezTo>
                  <a:cubicBezTo>
                    <a:pt x="38795" y="41196"/>
                    <a:pt x="33224" y="43865"/>
                    <a:pt x="28288" y="41830"/>
                  </a:cubicBezTo>
                  <a:cubicBezTo>
                    <a:pt x="20282" y="38595"/>
                    <a:pt x="7806" y="32957"/>
                    <a:pt x="1" y="26820"/>
                  </a:cubicBezTo>
                  <a:lnTo>
                    <a:pt x="3503" y="20915"/>
                  </a:lnTo>
                  <a:lnTo>
                    <a:pt x="29589" y="30222"/>
                  </a:lnTo>
                  <a:lnTo>
                    <a:pt x="29922" y="14044"/>
                  </a:lnTo>
                </a:path>
              </a:pathLst>
            </a:custGeom>
            <a:noFill/>
            <a:ln w="1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7;p44">
              <a:extLst>
                <a:ext uri="{FF2B5EF4-FFF2-40B4-BE49-F238E27FC236}">
                  <a16:creationId xmlns:a16="http://schemas.microsoft.com/office/drawing/2014/main" id="{3515EA39-9D00-7F67-D6BB-307A9799F158}"/>
                </a:ext>
              </a:extLst>
            </p:cNvPr>
            <p:cNvSpPr/>
            <p:nvPr/>
          </p:nvSpPr>
          <p:spPr>
            <a:xfrm>
              <a:off x="3028501" y="3549201"/>
              <a:ext cx="291779" cy="327066"/>
            </a:xfrm>
            <a:custGeom>
              <a:avLst/>
              <a:gdLst/>
              <a:ahLst/>
              <a:cxnLst/>
              <a:rect l="l" t="t" r="r" b="b"/>
              <a:pathLst>
                <a:path w="25386" h="28453" extrusionOk="0">
                  <a:moveTo>
                    <a:pt x="10580" y="0"/>
                  </a:moveTo>
                  <a:cubicBezTo>
                    <a:pt x="9643" y="0"/>
                    <a:pt x="8639" y="118"/>
                    <a:pt x="7573" y="392"/>
                  </a:cubicBezTo>
                  <a:cubicBezTo>
                    <a:pt x="1" y="2293"/>
                    <a:pt x="1235" y="9331"/>
                    <a:pt x="3136" y="11366"/>
                  </a:cubicBezTo>
                  <a:cubicBezTo>
                    <a:pt x="3136" y="11366"/>
                    <a:pt x="12276" y="26977"/>
                    <a:pt x="12543" y="27344"/>
                  </a:cubicBezTo>
                  <a:cubicBezTo>
                    <a:pt x="12674" y="27549"/>
                    <a:pt x="13106" y="28452"/>
                    <a:pt x="14318" y="28452"/>
                  </a:cubicBezTo>
                  <a:cubicBezTo>
                    <a:pt x="15275" y="28452"/>
                    <a:pt x="16718" y="27890"/>
                    <a:pt x="18881" y="25977"/>
                  </a:cubicBezTo>
                  <a:cubicBezTo>
                    <a:pt x="23818" y="21640"/>
                    <a:pt x="25386" y="13368"/>
                    <a:pt x="24518" y="10165"/>
                  </a:cubicBezTo>
                  <a:cubicBezTo>
                    <a:pt x="23051" y="4561"/>
                    <a:pt x="19515" y="4328"/>
                    <a:pt x="19515" y="4328"/>
                  </a:cubicBezTo>
                  <a:cubicBezTo>
                    <a:pt x="19515" y="4328"/>
                    <a:pt x="16269" y="0"/>
                    <a:pt x="10580"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8;p44">
              <a:extLst>
                <a:ext uri="{FF2B5EF4-FFF2-40B4-BE49-F238E27FC236}">
                  <a16:creationId xmlns:a16="http://schemas.microsoft.com/office/drawing/2014/main" id="{CC2906A2-5112-0B30-294A-0F68367EA983}"/>
                </a:ext>
              </a:extLst>
            </p:cNvPr>
            <p:cNvSpPr/>
            <p:nvPr/>
          </p:nvSpPr>
          <p:spPr>
            <a:xfrm>
              <a:off x="3058407" y="3652240"/>
              <a:ext cx="235736" cy="265131"/>
            </a:xfrm>
            <a:custGeom>
              <a:avLst/>
              <a:gdLst/>
              <a:ahLst/>
              <a:cxnLst/>
              <a:rect l="l" t="t" r="r" b="b"/>
              <a:pathLst>
                <a:path w="20510" h="23065" extrusionOk="0">
                  <a:moveTo>
                    <a:pt x="1135" y="0"/>
                  </a:moveTo>
                  <a:cubicBezTo>
                    <a:pt x="1135" y="0"/>
                    <a:pt x="1" y="4237"/>
                    <a:pt x="401" y="8873"/>
                  </a:cubicBezTo>
                  <a:cubicBezTo>
                    <a:pt x="1068" y="16712"/>
                    <a:pt x="8574" y="17146"/>
                    <a:pt x="8574" y="17146"/>
                  </a:cubicBezTo>
                  <a:lnTo>
                    <a:pt x="8574" y="21182"/>
                  </a:lnTo>
                  <a:cubicBezTo>
                    <a:pt x="9716" y="22599"/>
                    <a:pt x="10949" y="23065"/>
                    <a:pt x="12076" y="23065"/>
                  </a:cubicBezTo>
                  <a:cubicBezTo>
                    <a:pt x="14239" y="23065"/>
                    <a:pt x="16012" y="21349"/>
                    <a:pt x="16012" y="21349"/>
                  </a:cubicBezTo>
                  <a:lnTo>
                    <a:pt x="16279" y="17013"/>
                  </a:lnTo>
                  <a:cubicBezTo>
                    <a:pt x="15112" y="13110"/>
                    <a:pt x="15412" y="9641"/>
                    <a:pt x="15412" y="9641"/>
                  </a:cubicBezTo>
                  <a:lnTo>
                    <a:pt x="15412" y="9641"/>
                  </a:lnTo>
                  <a:cubicBezTo>
                    <a:pt x="15455" y="9643"/>
                    <a:pt x="15498" y="9644"/>
                    <a:pt x="15540" y="9644"/>
                  </a:cubicBezTo>
                  <a:cubicBezTo>
                    <a:pt x="18096" y="9644"/>
                    <a:pt x="20509" y="5785"/>
                    <a:pt x="18147" y="4604"/>
                  </a:cubicBezTo>
                  <a:cubicBezTo>
                    <a:pt x="17766" y="4408"/>
                    <a:pt x="17441" y="4326"/>
                    <a:pt x="17158" y="4326"/>
                  </a:cubicBezTo>
                  <a:cubicBezTo>
                    <a:pt x="15747" y="4326"/>
                    <a:pt x="15391" y="6362"/>
                    <a:pt x="14344" y="6362"/>
                  </a:cubicBezTo>
                  <a:cubicBezTo>
                    <a:pt x="14280" y="6362"/>
                    <a:pt x="14214" y="6354"/>
                    <a:pt x="14144" y="6338"/>
                  </a:cubicBezTo>
                  <a:cubicBezTo>
                    <a:pt x="13510" y="6205"/>
                    <a:pt x="13210" y="4937"/>
                    <a:pt x="13110" y="3603"/>
                  </a:cubicBezTo>
                  <a:cubicBezTo>
                    <a:pt x="12988" y="2143"/>
                    <a:pt x="11757" y="1071"/>
                    <a:pt x="10326" y="1071"/>
                  </a:cubicBezTo>
                  <a:cubicBezTo>
                    <a:pt x="10188" y="1071"/>
                    <a:pt x="10049" y="1081"/>
                    <a:pt x="9908" y="1101"/>
                  </a:cubicBezTo>
                  <a:cubicBezTo>
                    <a:pt x="9241" y="1207"/>
                    <a:pt x="8564" y="1252"/>
                    <a:pt x="7898" y="1252"/>
                  </a:cubicBezTo>
                  <a:cubicBezTo>
                    <a:pt x="4369" y="1252"/>
                    <a:pt x="1135" y="0"/>
                    <a:pt x="1135" y="0"/>
                  </a:cubicBezTo>
                  <a:close/>
                </a:path>
              </a:pathLst>
            </a:custGeom>
            <a:solidFill>
              <a:srgbClr val="FB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9;p44">
              <a:extLst>
                <a:ext uri="{FF2B5EF4-FFF2-40B4-BE49-F238E27FC236}">
                  <a16:creationId xmlns:a16="http://schemas.microsoft.com/office/drawing/2014/main" id="{F081013C-9F88-474C-A603-6CE9934F0D1E}"/>
                </a:ext>
              </a:extLst>
            </p:cNvPr>
            <p:cNvSpPr/>
            <p:nvPr/>
          </p:nvSpPr>
          <p:spPr>
            <a:xfrm>
              <a:off x="3069912" y="3652240"/>
              <a:ext cx="134580" cy="27622"/>
            </a:xfrm>
            <a:custGeom>
              <a:avLst/>
              <a:gdLst/>
              <a:ahLst/>
              <a:cxnLst/>
              <a:rect l="l" t="t" r="r" b="b"/>
              <a:pathLst>
                <a:path w="11709" h="2403" extrusionOk="0">
                  <a:moveTo>
                    <a:pt x="134" y="0"/>
                  </a:moveTo>
                  <a:cubicBezTo>
                    <a:pt x="134" y="0"/>
                    <a:pt x="67" y="201"/>
                    <a:pt x="0" y="501"/>
                  </a:cubicBezTo>
                  <a:cubicBezTo>
                    <a:pt x="0" y="501"/>
                    <a:pt x="1747" y="2381"/>
                    <a:pt x="4395" y="2381"/>
                  </a:cubicBezTo>
                  <a:cubicBezTo>
                    <a:pt x="4698" y="2381"/>
                    <a:pt x="5013" y="2357"/>
                    <a:pt x="5338" y="2302"/>
                  </a:cubicBezTo>
                  <a:cubicBezTo>
                    <a:pt x="6916" y="2045"/>
                    <a:pt x="8140" y="1808"/>
                    <a:pt x="9223" y="1808"/>
                  </a:cubicBezTo>
                  <a:cubicBezTo>
                    <a:pt x="10108" y="1808"/>
                    <a:pt x="10898" y="1967"/>
                    <a:pt x="11709" y="2402"/>
                  </a:cubicBezTo>
                  <a:cubicBezTo>
                    <a:pt x="11211" y="1582"/>
                    <a:pt x="10328" y="1071"/>
                    <a:pt x="9330" y="1071"/>
                  </a:cubicBezTo>
                  <a:cubicBezTo>
                    <a:pt x="9191" y="1071"/>
                    <a:pt x="9050" y="1081"/>
                    <a:pt x="8907" y="1101"/>
                  </a:cubicBezTo>
                  <a:cubicBezTo>
                    <a:pt x="8258" y="1199"/>
                    <a:pt x="7600" y="1240"/>
                    <a:pt x="6951" y="1240"/>
                  </a:cubicBezTo>
                  <a:cubicBezTo>
                    <a:pt x="3401" y="1240"/>
                    <a:pt x="134" y="0"/>
                    <a:pt x="134" y="0"/>
                  </a:cubicBezTo>
                  <a:close/>
                </a:path>
              </a:pathLst>
            </a:custGeom>
            <a:solidFill>
              <a:srgbClr val="FB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0;p44">
              <a:extLst>
                <a:ext uri="{FF2B5EF4-FFF2-40B4-BE49-F238E27FC236}">
                  <a16:creationId xmlns:a16="http://schemas.microsoft.com/office/drawing/2014/main" id="{5E515365-26E2-92E3-0420-8AB463584983}"/>
                </a:ext>
              </a:extLst>
            </p:cNvPr>
            <p:cNvSpPr/>
            <p:nvPr/>
          </p:nvSpPr>
          <p:spPr>
            <a:xfrm>
              <a:off x="3148895" y="3848167"/>
              <a:ext cx="38343" cy="16886"/>
            </a:xfrm>
            <a:custGeom>
              <a:avLst/>
              <a:gdLst/>
              <a:ahLst/>
              <a:cxnLst/>
              <a:rect l="l" t="t" r="r" b="b"/>
              <a:pathLst>
                <a:path w="3336" h="1469" extrusionOk="0">
                  <a:moveTo>
                    <a:pt x="0" y="1"/>
                  </a:moveTo>
                  <a:lnTo>
                    <a:pt x="0" y="1"/>
                  </a:lnTo>
                  <a:cubicBezTo>
                    <a:pt x="52" y="10"/>
                    <a:pt x="107" y="18"/>
                    <a:pt x="166" y="26"/>
                  </a:cubicBezTo>
                  <a:lnTo>
                    <a:pt x="166" y="26"/>
                  </a:lnTo>
                  <a:cubicBezTo>
                    <a:pt x="114" y="18"/>
                    <a:pt x="58" y="10"/>
                    <a:pt x="0" y="1"/>
                  </a:cubicBezTo>
                  <a:close/>
                  <a:moveTo>
                    <a:pt x="166" y="26"/>
                  </a:moveTo>
                  <a:cubicBezTo>
                    <a:pt x="501" y="76"/>
                    <a:pt x="701" y="101"/>
                    <a:pt x="701" y="101"/>
                  </a:cubicBezTo>
                  <a:lnTo>
                    <a:pt x="701" y="1469"/>
                  </a:lnTo>
                  <a:cubicBezTo>
                    <a:pt x="1401" y="1335"/>
                    <a:pt x="2368" y="1002"/>
                    <a:pt x="3336" y="234"/>
                  </a:cubicBezTo>
                  <a:cubicBezTo>
                    <a:pt x="3336" y="234"/>
                    <a:pt x="1236" y="174"/>
                    <a:pt x="166" y="26"/>
                  </a:cubicBezTo>
                  <a:close/>
                </a:path>
              </a:pathLst>
            </a:custGeom>
            <a:solidFill>
              <a:srgbClr val="FB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1;p44">
              <a:extLst>
                <a:ext uri="{FF2B5EF4-FFF2-40B4-BE49-F238E27FC236}">
                  <a16:creationId xmlns:a16="http://schemas.microsoft.com/office/drawing/2014/main" id="{14146C31-C2F0-E0DF-08DC-04761865B676}"/>
                </a:ext>
              </a:extLst>
            </p:cNvPr>
            <p:cNvSpPr/>
            <p:nvPr/>
          </p:nvSpPr>
          <p:spPr>
            <a:xfrm>
              <a:off x="3058407" y="3652240"/>
              <a:ext cx="128833" cy="198633"/>
            </a:xfrm>
            <a:custGeom>
              <a:avLst/>
              <a:gdLst/>
              <a:ahLst/>
              <a:cxnLst/>
              <a:rect l="l" t="t" r="r" b="b"/>
              <a:pathLst>
                <a:path w="11209" h="17280" fill="none" extrusionOk="0">
                  <a:moveTo>
                    <a:pt x="1135" y="0"/>
                  </a:moveTo>
                  <a:cubicBezTo>
                    <a:pt x="1135" y="0"/>
                    <a:pt x="1" y="4270"/>
                    <a:pt x="401" y="8873"/>
                  </a:cubicBezTo>
                  <a:cubicBezTo>
                    <a:pt x="1068" y="16712"/>
                    <a:pt x="8574" y="17146"/>
                    <a:pt x="8574" y="17146"/>
                  </a:cubicBezTo>
                  <a:cubicBezTo>
                    <a:pt x="8574" y="17146"/>
                    <a:pt x="10041" y="17246"/>
                    <a:pt x="11209" y="17279"/>
                  </a:cubicBezTo>
                </a:path>
              </a:pathLst>
            </a:custGeom>
            <a:noFill/>
            <a:ln w="10850" cap="rnd" cmpd="sng">
              <a:solidFill>
                <a:srgbClr val="0675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2;p44">
              <a:extLst>
                <a:ext uri="{FF2B5EF4-FFF2-40B4-BE49-F238E27FC236}">
                  <a16:creationId xmlns:a16="http://schemas.microsoft.com/office/drawing/2014/main" id="{9EB0F954-88E0-F5EE-5785-F95906425CCF}"/>
                </a:ext>
              </a:extLst>
            </p:cNvPr>
            <p:cNvSpPr/>
            <p:nvPr/>
          </p:nvSpPr>
          <p:spPr>
            <a:xfrm>
              <a:off x="3212534" y="3678953"/>
              <a:ext cx="92409" cy="95316"/>
            </a:xfrm>
            <a:custGeom>
              <a:avLst/>
              <a:gdLst/>
              <a:ahLst/>
              <a:cxnLst/>
              <a:rect l="l" t="t" r="r" b="b"/>
              <a:pathLst>
                <a:path w="8040" h="8292" extrusionOk="0">
                  <a:moveTo>
                    <a:pt x="4052" y="0"/>
                  </a:moveTo>
                  <a:cubicBezTo>
                    <a:pt x="2069" y="0"/>
                    <a:pt x="360" y="1650"/>
                    <a:pt x="200" y="3847"/>
                  </a:cubicBezTo>
                  <a:cubicBezTo>
                    <a:pt x="0" y="6116"/>
                    <a:pt x="1601" y="8117"/>
                    <a:pt x="3703" y="8284"/>
                  </a:cubicBezTo>
                  <a:cubicBezTo>
                    <a:pt x="3780" y="8289"/>
                    <a:pt x="3857" y="8291"/>
                    <a:pt x="3934" y="8291"/>
                  </a:cubicBezTo>
                  <a:cubicBezTo>
                    <a:pt x="5940" y="8291"/>
                    <a:pt x="7679" y="6631"/>
                    <a:pt x="7839" y="4415"/>
                  </a:cubicBezTo>
                  <a:cubicBezTo>
                    <a:pt x="8039" y="2146"/>
                    <a:pt x="6438" y="145"/>
                    <a:pt x="4337" y="11"/>
                  </a:cubicBezTo>
                  <a:cubicBezTo>
                    <a:pt x="4241" y="4"/>
                    <a:pt x="4147" y="0"/>
                    <a:pt x="4052" y="0"/>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3;p44">
              <a:extLst>
                <a:ext uri="{FF2B5EF4-FFF2-40B4-BE49-F238E27FC236}">
                  <a16:creationId xmlns:a16="http://schemas.microsoft.com/office/drawing/2014/main" id="{0D1741DC-65F5-E05E-C7DF-4BF18D3AC0EB}"/>
                </a:ext>
              </a:extLst>
            </p:cNvPr>
            <p:cNvSpPr/>
            <p:nvPr/>
          </p:nvSpPr>
          <p:spPr>
            <a:xfrm>
              <a:off x="3168054" y="3759980"/>
              <a:ext cx="85513" cy="63671"/>
            </a:xfrm>
            <a:custGeom>
              <a:avLst/>
              <a:gdLst/>
              <a:ahLst/>
              <a:cxnLst/>
              <a:rect l="l" t="t" r="r" b="b"/>
              <a:pathLst>
                <a:path w="7440" h="5539" fill="none" extrusionOk="0">
                  <a:moveTo>
                    <a:pt x="1" y="5538"/>
                  </a:moveTo>
                  <a:cubicBezTo>
                    <a:pt x="1" y="5538"/>
                    <a:pt x="5605" y="5104"/>
                    <a:pt x="7440" y="1"/>
                  </a:cubicBezTo>
                </a:path>
              </a:pathLst>
            </a:custGeom>
            <a:noFill/>
            <a:ln w="12500" cap="rnd" cmpd="sng">
              <a:solidFill>
                <a:srgbClr val="FFB3BB"/>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4;p44">
              <a:extLst>
                <a:ext uri="{FF2B5EF4-FFF2-40B4-BE49-F238E27FC236}">
                  <a16:creationId xmlns:a16="http://schemas.microsoft.com/office/drawing/2014/main" id="{CBB24B29-39C1-AFFD-CAA1-5D87355DE4FF}"/>
                </a:ext>
              </a:extLst>
            </p:cNvPr>
            <p:cNvSpPr/>
            <p:nvPr/>
          </p:nvSpPr>
          <p:spPr>
            <a:xfrm>
              <a:off x="3135470" y="3814430"/>
              <a:ext cx="41803" cy="18794"/>
            </a:xfrm>
            <a:custGeom>
              <a:avLst/>
              <a:gdLst/>
              <a:ahLst/>
              <a:cxnLst/>
              <a:rect l="l" t="t" r="r" b="b"/>
              <a:pathLst>
                <a:path w="3637" h="1635" extrusionOk="0">
                  <a:moveTo>
                    <a:pt x="2836" y="1"/>
                  </a:moveTo>
                  <a:lnTo>
                    <a:pt x="768" y="67"/>
                  </a:lnTo>
                  <a:cubicBezTo>
                    <a:pt x="334" y="101"/>
                    <a:pt x="1" y="468"/>
                    <a:pt x="1" y="901"/>
                  </a:cubicBezTo>
                  <a:cubicBezTo>
                    <a:pt x="34" y="1301"/>
                    <a:pt x="334" y="1635"/>
                    <a:pt x="734" y="1635"/>
                  </a:cubicBezTo>
                  <a:lnTo>
                    <a:pt x="834" y="1635"/>
                  </a:lnTo>
                  <a:lnTo>
                    <a:pt x="2869" y="1568"/>
                  </a:lnTo>
                  <a:cubicBezTo>
                    <a:pt x="3303" y="1568"/>
                    <a:pt x="3636" y="1201"/>
                    <a:pt x="3636" y="768"/>
                  </a:cubicBezTo>
                  <a:cubicBezTo>
                    <a:pt x="3603" y="334"/>
                    <a:pt x="3270" y="1"/>
                    <a:pt x="2836"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5;p44">
              <a:extLst>
                <a:ext uri="{FF2B5EF4-FFF2-40B4-BE49-F238E27FC236}">
                  <a16:creationId xmlns:a16="http://schemas.microsoft.com/office/drawing/2014/main" id="{E87EB20E-64B9-C670-2765-F67231A97CE8}"/>
                </a:ext>
              </a:extLst>
            </p:cNvPr>
            <p:cNvSpPr/>
            <p:nvPr/>
          </p:nvSpPr>
          <p:spPr>
            <a:xfrm>
              <a:off x="3225188" y="3690862"/>
              <a:ext cx="67100" cy="71154"/>
            </a:xfrm>
            <a:custGeom>
              <a:avLst/>
              <a:gdLst/>
              <a:ahLst/>
              <a:cxnLst/>
              <a:rect l="l" t="t" r="r" b="b"/>
              <a:pathLst>
                <a:path w="5838" h="6190" extrusionOk="0">
                  <a:moveTo>
                    <a:pt x="2948" y="0"/>
                  </a:moveTo>
                  <a:cubicBezTo>
                    <a:pt x="1478" y="0"/>
                    <a:pt x="261" y="1257"/>
                    <a:pt x="134" y="2878"/>
                  </a:cubicBezTo>
                  <a:cubicBezTo>
                    <a:pt x="0" y="4579"/>
                    <a:pt x="1134" y="6080"/>
                    <a:pt x="2669" y="6181"/>
                  </a:cubicBezTo>
                  <a:cubicBezTo>
                    <a:pt x="2743" y="6187"/>
                    <a:pt x="2817" y="6190"/>
                    <a:pt x="2890" y="6190"/>
                  </a:cubicBezTo>
                  <a:cubicBezTo>
                    <a:pt x="4360" y="6190"/>
                    <a:pt x="5577" y="4933"/>
                    <a:pt x="5704" y="3312"/>
                  </a:cubicBezTo>
                  <a:cubicBezTo>
                    <a:pt x="5838" y="1611"/>
                    <a:pt x="4703" y="110"/>
                    <a:pt x="3169" y="9"/>
                  </a:cubicBezTo>
                  <a:cubicBezTo>
                    <a:pt x="3095" y="3"/>
                    <a:pt x="3021" y="0"/>
                    <a:pt x="2948"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6;p44">
              <a:extLst>
                <a:ext uri="{FF2B5EF4-FFF2-40B4-BE49-F238E27FC236}">
                  <a16:creationId xmlns:a16="http://schemas.microsoft.com/office/drawing/2014/main" id="{B8F893FB-A0D5-2432-E0A0-AC6708D34CC7}"/>
                </a:ext>
              </a:extLst>
            </p:cNvPr>
            <p:cNvSpPr/>
            <p:nvPr/>
          </p:nvSpPr>
          <p:spPr>
            <a:xfrm>
              <a:off x="3221349" y="3567121"/>
              <a:ext cx="45630" cy="113122"/>
            </a:xfrm>
            <a:custGeom>
              <a:avLst/>
              <a:gdLst/>
              <a:ahLst/>
              <a:cxnLst/>
              <a:rect l="l" t="t" r="r" b="b"/>
              <a:pathLst>
                <a:path w="3970" h="9841" fill="none" extrusionOk="0">
                  <a:moveTo>
                    <a:pt x="3603" y="9840"/>
                  </a:moveTo>
                  <a:cubicBezTo>
                    <a:pt x="3937" y="5637"/>
                    <a:pt x="3970" y="1568"/>
                    <a:pt x="1" y="0"/>
                  </a:cubicBezTo>
                </a:path>
              </a:pathLst>
            </a:custGeom>
            <a:noFill/>
            <a:ln w="12500" cap="rnd" cmpd="sng">
              <a:solidFill>
                <a:srgbClr val="FFB3BB"/>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7;p44">
              <a:extLst>
                <a:ext uri="{FF2B5EF4-FFF2-40B4-BE49-F238E27FC236}">
                  <a16:creationId xmlns:a16="http://schemas.microsoft.com/office/drawing/2014/main" id="{74954252-A15F-110D-8E4A-66063458D3BF}"/>
                </a:ext>
              </a:extLst>
            </p:cNvPr>
            <p:cNvSpPr/>
            <p:nvPr/>
          </p:nvSpPr>
          <p:spPr>
            <a:xfrm>
              <a:off x="3074625" y="3748106"/>
              <a:ext cx="25829" cy="25829"/>
            </a:xfrm>
            <a:custGeom>
              <a:avLst/>
              <a:gdLst/>
              <a:ahLst/>
              <a:cxnLst/>
              <a:rect l="l" t="t" r="r" b="b"/>
              <a:pathLst>
                <a:path w="3437" h="3437" extrusionOk="0">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8;p44">
              <a:extLst>
                <a:ext uri="{FF2B5EF4-FFF2-40B4-BE49-F238E27FC236}">
                  <a16:creationId xmlns:a16="http://schemas.microsoft.com/office/drawing/2014/main" id="{3EDC491C-268D-DFA2-50E2-B80A8A0AD644}"/>
                </a:ext>
              </a:extLst>
            </p:cNvPr>
            <p:cNvSpPr/>
            <p:nvPr/>
          </p:nvSpPr>
          <p:spPr>
            <a:xfrm>
              <a:off x="3177648" y="3748106"/>
              <a:ext cx="25829" cy="25829"/>
            </a:xfrm>
            <a:custGeom>
              <a:avLst/>
              <a:gdLst/>
              <a:ahLst/>
              <a:cxnLst/>
              <a:rect l="l" t="t" r="r" b="b"/>
              <a:pathLst>
                <a:path w="3437" h="3437" extrusionOk="0">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1199;p44">
              <a:extLst>
                <a:ext uri="{FF2B5EF4-FFF2-40B4-BE49-F238E27FC236}">
                  <a16:creationId xmlns:a16="http://schemas.microsoft.com/office/drawing/2014/main" id="{76CBA374-ADB8-C887-254D-2F51F04A1D93}"/>
                </a:ext>
              </a:extLst>
            </p:cNvPr>
            <p:cNvGrpSpPr/>
            <p:nvPr/>
          </p:nvGrpSpPr>
          <p:grpSpPr>
            <a:xfrm>
              <a:off x="3086318" y="3688005"/>
              <a:ext cx="104001" cy="79502"/>
              <a:chOff x="4417213" y="2283723"/>
              <a:chExt cx="427107" cy="326496"/>
            </a:xfrm>
          </p:grpSpPr>
          <p:sp>
            <p:nvSpPr>
              <p:cNvPr id="43" name="Google Shape;1200;p44">
                <a:extLst>
                  <a:ext uri="{FF2B5EF4-FFF2-40B4-BE49-F238E27FC236}">
                    <a16:creationId xmlns:a16="http://schemas.microsoft.com/office/drawing/2014/main" id="{07467E33-81D2-1251-859D-8C7AF5454F96}"/>
                  </a:ext>
                </a:extLst>
              </p:cNvPr>
              <p:cNvSpPr/>
              <p:nvPr/>
            </p:nvSpPr>
            <p:spPr>
              <a:xfrm>
                <a:off x="4763573" y="2430530"/>
                <a:ext cx="51397" cy="76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01;p44">
                <a:extLst>
                  <a:ext uri="{FF2B5EF4-FFF2-40B4-BE49-F238E27FC236}">
                    <a16:creationId xmlns:a16="http://schemas.microsoft.com/office/drawing/2014/main" id="{0A370931-456B-A98C-C4DA-B7CEBB0BE9EA}"/>
                  </a:ext>
                </a:extLst>
              </p:cNvPr>
              <p:cNvSpPr/>
              <p:nvPr/>
            </p:nvSpPr>
            <p:spPr>
              <a:xfrm rot="695416">
                <a:off x="4568524" y="2521993"/>
                <a:ext cx="79438" cy="81073"/>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2;p44">
                <a:extLst>
                  <a:ext uri="{FF2B5EF4-FFF2-40B4-BE49-F238E27FC236}">
                    <a16:creationId xmlns:a16="http://schemas.microsoft.com/office/drawing/2014/main" id="{AB560046-6FCC-F9CC-9E00-B196E75A741B}"/>
                  </a:ext>
                </a:extLst>
              </p:cNvPr>
              <p:cNvSpPr/>
              <p:nvPr/>
            </p:nvSpPr>
            <p:spPr>
              <a:xfrm rot="6266316">
                <a:off x="4426591" y="2295383"/>
                <a:ext cx="94273" cy="92938"/>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3;p44">
                <a:extLst>
                  <a:ext uri="{FF2B5EF4-FFF2-40B4-BE49-F238E27FC236}">
                    <a16:creationId xmlns:a16="http://schemas.microsoft.com/office/drawing/2014/main" id="{9FBB79AB-1057-64F7-F426-E460E6271820}"/>
                  </a:ext>
                </a:extLst>
              </p:cNvPr>
              <p:cNvSpPr/>
              <p:nvPr/>
            </p:nvSpPr>
            <p:spPr>
              <a:xfrm rot="-6266316" flipH="1">
                <a:off x="4740669" y="2295383"/>
                <a:ext cx="94273" cy="92938"/>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4;p44">
                <a:extLst>
                  <a:ext uri="{FF2B5EF4-FFF2-40B4-BE49-F238E27FC236}">
                    <a16:creationId xmlns:a16="http://schemas.microsoft.com/office/drawing/2014/main" id="{5DB4F332-EF33-558E-30CA-F80676F5EEC1}"/>
                  </a:ext>
                </a:extLst>
              </p:cNvPr>
              <p:cNvSpPr/>
              <p:nvPr/>
            </p:nvSpPr>
            <p:spPr>
              <a:xfrm>
                <a:off x="4432491" y="2430530"/>
                <a:ext cx="51397" cy="76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205;p44">
              <a:extLst>
                <a:ext uri="{FF2B5EF4-FFF2-40B4-BE49-F238E27FC236}">
                  <a16:creationId xmlns:a16="http://schemas.microsoft.com/office/drawing/2014/main" id="{95DA871D-4947-8879-50BA-B5E7A585FE43}"/>
                </a:ext>
              </a:extLst>
            </p:cNvPr>
            <p:cNvSpPr/>
            <p:nvPr/>
          </p:nvSpPr>
          <p:spPr>
            <a:xfrm>
              <a:off x="3131675" y="3784956"/>
              <a:ext cx="34577" cy="10468"/>
            </a:xfrm>
            <a:custGeom>
              <a:avLst/>
              <a:gdLst/>
              <a:ahLst/>
              <a:cxnLst/>
              <a:rect l="l" t="t" r="r" b="b"/>
              <a:pathLst>
                <a:path w="4601" h="1393" extrusionOk="0">
                  <a:moveTo>
                    <a:pt x="0" y="1022"/>
                  </a:moveTo>
                  <a:cubicBezTo>
                    <a:pt x="1364" y="1802"/>
                    <a:pt x="3578" y="1193"/>
                    <a:pt x="4601" y="0"/>
                  </a:cubicBezTo>
                </a:path>
              </a:pathLst>
            </a:custGeom>
            <a:noFill/>
            <a:ln w="9525" cap="flat" cmpd="sng">
              <a:solidFill>
                <a:schemeClr val="dk2"/>
              </a:solidFill>
              <a:prstDash val="solid"/>
              <a:round/>
              <a:headEnd type="none" w="med" len="med"/>
              <a:tailEnd type="none" w="med" len="med"/>
            </a:ln>
          </p:spPr>
          <p:txBody>
            <a:bodyPr/>
            <a:lstStyle/>
            <a:p>
              <a:endParaRPr lang="en-GB"/>
            </a:p>
          </p:txBody>
        </p:sp>
      </p:grpSp>
      <p:sp>
        <p:nvSpPr>
          <p:cNvPr id="2" name="Google Shape;412;p30">
            <a:extLst>
              <a:ext uri="{FF2B5EF4-FFF2-40B4-BE49-F238E27FC236}">
                <a16:creationId xmlns:a16="http://schemas.microsoft.com/office/drawing/2014/main" id="{E7D6BFFC-ABF8-5005-5443-14D23F5B8A31}"/>
              </a:ext>
            </a:extLst>
          </p:cNvPr>
          <p:cNvSpPr/>
          <p:nvPr/>
        </p:nvSpPr>
        <p:spPr>
          <a:xfrm rot="16200000">
            <a:off x="5518261" y="660210"/>
            <a:ext cx="1287128" cy="1574562"/>
          </a:xfrm>
          <a:custGeom>
            <a:avLst/>
            <a:gdLst/>
            <a:ahLst/>
            <a:cxnLst/>
            <a:rect l="l" t="t" r="r" b="b"/>
            <a:pathLst>
              <a:path w="39563" h="64894" extrusionOk="0">
                <a:moveTo>
                  <a:pt x="24003" y="1"/>
                </a:moveTo>
                <a:cubicBezTo>
                  <a:pt x="20634" y="1"/>
                  <a:pt x="17253" y="202"/>
                  <a:pt x="13977" y="470"/>
                </a:cubicBezTo>
                <a:cubicBezTo>
                  <a:pt x="12243" y="604"/>
                  <a:pt x="10575" y="837"/>
                  <a:pt x="9074" y="1371"/>
                </a:cubicBezTo>
                <a:cubicBezTo>
                  <a:pt x="8273" y="1504"/>
                  <a:pt x="7506" y="1638"/>
                  <a:pt x="6705" y="1805"/>
                </a:cubicBezTo>
                <a:cubicBezTo>
                  <a:pt x="4737" y="2172"/>
                  <a:pt x="2869" y="2939"/>
                  <a:pt x="1802" y="4740"/>
                </a:cubicBezTo>
                <a:cubicBezTo>
                  <a:pt x="634" y="6775"/>
                  <a:pt x="701" y="9377"/>
                  <a:pt x="568" y="11645"/>
                </a:cubicBezTo>
                <a:cubicBezTo>
                  <a:pt x="301" y="15614"/>
                  <a:pt x="167" y="19617"/>
                  <a:pt x="167" y="23587"/>
                </a:cubicBezTo>
                <a:cubicBezTo>
                  <a:pt x="1" y="28157"/>
                  <a:pt x="134" y="32760"/>
                  <a:pt x="668" y="37297"/>
                </a:cubicBezTo>
                <a:cubicBezTo>
                  <a:pt x="701" y="37764"/>
                  <a:pt x="735" y="38197"/>
                  <a:pt x="768" y="38664"/>
                </a:cubicBezTo>
                <a:cubicBezTo>
                  <a:pt x="1001" y="41600"/>
                  <a:pt x="1101" y="44769"/>
                  <a:pt x="1769" y="47671"/>
                </a:cubicBezTo>
                <a:cubicBezTo>
                  <a:pt x="2603" y="51207"/>
                  <a:pt x="5171" y="52508"/>
                  <a:pt x="8073" y="52641"/>
                </a:cubicBezTo>
                <a:cubicBezTo>
                  <a:pt x="8207" y="55977"/>
                  <a:pt x="8407" y="59179"/>
                  <a:pt x="7773" y="62581"/>
                </a:cubicBezTo>
                <a:cubicBezTo>
                  <a:pt x="7534" y="63906"/>
                  <a:pt x="8432" y="64894"/>
                  <a:pt x="9580" y="64894"/>
                </a:cubicBezTo>
                <a:cubicBezTo>
                  <a:pt x="9878" y="64894"/>
                  <a:pt x="10192" y="64827"/>
                  <a:pt x="10508" y="64683"/>
                </a:cubicBezTo>
                <a:cubicBezTo>
                  <a:pt x="15312" y="62448"/>
                  <a:pt x="18681" y="58078"/>
                  <a:pt x="19848" y="53008"/>
                </a:cubicBezTo>
                <a:cubicBezTo>
                  <a:pt x="22283" y="53008"/>
                  <a:pt x="24718" y="52975"/>
                  <a:pt x="27120" y="52975"/>
                </a:cubicBezTo>
                <a:cubicBezTo>
                  <a:pt x="27216" y="52973"/>
                  <a:pt x="27313" y="52972"/>
                  <a:pt x="27412" y="52972"/>
                </a:cubicBezTo>
                <a:cubicBezTo>
                  <a:pt x="27837" y="52972"/>
                  <a:pt x="28281" y="52984"/>
                  <a:pt x="28730" y="52984"/>
                </a:cubicBezTo>
                <a:cubicBezTo>
                  <a:pt x="30449" y="52984"/>
                  <a:pt x="32224" y="52814"/>
                  <a:pt x="33158" y="51173"/>
                </a:cubicBezTo>
                <a:cubicBezTo>
                  <a:pt x="33191" y="51140"/>
                  <a:pt x="33224" y="51073"/>
                  <a:pt x="33258" y="51040"/>
                </a:cubicBezTo>
                <a:cubicBezTo>
                  <a:pt x="33358" y="50940"/>
                  <a:pt x="33491" y="50873"/>
                  <a:pt x="33591" y="50773"/>
                </a:cubicBezTo>
                <a:cubicBezTo>
                  <a:pt x="34592" y="49872"/>
                  <a:pt x="34459" y="48238"/>
                  <a:pt x="34292" y="46803"/>
                </a:cubicBezTo>
                <a:cubicBezTo>
                  <a:pt x="34392" y="45836"/>
                  <a:pt x="34459" y="44835"/>
                  <a:pt x="34625" y="43968"/>
                </a:cubicBezTo>
                <a:cubicBezTo>
                  <a:pt x="35126" y="40966"/>
                  <a:pt x="35626" y="37997"/>
                  <a:pt x="36160" y="35028"/>
                </a:cubicBezTo>
                <a:cubicBezTo>
                  <a:pt x="37127" y="29291"/>
                  <a:pt x="38228" y="23587"/>
                  <a:pt x="38962" y="17816"/>
                </a:cubicBezTo>
                <a:cubicBezTo>
                  <a:pt x="39329" y="14981"/>
                  <a:pt x="39562" y="12112"/>
                  <a:pt x="39496" y="9210"/>
                </a:cubicBezTo>
                <a:cubicBezTo>
                  <a:pt x="39462" y="7142"/>
                  <a:pt x="39429" y="4773"/>
                  <a:pt x="38095" y="3072"/>
                </a:cubicBezTo>
                <a:cubicBezTo>
                  <a:pt x="37194" y="1971"/>
                  <a:pt x="36060" y="1504"/>
                  <a:pt x="34792" y="1271"/>
                </a:cubicBezTo>
                <a:cubicBezTo>
                  <a:pt x="34225" y="904"/>
                  <a:pt x="33491" y="637"/>
                  <a:pt x="32624" y="537"/>
                </a:cubicBezTo>
                <a:cubicBezTo>
                  <a:pt x="29811" y="151"/>
                  <a:pt x="26912" y="1"/>
                  <a:pt x="24003"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413;p30">
            <a:extLst>
              <a:ext uri="{FF2B5EF4-FFF2-40B4-BE49-F238E27FC236}">
                <a16:creationId xmlns:a16="http://schemas.microsoft.com/office/drawing/2014/main" id="{847043B4-EA3F-2494-3D1C-7491E658C823}"/>
              </a:ext>
            </a:extLst>
          </p:cNvPr>
          <p:cNvSpPr txBox="1">
            <a:spLocks/>
          </p:cNvSpPr>
          <p:nvPr/>
        </p:nvSpPr>
        <p:spPr>
          <a:xfrm>
            <a:off x="5494135" y="922045"/>
            <a:ext cx="1029425" cy="1095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Open Sans"/>
              <a:buChar char="●"/>
              <a:defRPr sz="1200" b="0" i="0" u="none" strike="noStrike" cap="none">
                <a:solidFill>
                  <a:schemeClr val="dk1"/>
                </a:solidFill>
                <a:latin typeface="Open Sans"/>
                <a:ea typeface="Open Sans"/>
                <a:cs typeface="Open Sans"/>
                <a:sym typeface="Open Sans"/>
              </a:defRPr>
            </a:lvl1pPr>
            <a:lvl2pPr marL="914400" marR="0" lvl="1" indent="-317500" algn="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 sz="5400" b="1" dirty="0">
                <a:latin typeface="Ubuntu" panose="020B0504030602030204" pitchFamily="34" charset="0"/>
              </a:rPr>
              <a:t>04</a:t>
            </a:r>
          </a:p>
        </p:txBody>
      </p:sp>
    </p:spTree>
    <p:extLst>
      <p:ext uri="{BB962C8B-B14F-4D97-AF65-F5344CB8AC3E}">
        <p14:creationId xmlns:p14="http://schemas.microsoft.com/office/powerpoint/2010/main" val="2939838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91D6-3D5B-6880-1FAB-5E626AA00D8D}"/>
              </a:ext>
            </a:extLst>
          </p:cNvPr>
          <p:cNvSpPr>
            <a:spLocks noGrp="1"/>
          </p:cNvSpPr>
          <p:nvPr>
            <p:ph type="title"/>
          </p:nvPr>
        </p:nvSpPr>
        <p:spPr>
          <a:xfrm>
            <a:off x="0" y="237892"/>
            <a:ext cx="2529812" cy="647848"/>
          </a:xfrm>
        </p:spPr>
        <p:txBody>
          <a:bodyPr/>
          <a:lstStyle/>
          <a:p>
            <a:r>
              <a:rPr lang="en-US" dirty="0"/>
              <a:t>Versatility</a:t>
            </a:r>
            <a:endParaRPr lang="en-PK" dirty="0"/>
          </a:p>
        </p:txBody>
      </p:sp>
      <p:sp>
        <p:nvSpPr>
          <p:cNvPr id="3" name="Subtitle 2">
            <a:extLst>
              <a:ext uri="{FF2B5EF4-FFF2-40B4-BE49-F238E27FC236}">
                <a16:creationId xmlns:a16="http://schemas.microsoft.com/office/drawing/2014/main" id="{779A5536-4695-0C12-CA6C-473AB6C3FB48}"/>
              </a:ext>
            </a:extLst>
          </p:cNvPr>
          <p:cNvSpPr>
            <a:spLocks noGrp="1"/>
          </p:cNvSpPr>
          <p:nvPr>
            <p:ph type="subTitle" idx="1"/>
          </p:nvPr>
        </p:nvSpPr>
        <p:spPr>
          <a:xfrm>
            <a:off x="56332" y="787487"/>
            <a:ext cx="4723824" cy="1235100"/>
          </a:xfrm>
        </p:spPr>
        <p:txBody>
          <a:bodyPr/>
          <a:lstStyle/>
          <a:p>
            <a:pPr marL="139700" indent="0" algn="l"/>
            <a:r>
              <a:rPr lang="en-US" sz="1800" dirty="0">
                <a:latin typeface="Ubuntu" panose="020B0504030602030204" pitchFamily="34" charset="0"/>
              </a:rPr>
              <a:t>Our Desktop App covers a vast concepts of Advance Programming Techniques:</a:t>
            </a:r>
          </a:p>
          <a:p>
            <a:pPr marL="139700" indent="0" algn="l"/>
            <a:endParaRPr lang="en-US" sz="1800" dirty="0">
              <a:latin typeface="Ubuntu" panose="020B0504030602030204" pitchFamily="34" charset="0"/>
            </a:endParaRP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QTable</a:t>
            </a:r>
            <a:r>
              <a:rPr lang="en-US" sz="1800" dirty="0">
                <a:solidFill>
                  <a:schemeClr val="accent2"/>
                </a:solidFill>
                <a:latin typeface="Ubuntu" panose="020B0504030602030204" pitchFamily="34" charset="0"/>
              </a:rPr>
              <a:t> Widget</a:t>
            </a: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QTool</a:t>
            </a:r>
            <a:r>
              <a:rPr lang="en-US" sz="1800" dirty="0">
                <a:solidFill>
                  <a:schemeClr val="accent2"/>
                </a:solidFill>
                <a:latin typeface="Ubuntu" panose="020B0504030602030204" pitchFamily="34" charset="0"/>
              </a:rPr>
              <a:t> Bar</a:t>
            </a: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QDock</a:t>
            </a:r>
            <a:r>
              <a:rPr lang="en-US" sz="1800" dirty="0">
                <a:solidFill>
                  <a:schemeClr val="accent2"/>
                </a:solidFill>
                <a:latin typeface="Ubuntu" panose="020B0504030602030204" pitchFamily="34" charset="0"/>
              </a:rPr>
              <a:t> </a:t>
            </a:r>
            <a:r>
              <a:rPr lang="en-US" sz="1800" dirty="0" err="1">
                <a:solidFill>
                  <a:schemeClr val="accent2"/>
                </a:solidFill>
                <a:latin typeface="Ubuntu" panose="020B0504030602030204" pitchFamily="34" charset="0"/>
              </a:rPr>
              <a:t>Widger</a:t>
            </a:r>
            <a:endParaRPr lang="en-US" sz="1800" dirty="0">
              <a:solidFill>
                <a:schemeClr val="accent2"/>
              </a:solidFill>
              <a:latin typeface="Ubuntu" panose="020B0504030602030204" pitchFamily="34" charset="0"/>
            </a:endParaRP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QLayouts</a:t>
            </a:r>
            <a:endParaRPr lang="en-US" sz="1800" dirty="0">
              <a:solidFill>
                <a:schemeClr val="accent2"/>
              </a:solidFill>
              <a:latin typeface="Ubuntu" panose="020B0504030602030204" pitchFamily="34" charset="0"/>
            </a:endParaRP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QButtons</a:t>
            </a:r>
            <a:r>
              <a:rPr lang="en-US" sz="1800" dirty="0">
                <a:solidFill>
                  <a:schemeClr val="accent2"/>
                </a:solidFill>
                <a:latin typeface="Ubuntu" panose="020B0504030602030204" pitchFamily="34" charset="0"/>
              </a:rPr>
              <a:t> </a:t>
            </a: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QLineEdits</a:t>
            </a:r>
            <a:endParaRPr lang="en-US" sz="1800" dirty="0">
              <a:solidFill>
                <a:schemeClr val="accent2"/>
              </a:solidFill>
              <a:latin typeface="Ubuntu" panose="020B0504030602030204" pitchFamily="34" charset="0"/>
            </a:endParaRP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QList</a:t>
            </a:r>
            <a:r>
              <a:rPr lang="en-US" sz="1800" dirty="0">
                <a:solidFill>
                  <a:schemeClr val="accent2"/>
                </a:solidFill>
                <a:latin typeface="Ubuntu" panose="020B0504030602030204" pitchFamily="34" charset="0"/>
              </a:rPr>
              <a:t> Widget</a:t>
            </a: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QScroll</a:t>
            </a:r>
            <a:r>
              <a:rPr lang="en-US" sz="1800" dirty="0">
                <a:solidFill>
                  <a:schemeClr val="accent2"/>
                </a:solidFill>
                <a:latin typeface="Ubuntu" panose="020B0504030602030204" pitchFamily="34" charset="0"/>
              </a:rPr>
              <a:t> Bar</a:t>
            </a: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QDialog</a:t>
            </a:r>
            <a:r>
              <a:rPr lang="en-US" sz="1800" dirty="0">
                <a:solidFill>
                  <a:schemeClr val="accent2"/>
                </a:solidFill>
                <a:latin typeface="Ubuntu" panose="020B0504030602030204" pitchFamily="34" charset="0"/>
              </a:rPr>
              <a:t> Box</a:t>
            </a: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QFrame</a:t>
            </a:r>
            <a:r>
              <a:rPr lang="en-US" sz="1800" dirty="0">
                <a:solidFill>
                  <a:schemeClr val="accent2"/>
                </a:solidFill>
                <a:latin typeface="Ubuntu" panose="020B0504030602030204" pitchFamily="34" charset="0"/>
              </a:rPr>
              <a:t> Widget</a:t>
            </a:r>
          </a:p>
          <a:p>
            <a:pPr marL="425450" indent="-285750" algn="l">
              <a:buFont typeface="Arial" panose="020B0604020202020204" pitchFamily="34" charset="0"/>
              <a:buChar char="•"/>
            </a:pPr>
            <a:r>
              <a:rPr lang="en-US" sz="1800" dirty="0" err="1">
                <a:solidFill>
                  <a:schemeClr val="accent2"/>
                </a:solidFill>
                <a:latin typeface="Ubuntu" panose="020B0504030602030204" pitchFamily="34" charset="0"/>
              </a:rPr>
              <a:t>QPixMap</a:t>
            </a:r>
            <a:r>
              <a:rPr lang="en-US" sz="1800" dirty="0">
                <a:solidFill>
                  <a:schemeClr val="accent2"/>
                </a:solidFill>
                <a:latin typeface="Ubuntu" panose="020B0504030602030204" pitchFamily="34" charset="0"/>
              </a:rPr>
              <a:t> Widget</a:t>
            </a:r>
          </a:p>
        </p:txBody>
      </p:sp>
    </p:spTree>
    <p:extLst>
      <p:ext uri="{BB962C8B-B14F-4D97-AF65-F5344CB8AC3E}">
        <p14:creationId xmlns:p14="http://schemas.microsoft.com/office/powerpoint/2010/main" val="1282838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91D6-3D5B-6880-1FAB-5E626AA00D8D}"/>
              </a:ext>
            </a:extLst>
          </p:cNvPr>
          <p:cNvSpPr>
            <a:spLocks noGrp="1"/>
          </p:cNvSpPr>
          <p:nvPr>
            <p:ph type="title"/>
          </p:nvPr>
        </p:nvSpPr>
        <p:spPr>
          <a:xfrm>
            <a:off x="0" y="1650379"/>
            <a:ext cx="4148254" cy="647848"/>
          </a:xfrm>
        </p:spPr>
        <p:txBody>
          <a:bodyPr/>
          <a:lstStyle/>
          <a:p>
            <a:r>
              <a:rPr lang="en-US" dirty="0"/>
              <a:t>AESTHETIC (HCI)</a:t>
            </a:r>
            <a:endParaRPr lang="en-PK" dirty="0"/>
          </a:p>
        </p:txBody>
      </p:sp>
      <p:sp>
        <p:nvSpPr>
          <p:cNvPr id="3" name="Subtitle 2">
            <a:extLst>
              <a:ext uri="{FF2B5EF4-FFF2-40B4-BE49-F238E27FC236}">
                <a16:creationId xmlns:a16="http://schemas.microsoft.com/office/drawing/2014/main" id="{779A5536-4695-0C12-CA6C-473AB6C3FB48}"/>
              </a:ext>
            </a:extLst>
          </p:cNvPr>
          <p:cNvSpPr>
            <a:spLocks noGrp="1"/>
          </p:cNvSpPr>
          <p:nvPr>
            <p:ph type="subTitle" idx="1"/>
          </p:nvPr>
        </p:nvSpPr>
        <p:spPr>
          <a:xfrm>
            <a:off x="0" y="2712931"/>
            <a:ext cx="4723824" cy="1235100"/>
          </a:xfrm>
        </p:spPr>
        <p:txBody>
          <a:bodyPr/>
          <a:lstStyle/>
          <a:p>
            <a:pPr marL="139700" indent="0" algn="l"/>
            <a:r>
              <a:rPr lang="en-US" sz="1800" dirty="0">
                <a:solidFill>
                  <a:schemeClr val="accent2"/>
                </a:solidFill>
                <a:latin typeface="Ubuntu" panose="020B0504030602030204" pitchFamily="34" charset="0"/>
              </a:rPr>
              <a:t>Our Desktop application is user’s friendly interface which allows easy understanding.</a:t>
            </a:r>
          </a:p>
        </p:txBody>
      </p:sp>
    </p:spTree>
    <p:extLst>
      <p:ext uri="{BB962C8B-B14F-4D97-AF65-F5344CB8AC3E}">
        <p14:creationId xmlns:p14="http://schemas.microsoft.com/office/powerpoint/2010/main" val="603552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ctrTitle"/>
          </p:nvPr>
        </p:nvSpPr>
        <p:spPr>
          <a:xfrm>
            <a:off x="153394" y="1252336"/>
            <a:ext cx="4714930" cy="20436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US" sz="4400" dirty="0">
                <a:solidFill>
                  <a:schemeClr val="accent4"/>
                </a:solidFill>
              </a:rPr>
              <a:t>PRESENTED BY</a:t>
            </a:r>
            <a:br>
              <a:rPr lang="en-US" sz="3200" dirty="0">
                <a:solidFill>
                  <a:schemeClr val="accent4"/>
                </a:solidFill>
              </a:rPr>
            </a:br>
            <a:r>
              <a:rPr lang="en" sz="4400" dirty="0">
                <a:solidFill>
                  <a:schemeClr val="accent2"/>
                </a:solidFill>
              </a:rPr>
              <a:t>·GROUP 14·</a:t>
            </a:r>
            <a:endParaRPr sz="3600" dirty="0">
              <a:solidFill>
                <a:schemeClr val="accent2"/>
              </a:solidFill>
            </a:endParaRPr>
          </a:p>
        </p:txBody>
      </p:sp>
      <p:sp>
        <p:nvSpPr>
          <p:cNvPr id="4" name="Google Shape;221;p25">
            <a:extLst>
              <a:ext uri="{FF2B5EF4-FFF2-40B4-BE49-F238E27FC236}">
                <a16:creationId xmlns:a16="http://schemas.microsoft.com/office/drawing/2014/main" id="{BF7B2CEB-2EAE-C619-51FB-E1A40CD7918F}"/>
              </a:ext>
            </a:extLst>
          </p:cNvPr>
          <p:cNvSpPr txBox="1">
            <a:spLocks/>
          </p:cNvSpPr>
          <p:nvPr/>
        </p:nvSpPr>
        <p:spPr>
          <a:xfrm>
            <a:off x="164330" y="2684226"/>
            <a:ext cx="4714930" cy="20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5200"/>
              <a:buFont typeface="Ubuntu"/>
              <a:buNone/>
              <a:defRPr sz="6000" b="1" i="0" u="none" strike="noStrike" cap="none">
                <a:solidFill>
                  <a:schemeClr val="dk2"/>
                </a:solidFill>
                <a:latin typeface="Ubuntu"/>
                <a:ea typeface="Ubuntu"/>
                <a:cs typeface="Ubuntu"/>
                <a:sym typeface="Ubuntu"/>
              </a:defRPr>
            </a:lvl1pPr>
            <a:lvl2pPr marR="0" lvl="1"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2pPr>
            <a:lvl3pPr marR="0" lvl="2"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3pPr>
            <a:lvl4pPr marR="0" lvl="3"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4pPr>
            <a:lvl5pPr marR="0" lvl="4"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5pPr>
            <a:lvl6pPr marR="0" lvl="5"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6pPr>
            <a:lvl7pPr marR="0" lvl="6"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7pPr>
            <a:lvl8pPr marR="0" lvl="7"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8pPr>
            <a:lvl9pPr marR="0" lvl="8"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9pPr>
          </a:lstStyle>
          <a:p>
            <a:pPr>
              <a:lnSpc>
                <a:spcPct val="100000"/>
              </a:lnSpc>
            </a:pPr>
            <a:r>
              <a:rPr lang="en-US" sz="4400" dirty="0">
                <a:solidFill>
                  <a:schemeClr val="accent4"/>
                </a:solidFill>
              </a:rPr>
              <a:t>PRESENTED TO</a:t>
            </a:r>
            <a:br>
              <a:rPr lang="en-US" sz="3200" dirty="0">
                <a:solidFill>
                  <a:schemeClr val="accent4"/>
                </a:solidFill>
              </a:rPr>
            </a:br>
            <a:r>
              <a:rPr lang="en-US" sz="2800" dirty="0">
                <a:solidFill>
                  <a:schemeClr val="accent2"/>
                </a:solidFill>
              </a:rPr>
              <a:t>·SIR NAJEEB UR REHMAN·</a:t>
            </a:r>
            <a:endParaRPr lang="en-US" sz="3600" dirty="0">
              <a:solidFill>
                <a:schemeClr val="accent2"/>
              </a:solidFill>
            </a:endParaRPr>
          </a:p>
        </p:txBody>
      </p:sp>
      <p:pic>
        <p:nvPicPr>
          <p:cNvPr id="12" name="Picture 11" descr="Graphical user interface, application&#10;&#10;Description automatically generated">
            <a:extLst>
              <a:ext uri="{FF2B5EF4-FFF2-40B4-BE49-F238E27FC236}">
                <a16:creationId xmlns:a16="http://schemas.microsoft.com/office/drawing/2014/main" id="{1AF6AFE1-562E-FBA6-026C-F8882639FECA}"/>
              </a:ext>
            </a:extLst>
          </p:cNvPr>
          <p:cNvPicPr>
            <a:picLocks noChangeAspect="1"/>
          </p:cNvPicPr>
          <p:nvPr/>
        </p:nvPicPr>
        <p:blipFill rotWithShape="1">
          <a:blip r:embed="rId3"/>
          <a:srcRect l="12572"/>
          <a:stretch/>
        </p:blipFill>
        <p:spPr>
          <a:xfrm>
            <a:off x="4631472" y="237893"/>
            <a:ext cx="4496877" cy="5143500"/>
          </a:xfrm>
          <a:prstGeom prst="rect">
            <a:avLst/>
          </a:prstGeom>
        </p:spPr>
      </p:pic>
    </p:spTree>
    <p:extLst>
      <p:ext uri="{BB962C8B-B14F-4D97-AF65-F5344CB8AC3E}">
        <p14:creationId xmlns:p14="http://schemas.microsoft.com/office/powerpoint/2010/main" val="2338337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71265E-7A5F-2D09-2878-992AF90F2AB5}"/>
              </a:ext>
            </a:extLst>
          </p:cNvPr>
          <p:cNvPicPr>
            <a:picLocks noChangeAspect="1"/>
          </p:cNvPicPr>
          <p:nvPr/>
        </p:nvPicPr>
        <p:blipFill>
          <a:blip r:embed="rId2"/>
          <a:stretch>
            <a:fillRect/>
          </a:stretch>
        </p:blipFill>
        <p:spPr>
          <a:xfrm>
            <a:off x="1752772" y="396995"/>
            <a:ext cx="5638455" cy="4349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319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7B9FC6-3FCD-C2A9-F1DE-B547537C31AB}"/>
              </a:ext>
            </a:extLst>
          </p:cNvPr>
          <p:cNvPicPr>
            <a:picLocks noChangeAspect="1"/>
          </p:cNvPicPr>
          <p:nvPr/>
        </p:nvPicPr>
        <p:blipFill>
          <a:blip r:embed="rId2"/>
          <a:stretch>
            <a:fillRect/>
          </a:stretch>
        </p:blipFill>
        <p:spPr>
          <a:xfrm>
            <a:off x="1734187" y="498087"/>
            <a:ext cx="5675626" cy="4378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72304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96491F-39D6-274A-2DEE-0AF4BE5611C5}"/>
              </a:ext>
            </a:extLst>
          </p:cNvPr>
          <p:cNvPicPr>
            <a:picLocks noChangeAspect="1"/>
          </p:cNvPicPr>
          <p:nvPr/>
        </p:nvPicPr>
        <p:blipFill>
          <a:blip r:embed="rId2"/>
          <a:stretch>
            <a:fillRect/>
          </a:stretch>
        </p:blipFill>
        <p:spPr>
          <a:xfrm>
            <a:off x="695748" y="512491"/>
            <a:ext cx="7752503" cy="41185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5793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0FBA1B-DECD-10E1-482A-50F2A50BA587}"/>
              </a:ext>
            </a:extLst>
          </p:cNvPr>
          <p:cNvPicPr>
            <a:picLocks noChangeAspect="1"/>
          </p:cNvPicPr>
          <p:nvPr/>
        </p:nvPicPr>
        <p:blipFill>
          <a:blip r:embed="rId2"/>
          <a:stretch>
            <a:fillRect/>
          </a:stretch>
        </p:blipFill>
        <p:spPr>
          <a:xfrm>
            <a:off x="697279" y="484844"/>
            <a:ext cx="7749442" cy="4116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5197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EBAE47-5BBC-9339-8DB3-79840A91C208}"/>
              </a:ext>
            </a:extLst>
          </p:cNvPr>
          <p:cNvPicPr>
            <a:picLocks noChangeAspect="1"/>
          </p:cNvPicPr>
          <p:nvPr/>
        </p:nvPicPr>
        <p:blipFill>
          <a:blip r:embed="rId2"/>
          <a:stretch>
            <a:fillRect/>
          </a:stretch>
        </p:blipFill>
        <p:spPr>
          <a:xfrm>
            <a:off x="884663" y="404696"/>
            <a:ext cx="7705079" cy="4334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6798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699735" y="2508971"/>
            <a:ext cx="3965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969" name="Google Shape;969;p43"/>
          <p:cNvSpPr txBox="1">
            <a:spLocks noGrp="1"/>
          </p:cNvSpPr>
          <p:nvPr>
            <p:ph type="subTitle" idx="1"/>
          </p:nvPr>
        </p:nvSpPr>
        <p:spPr>
          <a:xfrm>
            <a:off x="1258451" y="3131774"/>
            <a:ext cx="2946900" cy="10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2"/>
                </a:solidFill>
                <a:latin typeface="Ubuntu" panose="020B0504030602030204" pitchFamily="34" charset="0"/>
              </a:rPr>
              <a:t>Do you have any questions?</a:t>
            </a:r>
            <a:endParaRPr dirty="0">
              <a:solidFill>
                <a:schemeClr val="accent2"/>
              </a:solidFill>
              <a:latin typeface="Ubuntu" panose="020B0504030602030204" pitchFamily="34" charset="0"/>
            </a:endParaRPr>
          </a:p>
          <a:p>
            <a:pPr marL="0" lvl="0" indent="0" algn="l" rtl="0">
              <a:spcBef>
                <a:spcPts val="0"/>
              </a:spcBef>
              <a:spcAft>
                <a:spcPts val="0"/>
              </a:spcAft>
              <a:buClr>
                <a:schemeClr val="dk1"/>
              </a:buClr>
              <a:buSzPts val="1100"/>
              <a:buFont typeface="Arial"/>
              <a:buNone/>
            </a:pPr>
            <a:endParaRPr dirty="0">
              <a:solidFill>
                <a:schemeClr val="accent2"/>
              </a:solidFill>
              <a:latin typeface="Ubuntu" panose="020B0504030602030204" pitchFamily="34" charset="0"/>
            </a:endParaRPr>
          </a:p>
        </p:txBody>
      </p:sp>
      <p:sp>
        <p:nvSpPr>
          <p:cNvPr id="992" name="Google Shape;992;p43"/>
          <p:cNvSpPr/>
          <p:nvPr/>
        </p:nvSpPr>
        <p:spPr>
          <a:xfrm rot="-1945749" flipH="1">
            <a:off x="4376463" y="1202297"/>
            <a:ext cx="3787518" cy="3482882"/>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 name="Google Shape;993;p43"/>
          <p:cNvGrpSpPr/>
          <p:nvPr/>
        </p:nvGrpSpPr>
        <p:grpSpPr>
          <a:xfrm>
            <a:off x="4573075" y="751948"/>
            <a:ext cx="3851700" cy="3418834"/>
            <a:chOff x="4573075" y="751948"/>
            <a:chExt cx="3851700" cy="3418834"/>
          </a:xfrm>
        </p:grpSpPr>
        <p:grpSp>
          <p:nvGrpSpPr>
            <p:cNvPr id="994" name="Google Shape;994;p43"/>
            <p:cNvGrpSpPr/>
            <p:nvPr/>
          </p:nvGrpSpPr>
          <p:grpSpPr>
            <a:xfrm>
              <a:off x="4573075" y="751948"/>
              <a:ext cx="3851700" cy="3418834"/>
              <a:chOff x="4573075" y="751948"/>
              <a:chExt cx="3851700" cy="3418834"/>
            </a:xfrm>
          </p:grpSpPr>
          <p:grpSp>
            <p:nvGrpSpPr>
              <p:cNvPr id="995" name="Google Shape;995;p43"/>
              <p:cNvGrpSpPr/>
              <p:nvPr/>
            </p:nvGrpSpPr>
            <p:grpSpPr>
              <a:xfrm>
                <a:off x="4839615" y="3301398"/>
                <a:ext cx="335388" cy="475707"/>
                <a:chOff x="4839615" y="3301398"/>
                <a:chExt cx="335388" cy="475707"/>
              </a:xfrm>
            </p:grpSpPr>
            <p:sp>
              <p:nvSpPr>
                <p:cNvPr id="996" name="Google Shape;996;p43"/>
                <p:cNvSpPr/>
                <p:nvPr/>
              </p:nvSpPr>
              <p:spPr>
                <a:xfrm>
                  <a:off x="4839615" y="3301398"/>
                  <a:ext cx="335388" cy="475707"/>
                </a:xfrm>
                <a:custGeom>
                  <a:avLst/>
                  <a:gdLst/>
                  <a:ahLst/>
                  <a:cxnLst/>
                  <a:rect l="l" t="t" r="r" b="b"/>
                  <a:pathLst>
                    <a:path w="13177" h="18690" extrusionOk="0">
                      <a:moveTo>
                        <a:pt x="6572" y="1"/>
                      </a:moveTo>
                      <a:cubicBezTo>
                        <a:pt x="2936" y="1"/>
                        <a:pt x="1" y="2936"/>
                        <a:pt x="1" y="6572"/>
                      </a:cubicBezTo>
                      <a:cubicBezTo>
                        <a:pt x="1" y="9141"/>
                        <a:pt x="3236" y="14778"/>
                        <a:pt x="5171" y="17914"/>
                      </a:cubicBezTo>
                      <a:cubicBezTo>
                        <a:pt x="5505" y="18431"/>
                        <a:pt x="6047" y="18689"/>
                        <a:pt x="6585" y="18689"/>
                      </a:cubicBezTo>
                      <a:cubicBezTo>
                        <a:pt x="7123" y="18689"/>
                        <a:pt x="7656" y="18431"/>
                        <a:pt x="7973" y="17914"/>
                      </a:cubicBezTo>
                      <a:cubicBezTo>
                        <a:pt x="9908" y="14778"/>
                        <a:pt x="13177" y="9141"/>
                        <a:pt x="13177" y="6572"/>
                      </a:cubicBezTo>
                      <a:cubicBezTo>
                        <a:pt x="13177" y="2936"/>
                        <a:pt x="10241" y="1"/>
                        <a:pt x="6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4901597" y="3371882"/>
                  <a:ext cx="211434" cy="212274"/>
                </a:xfrm>
                <a:custGeom>
                  <a:avLst/>
                  <a:gdLst/>
                  <a:ahLst/>
                  <a:cxnLst/>
                  <a:rect l="l" t="t" r="r" b="b"/>
                  <a:pathLst>
                    <a:path w="8307" h="8340" extrusionOk="0">
                      <a:moveTo>
                        <a:pt x="4171" y="0"/>
                      </a:moveTo>
                      <a:cubicBezTo>
                        <a:pt x="1869" y="0"/>
                        <a:pt x="1" y="1868"/>
                        <a:pt x="1" y="4170"/>
                      </a:cubicBezTo>
                      <a:cubicBezTo>
                        <a:pt x="1" y="6472"/>
                        <a:pt x="1869" y="8340"/>
                        <a:pt x="4171" y="8340"/>
                      </a:cubicBezTo>
                      <a:cubicBezTo>
                        <a:pt x="6439" y="8340"/>
                        <a:pt x="8307" y="6472"/>
                        <a:pt x="8307" y="4170"/>
                      </a:cubicBezTo>
                      <a:cubicBezTo>
                        <a:pt x="8307" y="1868"/>
                        <a:pt x="6439" y="0"/>
                        <a:pt x="4171"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3"/>
              <p:cNvSpPr/>
              <p:nvPr/>
            </p:nvSpPr>
            <p:spPr>
              <a:xfrm>
                <a:off x="7253899" y="2004701"/>
                <a:ext cx="282752" cy="307593"/>
              </a:xfrm>
              <a:custGeom>
                <a:avLst/>
                <a:gdLst/>
                <a:ahLst/>
                <a:cxnLst/>
                <a:rect l="l" t="t" r="r" b="b"/>
                <a:pathLst>
                  <a:path w="11109" h="12085" extrusionOk="0">
                    <a:moveTo>
                      <a:pt x="1867" y="0"/>
                    </a:moveTo>
                    <a:cubicBezTo>
                      <a:pt x="1637" y="0"/>
                      <a:pt x="1406" y="100"/>
                      <a:pt x="1235" y="305"/>
                    </a:cubicBezTo>
                    <a:lnTo>
                      <a:pt x="768" y="839"/>
                    </a:lnTo>
                    <a:cubicBezTo>
                      <a:pt x="601" y="1072"/>
                      <a:pt x="501" y="1339"/>
                      <a:pt x="401" y="1606"/>
                    </a:cubicBezTo>
                    <a:cubicBezTo>
                      <a:pt x="301" y="1873"/>
                      <a:pt x="234" y="2140"/>
                      <a:pt x="234" y="2406"/>
                    </a:cubicBezTo>
                    <a:cubicBezTo>
                      <a:pt x="1" y="4441"/>
                      <a:pt x="835" y="6309"/>
                      <a:pt x="3103" y="8844"/>
                    </a:cubicBezTo>
                    <a:cubicBezTo>
                      <a:pt x="5824" y="11884"/>
                      <a:pt x="8093" y="12085"/>
                      <a:pt x="8711" y="12085"/>
                    </a:cubicBezTo>
                    <a:cubicBezTo>
                      <a:pt x="8805" y="12085"/>
                      <a:pt x="8861" y="12080"/>
                      <a:pt x="8874" y="12080"/>
                    </a:cubicBezTo>
                    <a:cubicBezTo>
                      <a:pt x="9141" y="12047"/>
                      <a:pt x="9341" y="11980"/>
                      <a:pt x="9574" y="11880"/>
                    </a:cubicBezTo>
                    <a:cubicBezTo>
                      <a:pt x="9841" y="11780"/>
                      <a:pt x="10075" y="11613"/>
                      <a:pt x="10275" y="11446"/>
                    </a:cubicBezTo>
                    <a:lnTo>
                      <a:pt x="10275" y="11480"/>
                    </a:lnTo>
                    <a:lnTo>
                      <a:pt x="10775" y="10946"/>
                    </a:lnTo>
                    <a:cubicBezTo>
                      <a:pt x="11109" y="10546"/>
                      <a:pt x="11109" y="9945"/>
                      <a:pt x="10775" y="9578"/>
                    </a:cubicBezTo>
                    <a:lnTo>
                      <a:pt x="9107" y="7710"/>
                    </a:lnTo>
                    <a:cubicBezTo>
                      <a:pt x="8941" y="7527"/>
                      <a:pt x="8715" y="7435"/>
                      <a:pt x="8490" y="7435"/>
                    </a:cubicBezTo>
                    <a:cubicBezTo>
                      <a:pt x="8265" y="7435"/>
                      <a:pt x="8040" y="7527"/>
                      <a:pt x="7873" y="7710"/>
                    </a:cubicBezTo>
                    <a:lnTo>
                      <a:pt x="7039" y="8678"/>
                    </a:lnTo>
                    <a:cubicBezTo>
                      <a:pt x="6973" y="8644"/>
                      <a:pt x="6939" y="8611"/>
                      <a:pt x="6872" y="8577"/>
                    </a:cubicBezTo>
                    <a:cubicBezTo>
                      <a:pt x="6339" y="8244"/>
                      <a:pt x="5605" y="7777"/>
                      <a:pt x="4838" y="6910"/>
                    </a:cubicBezTo>
                    <a:cubicBezTo>
                      <a:pt x="4070" y="6076"/>
                      <a:pt x="3670" y="5242"/>
                      <a:pt x="3370" y="4641"/>
                    </a:cubicBezTo>
                    <a:cubicBezTo>
                      <a:pt x="3337" y="4575"/>
                      <a:pt x="3303" y="4541"/>
                      <a:pt x="3270" y="4475"/>
                    </a:cubicBezTo>
                    <a:lnTo>
                      <a:pt x="3837" y="3841"/>
                    </a:lnTo>
                    <a:lnTo>
                      <a:pt x="4137" y="3541"/>
                    </a:lnTo>
                    <a:cubicBezTo>
                      <a:pt x="4471" y="3140"/>
                      <a:pt x="4471" y="2506"/>
                      <a:pt x="4137" y="2140"/>
                    </a:cubicBezTo>
                    <a:lnTo>
                      <a:pt x="2469" y="272"/>
                    </a:lnTo>
                    <a:cubicBezTo>
                      <a:pt x="2306" y="92"/>
                      <a:pt x="2087" y="0"/>
                      <a:pt x="1867"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6082692" y="1420246"/>
                <a:ext cx="731887" cy="1061293"/>
              </a:xfrm>
              <a:custGeom>
                <a:avLst/>
                <a:gdLst/>
                <a:ahLst/>
                <a:cxnLst/>
                <a:rect l="l" t="t" r="r" b="b"/>
                <a:pathLst>
                  <a:path w="28755" h="41697" extrusionOk="0">
                    <a:moveTo>
                      <a:pt x="14578" y="0"/>
                    </a:moveTo>
                    <a:cubicBezTo>
                      <a:pt x="9874" y="0"/>
                      <a:pt x="6038" y="3836"/>
                      <a:pt x="6038" y="8540"/>
                    </a:cubicBezTo>
                    <a:cubicBezTo>
                      <a:pt x="6038" y="10308"/>
                      <a:pt x="6572" y="11942"/>
                      <a:pt x="7473" y="13310"/>
                    </a:cubicBezTo>
                    <a:cubicBezTo>
                      <a:pt x="3036" y="15645"/>
                      <a:pt x="1" y="20348"/>
                      <a:pt x="1" y="25685"/>
                    </a:cubicBezTo>
                    <a:lnTo>
                      <a:pt x="1" y="33191"/>
                    </a:lnTo>
                    <a:cubicBezTo>
                      <a:pt x="1" y="37861"/>
                      <a:pt x="3837" y="41697"/>
                      <a:pt x="8507" y="41697"/>
                    </a:cubicBezTo>
                    <a:lnTo>
                      <a:pt x="21583" y="41697"/>
                    </a:lnTo>
                    <a:cubicBezTo>
                      <a:pt x="25519" y="41697"/>
                      <a:pt x="28755" y="38461"/>
                      <a:pt x="28755" y="34525"/>
                    </a:cubicBezTo>
                    <a:lnTo>
                      <a:pt x="28755" y="25685"/>
                    </a:lnTo>
                    <a:cubicBezTo>
                      <a:pt x="28755" y="20448"/>
                      <a:pt x="25853" y="15878"/>
                      <a:pt x="21583" y="13476"/>
                    </a:cubicBezTo>
                    <a:cubicBezTo>
                      <a:pt x="22550" y="12075"/>
                      <a:pt x="23151" y="10374"/>
                      <a:pt x="23151" y="8540"/>
                    </a:cubicBezTo>
                    <a:cubicBezTo>
                      <a:pt x="23151" y="3836"/>
                      <a:pt x="19315" y="0"/>
                      <a:pt x="14578"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6092874" y="1888946"/>
                <a:ext cx="704729" cy="1007817"/>
              </a:xfrm>
              <a:custGeom>
                <a:avLst/>
                <a:gdLst/>
                <a:ahLst/>
                <a:cxnLst/>
                <a:rect l="l" t="t" r="r" b="b"/>
                <a:pathLst>
                  <a:path w="27688" h="39596" extrusionOk="0">
                    <a:moveTo>
                      <a:pt x="17614" y="0"/>
                    </a:moveTo>
                    <a:cubicBezTo>
                      <a:pt x="15846" y="6187"/>
                      <a:pt x="10192" y="10446"/>
                      <a:pt x="3804" y="10446"/>
                    </a:cubicBezTo>
                    <a:cubicBezTo>
                      <a:pt x="3682" y="10446"/>
                      <a:pt x="3559" y="10444"/>
                      <a:pt x="3437" y="10441"/>
                    </a:cubicBezTo>
                    <a:lnTo>
                      <a:pt x="3437" y="12676"/>
                    </a:lnTo>
                    <a:lnTo>
                      <a:pt x="3337" y="12676"/>
                    </a:lnTo>
                    <a:cubicBezTo>
                      <a:pt x="1502" y="12676"/>
                      <a:pt x="1" y="14177"/>
                      <a:pt x="1" y="16045"/>
                    </a:cubicBezTo>
                    <a:cubicBezTo>
                      <a:pt x="1" y="17880"/>
                      <a:pt x="1469" y="19381"/>
                      <a:pt x="3337" y="19381"/>
                    </a:cubicBezTo>
                    <a:lnTo>
                      <a:pt x="3437" y="19381"/>
                    </a:lnTo>
                    <a:lnTo>
                      <a:pt x="3437" y="19781"/>
                    </a:lnTo>
                    <a:cubicBezTo>
                      <a:pt x="3437" y="23517"/>
                      <a:pt x="5372" y="26786"/>
                      <a:pt x="8274" y="28654"/>
                    </a:cubicBezTo>
                    <a:lnTo>
                      <a:pt x="8274" y="39595"/>
                    </a:lnTo>
                    <a:lnTo>
                      <a:pt x="19281" y="39595"/>
                    </a:lnTo>
                    <a:lnTo>
                      <a:pt x="19281" y="28821"/>
                    </a:lnTo>
                    <a:cubicBezTo>
                      <a:pt x="22350" y="26986"/>
                      <a:pt x="24418" y="23617"/>
                      <a:pt x="24418" y="19781"/>
                    </a:cubicBezTo>
                    <a:lnTo>
                      <a:pt x="24418" y="19381"/>
                    </a:lnTo>
                    <a:cubicBezTo>
                      <a:pt x="26220" y="19314"/>
                      <a:pt x="27687" y="17846"/>
                      <a:pt x="27687" y="16045"/>
                    </a:cubicBezTo>
                    <a:cubicBezTo>
                      <a:pt x="27687" y="14211"/>
                      <a:pt x="26220" y="12743"/>
                      <a:pt x="24418" y="12676"/>
                    </a:cubicBezTo>
                    <a:lnTo>
                      <a:pt x="24418" y="9841"/>
                    </a:lnTo>
                    <a:cubicBezTo>
                      <a:pt x="24418" y="9641"/>
                      <a:pt x="24418" y="9474"/>
                      <a:pt x="24418" y="9307"/>
                    </a:cubicBezTo>
                    <a:cubicBezTo>
                      <a:pt x="21883" y="9040"/>
                      <a:pt x="19782" y="7272"/>
                      <a:pt x="19081" y="4804"/>
                    </a:cubicBezTo>
                    <a:lnTo>
                      <a:pt x="17780" y="67"/>
                    </a:lnTo>
                    <a:cubicBezTo>
                      <a:pt x="17714" y="67"/>
                      <a:pt x="17680" y="34"/>
                      <a:pt x="17614" y="0"/>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6695741" y="2141968"/>
                <a:ext cx="126524" cy="242842"/>
              </a:xfrm>
              <a:custGeom>
                <a:avLst/>
                <a:gdLst/>
                <a:ahLst/>
                <a:cxnLst/>
                <a:rect l="l" t="t" r="r" b="b"/>
                <a:pathLst>
                  <a:path w="4971" h="9541" extrusionOk="0">
                    <a:moveTo>
                      <a:pt x="2469" y="1"/>
                    </a:moveTo>
                    <a:cubicBezTo>
                      <a:pt x="1101" y="1"/>
                      <a:pt x="1" y="2136"/>
                      <a:pt x="1" y="4771"/>
                    </a:cubicBezTo>
                    <a:cubicBezTo>
                      <a:pt x="1" y="7406"/>
                      <a:pt x="1101" y="9541"/>
                      <a:pt x="2469" y="9541"/>
                    </a:cubicBezTo>
                    <a:cubicBezTo>
                      <a:pt x="3870" y="9541"/>
                      <a:pt x="4971" y="7406"/>
                      <a:pt x="4971" y="4771"/>
                    </a:cubicBezTo>
                    <a:cubicBezTo>
                      <a:pt x="4971" y="2136"/>
                      <a:pt x="3870" y="34"/>
                      <a:pt x="2469" y="1"/>
                    </a:cubicBezTo>
                    <a:close/>
                  </a:path>
                </a:pathLst>
              </a:custGeom>
              <a:solidFill>
                <a:srgbClr val="107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6715265" y="2146219"/>
                <a:ext cx="112958" cy="234367"/>
              </a:xfrm>
              <a:custGeom>
                <a:avLst/>
                <a:gdLst/>
                <a:ahLst/>
                <a:cxnLst/>
                <a:rect l="l" t="t" r="r" b="b"/>
                <a:pathLst>
                  <a:path w="4438" h="9208" extrusionOk="0">
                    <a:moveTo>
                      <a:pt x="2236" y="1"/>
                    </a:moveTo>
                    <a:cubicBezTo>
                      <a:pt x="1002" y="1"/>
                      <a:pt x="1" y="2069"/>
                      <a:pt x="1" y="4604"/>
                    </a:cubicBezTo>
                    <a:cubicBezTo>
                      <a:pt x="1" y="7139"/>
                      <a:pt x="1002" y="9207"/>
                      <a:pt x="2236" y="9207"/>
                    </a:cubicBezTo>
                    <a:cubicBezTo>
                      <a:pt x="3437" y="9207"/>
                      <a:pt x="4437" y="7139"/>
                      <a:pt x="4437" y="4604"/>
                    </a:cubicBezTo>
                    <a:cubicBezTo>
                      <a:pt x="4437" y="2069"/>
                      <a:pt x="3437" y="1"/>
                      <a:pt x="2236" y="1"/>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6744130" y="2203110"/>
                <a:ext cx="62868" cy="120594"/>
              </a:xfrm>
              <a:custGeom>
                <a:avLst/>
                <a:gdLst/>
                <a:ahLst/>
                <a:cxnLst/>
                <a:rect l="l" t="t" r="r" b="b"/>
                <a:pathLst>
                  <a:path w="2470" h="4738" extrusionOk="0">
                    <a:moveTo>
                      <a:pt x="1235" y="1"/>
                    </a:moveTo>
                    <a:cubicBezTo>
                      <a:pt x="535" y="1"/>
                      <a:pt x="1" y="1068"/>
                      <a:pt x="1" y="2369"/>
                    </a:cubicBezTo>
                    <a:cubicBezTo>
                      <a:pt x="1" y="3670"/>
                      <a:pt x="535" y="4737"/>
                      <a:pt x="1235" y="4737"/>
                    </a:cubicBezTo>
                    <a:cubicBezTo>
                      <a:pt x="1902" y="4737"/>
                      <a:pt x="2469" y="3670"/>
                      <a:pt x="2469" y="2369"/>
                    </a:cubicBezTo>
                    <a:cubicBezTo>
                      <a:pt x="2469" y="1068"/>
                      <a:pt x="1902" y="1"/>
                      <a:pt x="1235" y="1"/>
                    </a:cubicBezTo>
                    <a:close/>
                  </a:path>
                </a:pathLst>
              </a:custGeom>
              <a:solidFill>
                <a:srgbClr val="107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6075055" y="2141968"/>
                <a:ext cx="126524" cy="242842"/>
              </a:xfrm>
              <a:custGeom>
                <a:avLst/>
                <a:gdLst/>
                <a:ahLst/>
                <a:cxnLst/>
                <a:rect l="l" t="t" r="r" b="b"/>
                <a:pathLst>
                  <a:path w="4971" h="9541" extrusionOk="0">
                    <a:moveTo>
                      <a:pt x="2502" y="1"/>
                    </a:moveTo>
                    <a:cubicBezTo>
                      <a:pt x="1101" y="1"/>
                      <a:pt x="0" y="2136"/>
                      <a:pt x="0" y="4771"/>
                    </a:cubicBezTo>
                    <a:cubicBezTo>
                      <a:pt x="0" y="7406"/>
                      <a:pt x="1101" y="9541"/>
                      <a:pt x="2502" y="9541"/>
                    </a:cubicBezTo>
                    <a:cubicBezTo>
                      <a:pt x="3870" y="9541"/>
                      <a:pt x="4971" y="7406"/>
                      <a:pt x="4971" y="4771"/>
                    </a:cubicBezTo>
                    <a:cubicBezTo>
                      <a:pt x="4971" y="2136"/>
                      <a:pt x="3870" y="1"/>
                      <a:pt x="2502" y="1"/>
                    </a:cubicBezTo>
                    <a:close/>
                  </a:path>
                </a:pathLst>
              </a:custGeom>
              <a:solidFill>
                <a:srgbClr val="107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6069099" y="2146219"/>
                <a:ext cx="112958" cy="234367"/>
              </a:xfrm>
              <a:custGeom>
                <a:avLst/>
                <a:gdLst/>
                <a:ahLst/>
                <a:cxnLst/>
                <a:rect l="l" t="t" r="r" b="b"/>
                <a:pathLst>
                  <a:path w="4438" h="9208" extrusionOk="0">
                    <a:moveTo>
                      <a:pt x="2203" y="1"/>
                    </a:moveTo>
                    <a:cubicBezTo>
                      <a:pt x="1002" y="1"/>
                      <a:pt x="1" y="2069"/>
                      <a:pt x="1" y="4604"/>
                    </a:cubicBezTo>
                    <a:cubicBezTo>
                      <a:pt x="1" y="7139"/>
                      <a:pt x="1002" y="9207"/>
                      <a:pt x="2203" y="9207"/>
                    </a:cubicBezTo>
                    <a:cubicBezTo>
                      <a:pt x="3437" y="9207"/>
                      <a:pt x="4438" y="7139"/>
                      <a:pt x="4438" y="4604"/>
                    </a:cubicBezTo>
                    <a:cubicBezTo>
                      <a:pt x="4438" y="2069"/>
                      <a:pt x="3437" y="1"/>
                      <a:pt x="2203" y="1"/>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6090328" y="2203110"/>
                <a:ext cx="62868" cy="120594"/>
              </a:xfrm>
              <a:custGeom>
                <a:avLst/>
                <a:gdLst/>
                <a:ahLst/>
                <a:cxnLst/>
                <a:rect l="l" t="t" r="r" b="b"/>
                <a:pathLst>
                  <a:path w="2470" h="4738" extrusionOk="0">
                    <a:moveTo>
                      <a:pt x="1235" y="1"/>
                    </a:moveTo>
                    <a:cubicBezTo>
                      <a:pt x="568" y="1"/>
                      <a:pt x="1" y="1068"/>
                      <a:pt x="1" y="2369"/>
                    </a:cubicBezTo>
                    <a:cubicBezTo>
                      <a:pt x="1" y="3670"/>
                      <a:pt x="568" y="4737"/>
                      <a:pt x="1235" y="4737"/>
                    </a:cubicBezTo>
                    <a:cubicBezTo>
                      <a:pt x="1936" y="4737"/>
                      <a:pt x="2469" y="3670"/>
                      <a:pt x="2469" y="2369"/>
                    </a:cubicBezTo>
                    <a:cubicBezTo>
                      <a:pt x="2469" y="1068"/>
                      <a:pt x="1936" y="1"/>
                      <a:pt x="1235" y="1"/>
                    </a:cubicBezTo>
                    <a:close/>
                  </a:path>
                </a:pathLst>
              </a:custGeom>
              <a:solidFill>
                <a:srgbClr val="107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6483475" y="2269344"/>
                <a:ext cx="282752" cy="224160"/>
              </a:xfrm>
              <a:custGeom>
                <a:avLst/>
                <a:gdLst/>
                <a:ahLst/>
                <a:cxnLst/>
                <a:rect l="l" t="t" r="r" b="b"/>
                <a:pathLst>
                  <a:path w="11109" h="8807" extrusionOk="0">
                    <a:moveTo>
                      <a:pt x="10708" y="0"/>
                    </a:moveTo>
                    <a:lnTo>
                      <a:pt x="8240" y="6672"/>
                    </a:lnTo>
                    <a:cubicBezTo>
                      <a:pt x="7873" y="7673"/>
                      <a:pt x="6672" y="8373"/>
                      <a:pt x="5371" y="8373"/>
                    </a:cubicBezTo>
                    <a:lnTo>
                      <a:pt x="0" y="8373"/>
                    </a:lnTo>
                    <a:lnTo>
                      <a:pt x="0" y="8807"/>
                    </a:lnTo>
                    <a:lnTo>
                      <a:pt x="5371" y="8807"/>
                    </a:lnTo>
                    <a:cubicBezTo>
                      <a:pt x="6872" y="8807"/>
                      <a:pt x="8206" y="8006"/>
                      <a:pt x="8640" y="6839"/>
                    </a:cubicBezTo>
                    <a:lnTo>
                      <a:pt x="11108" y="134"/>
                    </a:lnTo>
                    <a:lnTo>
                      <a:pt x="10708" y="0"/>
                    </a:lnTo>
                    <a:close/>
                  </a:path>
                </a:pathLst>
              </a:custGeom>
              <a:solidFill>
                <a:srgbClr val="107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6415537" y="2476521"/>
                <a:ext cx="81524" cy="28049"/>
              </a:xfrm>
              <a:custGeom>
                <a:avLst/>
                <a:gdLst/>
                <a:ahLst/>
                <a:cxnLst/>
                <a:rect l="l" t="t" r="r" b="b"/>
                <a:pathLst>
                  <a:path w="3203" h="1102" extrusionOk="0">
                    <a:moveTo>
                      <a:pt x="668" y="1"/>
                    </a:moveTo>
                    <a:cubicBezTo>
                      <a:pt x="301" y="1"/>
                      <a:pt x="1" y="234"/>
                      <a:pt x="1" y="568"/>
                    </a:cubicBezTo>
                    <a:cubicBezTo>
                      <a:pt x="1" y="868"/>
                      <a:pt x="301" y="1101"/>
                      <a:pt x="668" y="1101"/>
                    </a:cubicBezTo>
                    <a:lnTo>
                      <a:pt x="2503" y="1101"/>
                    </a:lnTo>
                    <a:cubicBezTo>
                      <a:pt x="2869" y="1101"/>
                      <a:pt x="3203" y="868"/>
                      <a:pt x="3203" y="568"/>
                    </a:cubicBezTo>
                    <a:cubicBezTo>
                      <a:pt x="3203" y="234"/>
                      <a:pt x="2869" y="1"/>
                      <a:pt x="2503" y="1"/>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6109012" y="1791302"/>
                <a:ext cx="679251" cy="393114"/>
              </a:xfrm>
              <a:custGeom>
                <a:avLst/>
                <a:gdLst/>
                <a:ahLst/>
                <a:cxnLst/>
                <a:rect l="l" t="t" r="r" b="b"/>
                <a:pathLst>
                  <a:path w="26687" h="15445" extrusionOk="0">
                    <a:moveTo>
                      <a:pt x="11342" y="0"/>
                    </a:moveTo>
                    <a:cubicBezTo>
                      <a:pt x="5104" y="0"/>
                      <a:pt x="1" y="5104"/>
                      <a:pt x="1" y="11375"/>
                    </a:cubicBezTo>
                    <a:lnTo>
                      <a:pt x="1" y="15011"/>
                    </a:lnTo>
                    <a:lnTo>
                      <a:pt x="835" y="15011"/>
                    </a:lnTo>
                    <a:lnTo>
                      <a:pt x="835" y="11375"/>
                    </a:lnTo>
                    <a:cubicBezTo>
                      <a:pt x="835" y="5571"/>
                      <a:pt x="5538" y="834"/>
                      <a:pt x="11342" y="834"/>
                    </a:cubicBezTo>
                    <a:lnTo>
                      <a:pt x="16179" y="834"/>
                    </a:lnTo>
                    <a:cubicBezTo>
                      <a:pt x="21516" y="834"/>
                      <a:pt x="25853" y="5204"/>
                      <a:pt x="25853" y="10541"/>
                    </a:cubicBezTo>
                    <a:lnTo>
                      <a:pt x="25853" y="15445"/>
                    </a:lnTo>
                    <a:lnTo>
                      <a:pt x="26687" y="15445"/>
                    </a:lnTo>
                    <a:lnTo>
                      <a:pt x="26687" y="10541"/>
                    </a:lnTo>
                    <a:cubicBezTo>
                      <a:pt x="26687" y="4737"/>
                      <a:pt x="21950" y="0"/>
                      <a:pt x="16179" y="0"/>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6433979" y="2405265"/>
                <a:ext cx="129890" cy="73580"/>
              </a:xfrm>
              <a:custGeom>
                <a:avLst/>
                <a:gdLst/>
                <a:ahLst/>
                <a:cxnLst/>
                <a:rect l="l" t="t" r="r" b="b"/>
                <a:pathLst>
                  <a:path w="5626" h="3187" extrusionOk="0">
                    <a:moveTo>
                      <a:pt x="5093" y="0"/>
                    </a:moveTo>
                    <a:cubicBezTo>
                      <a:pt x="5053" y="0"/>
                      <a:pt x="5012" y="6"/>
                      <a:pt x="4971" y="18"/>
                    </a:cubicBezTo>
                    <a:lnTo>
                      <a:pt x="468" y="1152"/>
                    </a:lnTo>
                    <a:cubicBezTo>
                      <a:pt x="134" y="1252"/>
                      <a:pt x="1" y="1619"/>
                      <a:pt x="201" y="1920"/>
                    </a:cubicBezTo>
                    <a:cubicBezTo>
                      <a:pt x="579" y="2448"/>
                      <a:pt x="1317" y="3186"/>
                      <a:pt x="2389" y="3186"/>
                    </a:cubicBezTo>
                    <a:cubicBezTo>
                      <a:pt x="2737" y="3186"/>
                      <a:pt x="3120" y="3108"/>
                      <a:pt x="3537" y="2920"/>
                    </a:cubicBezTo>
                    <a:cubicBezTo>
                      <a:pt x="4704" y="2353"/>
                      <a:pt x="5271" y="1319"/>
                      <a:pt x="5538" y="619"/>
                    </a:cubicBezTo>
                    <a:cubicBezTo>
                      <a:pt x="5626" y="297"/>
                      <a:pt x="5380" y="0"/>
                      <a:pt x="5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6240814" y="2322578"/>
                <a:ext cx="85925" cy="85925"/>
              </a:xfrm>
              <a:custGeom>
                <a:avLst/>
                <a:gdLst/>
                <a:ahLst/>
                <a:cxnLst/>
                <a:rect l="l" t="t" r="r" b="b"/>
                <a:pathLst>
                  <a:path w="3437" h="3437" extrusionOk="0">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6583564" y="2322578"/>
                <a:ext cx="85925" cy="85925"/>
              </a:xfrm>
              <a:custGeom>
                <a:avLst/>
                <a:gdLst/>
                <a:ahLst/>
                <a:cxnLst/>
                <a:rect l="l" t="t" r="r" b="b"/>
                <a:pathLst>
                  <a:path w="3437" h="3437" extrusionOk="0">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rot="-304289">
                <a:off x="6382040" y="2626663"/>
                <a:ext cx="145702" cy="21600"/>
              </a:xfrm>
              <a:custGeom>
                <a:avLst/>
                <a:gdLst/>
                <a:ahLst/>
                <a:cxnLst/>
                <a:rect l="l" t="t" r="r" b="b"/>
                <a:pathLst>
                  <a:path w="5828" h="864" extrusionOk="0">
                    <a:moveTo>
                      <a:pt x="0" y="0"/>
                    </a:moveTo>
                    <a:cubicBezTo>
                      <a:pt x="1742" y="871"/>
                      <a:pt x="4039" y="1177"/>
                      <a:pt x="5828" y="409"/>
                    </a:cubicBezTo>
                  </a:path>
                </a:pathLst>
              </a:custGeom>
              <a:noFill/>
              <a:ln w="9525" cap="flat" cmpd="sng">
                <a:solidFill>
                  <a:schemeClr val="dk2"/>
                </a:solidFill>
                <a:prstDash val="solid"/>
                <a:round/>
                <a:headEnd type="none" w="med" len="med"/>
                <a:tailEnd type="none" w="med" len="med"/>
              </a:ln>
            </p:spPr>
            <p:txBody>
              <a:bodyPr/>
              <a:lstStyle/>
              <a:p>
                <a:endParaRPr lang="en-GB"/>
              </a:p>
            </p:txBody>
          </p:sp>
          <p:grpSp>
            <p:nvGrpSpPr>
              <p:cNvPr id="1014" name="Google Shape;1014;p43"/>
              <p:cNvGrpSpPr/>
              <p:nvPr/>
            </p:nvGrpSpPr>
            <p:grpSpPr>
              <a:xfrm>
                <a:off x="6279258" y="2138387"/>
                <a:ext cx="345957" cy="248620"/>
                <a:chOff x="4417213" y="2303281"/>
                <a:chExt cx="427107" cy="306938"/>
              </a:xfrm>
            </p:grpSpPr>
            <p:sp>
              <p:nvSpPr>
                <p:cNvPr id="1015" name="Google Shape;1015;p43"/>
                <p:cNvSpPr/>
                <p:nvPr/>
              </p:nvSpPr>
              <p:spPr>
                <a:xfrm>
                  <a:off x="4762108" y="2430530"/>
                  <a:ext cx="51397" cy="76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rot="695416">
                  <a:off x="4568524" y="2521993"/>
                  <a:ext cx="79438" cy="81073"/>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rot="6266316">
                  <a:off x="4426591" y="2314942"/>
                  <a:ext cx="94273" cy="92938"/>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rot="-6266316" flipH="1">
                  <a:off x="4740669" y="2314942"/>
                  <a:ext cx="94273" cy="92938"/>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461829" y="2430530"/>
                  <a:ext cx="51397" cy="76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43"/>
              <p:cNvSpPr/>
              <p:nvPr/>
            </p:nvSpPr>
            <p:spPr>
              <a:xfrm>
                <a:off x="5504464" y="2785988"/>
                <a:ext cx="1888245" cy="1384794"/>
              </a:xfrm>
              <a:custGeom>
                <a:avLst/>
                <a:gdLst/>
                <a:ahLst/>
                <a:cxnLst/>
                <a:rect l="l" t="t" r="r" b="b"/>
                <a:pathLst>
                  <a:path w="74187" h="54407" extrusionOk="0">
                    <a:moveTo>
                      <a:pt x="23984" y="1"/>
                    </a:moveTo>
                    <a:cubicBezTo>
                      <a:pt x="15445" y="1"/>
                      <a:pt x="8473" y="6839"/>
                      <a:pt x="8306" y="15379"/>
                    </a:cubicBezTo>
                    <a:cubicBezTo>
                      <a:pt x="8306" y="15579"/>
                      <a:pt x="6338" y="23284"/>
                      <a:pt x="5938" y="25186"/>
                    </a:cubicBezTo>
                    <a:lnTo>
                      <a:pt x="367" y="50871"/>
                    </a:lnTo>
                    <a:cubicBezTo>
                      <a:pt x="0" y="52572"/>
                      <a:pt x="1268" y="54173"/>
                      <a:pt x="3003" y="54173"/>
                    </a:cubicBezTo>
                    <a:lnTo>
                      <a:pt x="2969" y="54406"/>
                    </a:lnTo>
                    <a:lnTo>
                      <a:pt x="65381" y="54406"/>
                    </a:lnTo>
                    <a:lnTo>
                      <a:pt x="65381" y="54173"/>
                    </a:lnTo>
                    <a:lnTo>
                      <a:pt x="71185" y="54173"/>
                    </a:lnTo>
                    <a:cubicBezTo>
                      <a:pt x="72886" y="54173"/>
                      <a:pt x="74187" y="52605"/>
                      <a:pt x="73853" y="50937"/>
                    </a:cubicBezTo>
                    <a:lnTo>
                      <a:pt x="68750" y="26386"/>
                    </a:lnTo>
                    <a:cubicBezTo>
                      <a:pt x="68016" y="22650"/>
                      <a:pt x="65214" y="13477"/>
                      <a:pt x="65147" y="13010"/>
                    </a:cubicBezTo>
                    <a:cubicBezTo>
                      <a:pt x="63879" y="5605"/>
                      <a:pt x="57442" y="1"/>
                      <a:pt x="49703" y="1"/>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1" name="Google Shape;1021;p43"/>
              <p:cNvCxnSpPr/>
              <p:nvPr/>
            </p:nvCxnSpPr>
            <p:spPr>
              <a:xfrm flipH="1">
                <a:off x="5992975" y="3088150"/>
                <a:ext cx="60600" cy="2262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43"/>
              <p:cNvCxnSpPr/>
              <p:nvPr/>
            </p:nvCxnSpPr>
            <p:spPr>
              <a:xfrm>
                <a:off x="6820500" y="3077925"/>
                <a:ext cx="72600" cy="270900"/>
              </a:xfrm>
              <a:prstGeom prst="straightConnector1">
                <a:avLst/>
              </a:prstGeom>
              <a:noFill/>
              <a:ln w="9525" cap="flat" cmpd="sng">
                <a:solidFill>
                  <a:schemeClr val="dk2"/>
                </a:solidFill>
                <a:prstDash val="solid"/>
                <a:round/>
                <a:headEnd type="none" w="med" len="med"/>
                <a:tailEnd type="none" w="med" len="med"/>
              </a:ln>
            </p:spPr>
          </p:cxnSp>
          <p:sp>
            <p:nvSpPr>
              <p:cNvPr id="1023" name="Google Shape;1023;p43"/>
              <p:cNvSpPr/>
              <p:nvPr/>
            </p:nvSpPr>
            <p:spPr>
              <a:xfrm>
                <a:off x="7510035" y="3691546"/>
                <a:ext cx="566318" cy="467002"/>
              </a:xfrm>
              <a:custGeom>
                <a:avLst/>
                <a:gdLst/>
                <a:ahLst/>
                <a:cxnLst/>
                <a:rect l="l" t="t" r="r" b="b"/>
                <a:pathLst>
                  <a:path w="22250" h="18348" extrusionOk="0">
                    <a:moveTo>
                      <a:pt x="17755" y="3588"/>
                    </a:moveTo>
                    <a:cubicBezTo>
                      <a:pt x="18006" y="3588"/>
                      <a:pt x="18258" y="3592"/>
                      <a:pt x="18513" y="3603"/>
                    </a:cubicBezTo>
                    <a:cubicBezTo>
                      <a:pt x="19848" y="3670"/>
                      <a:pt x="20882" y="4737"/>
                      <a:pt x="20915" y="6038"/>
                    </a:cubicBezTo>
                    <a:cubicBezTo>
                      <a:pt x="20948" y="7973"/>
                      <a:pt x="20948" y="9874"/>
                      <a:pt x="20915" y="11776"/>
                    </a:cubicBezTo>
                    <a:cubicBezTo>
                      <a:pt x="20882" y="12943"/>
                      <a:pt x="19981" y="13977"/>
                      <a:pt x="18814" y="14144"/>
                    </a:cubicBezTo>
                    <a:cubicBezTo>
                      <a:pt x="18447" y="14178"/>
                      <a:pt x="18080" y="14178"/>
                      <a:pt x="17713" y="14178"/>
                    </a:cubicBezTo>
                    <a:lnTo>
                      <a:pt x="16245" y="14178"/>
                    </a:lnTo>
                    <a:lnTo>
                      <a:pt x="16245" y="3603"/>
                    </a:lnTo>
                    <a:cubicBezTo>
                      <a:pt x="16757" y="3603"/>
                      <a:pt x="17253" y="3588"/>
                      <a:pt x="17755" y="3588"/>
                    </a:cubicBezTo>
                    <a:close/>
                    <a:moveTo>
                      <a:pt x="300" y="1"/>
                    </a:moveTo>
                    <a:cubicBezTo>
                      <a:pt x="134" y="1"/>
                      <a:pt x="0" y="134"/>
                      <a:pt x="0" y="301"/>
                    </a:cubicBezTo>
                    <a:lnTo>
                      <a:pt x="0" y="16012"/>
                    </a:lnTo>
                    <a:cubicBezTo>
                      <a:pt x="0" y="17313"/>
                      <a:pt x="1068" y="18347"/>
                      <a:pt x="2368" y="18347"/>
                    </a:cubicBezTo>
                    <a:lnTo>
                      <a:pt x="13877" y="18347"/>
                    </a:lnTo>
                    <a:cubicBezTo>
                      <a:pt x="15178" y="18347"/>
                      <a:pt x="16245" y="17313"/>
                      <a:pt x="16245" y="16012"/>
                    </a:cubicBezTo>
                    <a:lnTo>
                      <a:pt x="16245" y="15478"/>
                    </a:lnTo>
                    <a:lnTo>
                      <a:pt x="18480" y="15478"/>
                    </a:lnTo>
                    <a:cubicBezTo>
                      <a:pt x="20415" y="15445"/>
                      <a:pt x="22116" y="13844"/>
                      <a:pt x="22183" y="11909"/>
                    </a:cubicBezTo>
                    <a:cubicBezTo>
                      <a:pt x="22249" y="9941"/>
                      <a:pt x="22249" y="7940"/>
                      <a:pt x="22183" y="5972"/>
                    </a:cubicBezTo>
                    <a:cubicBezTo>
                      <a:pt x="22116" y="3970"/>
                      <a:pt x="20548" y="2436"/>
                      <a:pt x="18547" y="2336"/>
                    </a:cubicBezTo>
                    <a:cubicBezTo>
                      <a:pt x="17779" y="2302"/>
                      <a:pt x="17012" y="2302"/>
                      <a:pt x="16245" y="2302"/>
                    </a:cubicBezTo>
                    <a:lnTo>
                      <a:pt x="16245" y="334"/>
                    </a:lnTo>
                    <a:cubicBezTo>
                      <a:pt x="16245" y="168"/>
                      <a:pt x="16078" y="1"/>
                      <a:pt x="15911"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5717596" y="3267051"/>
                <a:ext cx="1462043" cy="891499"/>
              </a:xfrm>
              <a:custGeom>
                <a:avLst/>
                <a:gdLst/>
                <a:ahLst/>
                <a:cxnLst/>
                <a:rect l="l" t="t" r="r" b="b"/>
                <a:pathLst>
                  <a:path w="57442" h="35026" extrusionOk="0">
                    <a:moveTo>
                      <a:pt x="3202" y="0"/>
                    </a:moveTo>
                    <a:cubicBezTo>
                      <a:pt x="1434" y="0"/>
                      <a:pt x="0" y="1435"/>
                      <a:pt x="0" y="3236"/>
                    </a:cubicBezTo>
                    <a:lnTo>
                      <a:pt x="0" y="31823"/>
                    </a:lnTo>
                    <a:cubicBezTo>
                      <a:pt x="0" y="33591"/>
                      <a:pt x="1434" y="35025"/>
                      <a:pt x="3202" y="35025"/>
                    </a:cubicBezTo>
                    <a:lnTo>
                      <a:pt x="54239" y="35025"/>
                    </a:lnTo>
                    <a:cubicBezTo>
                      <a:pt x="56007" y="35025"/>
                      <a:pt x="57441" y="33591"/>
                      <a:pt x="57441" y="31823"/>
                    </a:cubicBezTo>
                    <a:lnTo>
                      <a:pt x="57441" y="3236"/>
                    </a:lnTo>
                    <a:cubicBezTo>
                      <a:pt x="57441" y="1435"/>
                      <a:pt x="56007" y="0"/>
                      <a:pt x="54239" y="0"/>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6337416" y="3617717"/>
                <a:ext cx="222480" cy="222480"/>
              </a:xfrm>
              <a:custGeom>
                <a:avLst/>
                <a:gdLst/>
                <a:ahLst/>
                <a:cxnLst/>
                <a:rect l="l" t="t" r="r" b="b"/>
                <a:pathLst>
                  <a:path w="8741" h="8741" extrusionOk="0">
                    <a:moveTo>
                      <a:pt x="4371" y="1"/>
                    </a:moveTo>
                    <a:cubicBezTo>
                      <a:pt x="1936" y="1"/>
                      <a:pt x="1" y="1969"/>
                      <a:pt x="1" y="4371"/>
                    </a:cubicBezTo>
                    <a:cubicBezTo>
                      <a:pt x="1" y="6806"/>
                      <a:pt x="1936" y="8740"/>
                      <a:pt x="4371" y="8740"/>
                    </a:cubicBezTo>
                    <a:cubicBezTo>
                      <a:pt x="6772" y="8740"/>
                      <a:pt x="8740" y="6806"/>
                      <a:pt x="8740" y="4371"/>
                    </a:cubicBezTo>
                    <a:cubicBezTo>
                      <a:pt x="8740" y="1969"/>
                      <a:pt x="6772" y="1"/>
                      <a:pt x="4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6" name="Google Shape;1026;p43"/>
              <p:cNvCxnSpPr/>
              <p:nvPr/>
            </p:nvCxnSpPr>
            <p:spPr>
              <a:xfrm>
                <a:off x="4573075" y="4164650"/>
                <a:ext cx="3851700" cy="0"/>
              </a:xfrm>
              <a:prstGeom prst="straightConnector1">
                <a:avLst/>
              </a:prstGeom>
              <a:noFill/>
              <a:ln w="9525" cap="flat" cmpd="sng">
                <a:solidFill>
                  <a:schemeClr val="dk1"/>
                </a:solidFill>
                <a:prstDash val="solid"/>
                <a:round/>
                <a:headEnd type="none" w="med" len="med"/>
                <a:tailEnd type="none" w="med" len="med"/>
              </a:ln>
            </p:spPr>
          </p:cxnSp>
          <p:sp>
            <p:nvSpPr>
              <p:cNvPr id="1027" name="Google Shape;1027;p43"/>
              <p:cNvSpPr/>
              <p:nvPr/>
            </p:nvSpPr>
            <p:spPr>
              <a:xfrm>
                <a:off x="4699404" y="2104296"/>
                <a:ext cx="869488" cy="586959"/>
              </a:xfrm>
              <a:custGeom>
                <a:avLst/>
                <a:gdLst/>
                <a:ahLst/>
                <a:cxnLst/>
                <a:rect l="l" t="t" r="r" b="b"/>
                <a:pathLst>
                  <a:path w="59944" h="40466" extrusionOk="0">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flipH="1">
                <a:off x="7392691" y="1073699"/>
                <a:ext cx="869488" cy="586959"/>
              </a:xfrm>
              <a:custGeom>
                <a:avLst/>
                <a:gdLst/>
                <a:ahLst/>
                <a:cxnLst/>
                <a:rect l="l" t="t" r="r" b="b"/>
                <a:pathLst>
                  <a:path w="59944" h="40466" extrusionOk="0">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7608737" y="2633998"/>
                <a:ext cx="368915" cy="334792"/>
              </a:xfrm>
              <a:custGeom>
                <a:avLst/>
                <a:gdLst/>
                <a:ahLst/>
                <a:cxnLst/>
                <a:rect l="l" t="t" r="r" b="b"/>
                <a:pathLst>
                  <a:path w="15979" h="14501" extrusionOk="0">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5023862" y="751948"/>
                <a:ext cx="368915" cy="334792"/>
              </a:xfrm>
              <a:custGeom>
                <a:avLst/>
                <a:gdLst/>
                <a:ahLst/>
                <a:cxnLst/>
                <a:rect l="l" t="t" r="r" b="b"/>
                <a:pathLst>
                  <a:path w="15979" h="14501" extrusionOk="0">
                    <a:moveTo>
                      <a:pt x="8003" y="0"/>
                    </a:moveTo>
                    <a:cubicBezTo>
                      <a:pt x="7443" y="0"/>
                      <a:pt x="6874" y="65"/>
                      <a:pt x="6305" y="202"/>
                    </a:cubicBezTo>
                    <a:cubicBezTo>
                      <a:pt x="2435" y="1102"/>
                      <a:pt x="0" y="5038"/>
                      <a:pt x="934" y="8908"/>
                    </a:cubicBezTo>
                    <a:cubicBezTo>
                      <a:pt x="1736" y="12257"/>
                      <a:pt x="4724" y="14501"/>
                      <a:pt x="8022" y="14501"/>
                    </a:cubicBezTo>
                    <a:cubicBezTo>
                      <a:pt x="8567" y="14501"/>
                      <a:pt x="9120" y="14439"/>
                      <a:pt x="9674" y="14312"/>
                    </a:cubicBezTo>
                    <a:cubicBezTo>
                      <a:pt x="13577" y="13378"/>
                      <a:pt x="15978" y="9475"/>
                      <a:pt x="15044" y="5572"/>
                    </a:cubicBezTo>
                    <a:cubicBezTo>
                      <a:pt x="14247" y="2239"/>
                      <a:pt x="11283" y="0"/>
                      <a:pt x="8003"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43"/>
            <p:cNvSpPr/>
            <p:nvPr/>
          </p:nvSpPr>
          <p:spPr>
            <a:xfrm>
              <a:off x="6277928" y="3558228"/>
              <a:ext cx="341467" cy="341467"/>
            </a:xfrm>
            <a:custGeom>
              <a:avLst/>
              <a:gdLst/>
              <a:ahLst/>
              <a:cxnLst/>
              <a:rect l="l" t="t" r="r" b="b"/>
              <a:pathLst>
                <a:path w="8741" h="8741" extrusionOk="0">
                  <a:moveTo>
                    <a:pt x="4371" y="1"/>
                  </a:moveTo>
                  <a:cubicBezTo>
                    <a:pt x="1936" y="1"/>
                    <a:pt x="1" y="1969"/>
                    <a:pt x="1" y="4371"/>
                  </a:cubicBezTo>
                  <a:cubicBezTo>
                    <a:pt x="1" y="6806"/>
                    <a:pt x="1936" y="8740"/>
                    <a:pt x="4371" y="8740"/>
                  </a:cubicBezTo>
                  <a:cubicBezTo>
                    <a:pt x="6772" y="8740"/>
                    <a:pt x="8740" y="6806"/>
                    <a:pt x="8740" y="4371"/>
                  </a:cubicBezTo>
                  <a:cubicBezTo>
                    <a:pt x="8740" y="1969"/>
                    <a:pt x="6772" y="1"/>
                    <a:pt x="437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C2F60CBE-3712-BF9D-FE96-9EFDFB6FFED3}"/>
              </a:ext>
            </a:extLst>
          </p:cNvPr>
          <p:cNvSpPr/>
          <p:nvPr/>
        </p:nvSpPr>
        <p:spPr>
          <a:xfrm>
            <a:off x="527824" y="3478019"/>
            <a:ext cx="3397405" cy="692760"/>
          </a:xfrm>
          <a:prstGeom prst="rect">
            <a:avLst/>
          </a:prstGeom>
          <a:solidFill>
            <a:srgbClr val="FF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5" name="Google Shape;384;p38">
            <a:extLst>
              <a:ext uri="{FF2B5EF4-FFF2-40B4-BE49-F238E27FC236}">
                <a16:creationId xmlns:a16="http://schemas.microsoft.com/office/drawing/2014/main" id="{04A77FA8-F3BA-22CE-DCC1-1FBBA62D183E}"/>
              </a:ext>
            </a:extLst>
          </p:cNvPr>
          <p:cNvSpPr/>
          <p:nvPr/>
        </p:nvSpPr>
        <p:spPr>
          <a:xfrm>
            <a:off x="2789690" y="2977963"/>
            <a:ext cx="1078186" cy="1030194"/>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6;p38">
            <a:extLst>
              <a:ext uri="{FF2B5EF4-FFF2-40B4-BE49-F238E27FC236}">
                <a16:creationId xmlns:a16="http://schemas.microsoft.com/office/drawing/2014/main" id="{1B24F557-058B-C1C5-B923-21B68AAB2597}"/>
              </a:ext>
            </a:extLst>
          </p:cNvPr>
          <p:cNvSpPr/>
          <p:nvPr/>
        </p:nvSpPr>
        <p:spPr>
          <a:xfrm>
            <a:off x="959168" y="1569753"/>
            <a:ext cx="1078186" cy="1030194"/>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7;p38">
            <a:extLst>
              <a:ext uri="{FF2B5EF4-FFF2-40B4-BE49-F238E27FC236}">
                <a16:creationId xmlns:a16="http://schemas.microsoft.com/office/drawing/2014/main" id="{7B86D1DB-A746-7D52-F09D-99EC010007FB}"/>
              </a:ext>
            </a:extLst>
          </p:cNvPr>
          <p:cNvSpPr txBox="1">
            <a:spLocks noGrp="1"/>
          </p:cNvSpPr>
          <p:nvPr>
            <p:ph type="subTitle" idx="1"/>
          </p:nvPr>
        </p:nvSpPr>
        <p:spPr>
          <a:xfrm>
            <a:off x="2069414" y="2034437"/>
            <a:ext cx="2558100" cy="3082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5"/>
                </a:solidFill>
                <a:latin typeface="Ubuntu" panose="020B0504030602030204" pitchFamily="34" charset="0"/>
              </a:rPr>
              <a:t>20021519-140</a:t>
            </a:r>
            <a:endParaRPr sz="1600" b="1" dirty="0">
              <a:solidFill>
                <a:schemeClr val="accent5"/>
              </a:solidFill>
              <a:latin typeface="Ubuntu" panose="020B0504030602030204" pitchFamily="34" charset="0"/>
            </a:endParaRPr>
          </a:p>
        </p:txBody>
      </p:sp>
      <p:sp>
        <p:nvSpPr>
          <p:cNvPr id="9" name="Google Shape;388;p38">
            <a:extLst>
              <a:ext uri="{FF2B5EF4-FFF2-40B4-BE49-F238E27FC236}">
                <a16:creationId xmlns:a16="http://schemas.microsoft.com/office/drawing/2014/main" id="{E3C8B7F4-C71F-4A1A-EB64-40268E3D10B2}"/>
              </a:ext>
            </a:extLst>
          </p:cNvPr>
          <p:cNvSpPr txBox="1">
            <a:spLocks/>
          </p:cNvSpPr>
          <p:nvPr/>
        </p:nvSpPr>
        <p:spPr>
          <a:xfrm>
            <a:off x="713225" y="539500"/>
            <a:ext cx="7717800" cy="37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5200"/>
              <a:buFont typeface="Ubuntu"/>
              <a:buNone/>
              <a:defRPr sz="6000" b="1" i="0" u="none" strike="noStrike" cap="none">
                <a:solidFill>
                  <a:schemeClr val="dk2"/>
                </a:solidFill>
                <a:latin typeface="Ubuntu"/>
                <a:ea typeface="Ubuntu"/>
                <a:cs typeface="Ubuntu"/>
                <a:sym typeface="Ubuntu"/>
              </a:defRPr>
            </a:lvl1pPr>
            <a:lvl2pPr marR="0" lvl="1"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2pPr>
            <a:lvl3pPr marR="0" lvl="2"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3pPr>
            <a:lvl4pPr marR="0" lvl="3"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4pPr>
            <a:lvl5pPr marR="0" lvl="4"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5pPr>
            <a:lvl6pPr marR="0" lvl="5"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6pPr>
            <a:lvl7pPr marR="0" lvl="6"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7pPr>
            <a:lvl8pPr marR="0" lvl="7"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8pPr>
            <a:lvl9pPr marR="0" lvl="8" algn="ctr" rtl="0">
              <a:lnSpc>
                <a:spcPct val="100000"/>
              </a:lnSpc>
              <a:spcBef>
                <a:spcPts val="0"/>
              </a:spcBef>
              <a:spcAft>
                <a:spcPts val="0"/>
              </a:spcAft>
              <a:buClr>
                <a:srgbClr val="000000"/>
              </a:buClr>
              <a:buSzPts val="5200"/>
              <a:buFont typeface="Ubuntu"/>
              <a:buNone/>
              <a:defRPr sz="5200" b="1" i="0" u="none" strike="noStrike" cap="none">
                <a:solidFill>
                  <a:srgbClr val="000000"/>
                </a:solidFill>
                <a:latin typeface="Ubuntu"/>
                <a:ea typeface="Ubuntu"/>
                <a:cs typeface="Ubuntu"/>
                <a:sym typeface="Ubuntu"/>
              </a:defRPr>
            </a:lvl9pPr>
          </a:lstStyle>
          <a:p>
            <a:r>
              <a:rPr lang="en-US" sz="4400" dirty="0"/>
              <a:t>Group Members</a:t>
            </a:r>
          </a:p>
        </p:txBody>
      </p:sp>
      <p:sp>
        <p:nvSpPr>
          <p:cNvPr id="10" name="Google Shape;389;p38">
            <a:extLst>
              <a:ext uri="{FF2B5EF4-FFF2-40B4-BE49-F238E27FC236}">
                <a16:creationId xmlns:a16="http://schemas.microsoft.com/office/drawing/2014/main" id="{4BA7A6B1-A7F3-101C-FC55-F4B8C39A4855}"/>
              </a:ext>
            </a:extLst>
          </p:cNvPr>
          <p:cNvSpPr txBox="1">
            <a:spLocks/>
          </p:cNvSpPr>
          <p:nvPr/>
        </p:nvSpPr>
        <p:spPr>
          <a:xfrm>
            <a:off x="1153640" y="1655559"/>
            <a:ext cx="753300" cy="82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chemeClr val="accent2"/>
                </a:solidFill>
                <a:latin typeface="Montserrat Black"/>
                <a:ea typeface="Montserrat Black"/>
                <a:cs typeface="Montserrat Black"/>
                <a:sym typeface="Montserrat Black"/>
              </a:rPr>
              <a:t>01</a:t>
            </a:r>
          </a:p>
        </p:txBody>
      </p:sp>
      <p:sp>
        <p:nvSpPr>
          <p:cNvPr id="11" name="Google Shape;390;p38">
            <a:extLst>
              <a:ext uri="{FF2B5EF4-FFF2-40B4-BE49-F238E27FC236}">
                <a16:creationId xmlns:a16="http://schemas.microsoft.com/office/drawing/2014/main" id="{7F28CA7F-8EF2-A9A0-E0BB-8AD171B3207C}"/>
              </a:ext>
            </a:extLst>
          </p:cNvPr>
          <p:cNvSpPr txBox="1">
            <a:spLocks/>
          </p:cNvSpPr>
          <p:nvPr/>
        </p:nvSpPr>
        <p:spPr>
          <a:xfrm>
            <a:off x="2976728" y="3079660"/>
            <a:ext cx="753300" cy="82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chemeClr val="accent2"/>
                </a:solidFill>
                <a:latin typeface="Montserrat Black"/>
                <a:ea typeface="Montserrat Black"/>
                <a:cs typeface="Montserrat Black"/>
                <a:sym typeface="Montserrat Black"/>
              </a:rPr>
              <a:t>02</a:t>
            </a:r>
          </a:p>
        </p:txBody>
      </p:sp>
      <p:sp>
        <p:nvSpPr>
          <p:cNvPr id="15" name="Google Shape;393;p38">
            <a:extLst>
              <a:ext uri="{FF2B5EF4-FFF2-40B4-BE49-F238E27FC236}">
                <a16:creationId xmlns:a16="http://schemas.microsoft.com/office/drawing/2014/main" id="{5B36976C-DE9E-48D8-F3C3-8CC91253798D}"/>
              </a:ext>
            </a:extLst>
          </p:cNvPr>
          <p:cNvSpPr txBox="1">
            <a:spLocks/>
          </p:cNvSpPr>
          <p:nvPr/>
        </p:nvSpPr>
        <p:spPr>
          <a:xfrm>
            <a:off x="2069414" y="1655709"/>
            <a:ext cx="2558100" cy="370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accent2"/>
                </a:solidFill>
                <a:latin typeface="Ubuntu" panose="020B0504030602030204" pitchFamily="34" charset="0"/>
              </a:rPr>
              <a:t>SYED ALI HAMZA SHAH</a:t>
            </a:r>
          </a:p>
        </p:txBody>
      </p:sp>
      <p:grpSp>
        <p:nvGrpSpPr>
          <p:cNvPr id="19" name="Google Shape;400;p38">
            <a:extLst>
              <a:ext uri="{FF2B5EF4-FFF2-40B4-BE49-F238E27FC236}">
                <a16:creationId xmlns:a16="http://schemas.microsoft.com/office/drawing/2014/main" id="{74EB1354-1890-8697-B3D3-A66B26B5FDE2}"/>
              </a:ext>
            </a:extLst>
          </p:cNvPr>
          <p:cNvGrpSpPr/>
          <p:nvPr/>
        </p:nvGrpSpPr>
        <p:grpSpPr>
          <a:xfrm>
            <a:off x="5750926" y="4326546"/>
            <a:ext cx="753300" cy="607890"/>
            <a:chOff x="10957926" y="327846"/>
            <a:chExt cx="753300" cy="607890"/>
          </a:xfrm>
        </p:grpSpPr>
        <p:sp>
          <p:nvSpPr>
            <p:cNvPr id="20" name="Google Shape;401;p38">
              <a:extLst>
                <a:ext uri="{FF2B5EF4-FFF2-40B4-BE49-F238E27FC236}">
                  <a16:creationId xmlns:a16="http://schemas.microsoft.com/office/drawing/2014/main" id="{7EEB5867-49BE-BC83-584E-747045B913AD}"/>
                </a:ext>
              </a:extLst>
            </p:cNvPr>
            <p:cNvSpPr/>
            <p:nvPr/>
          </p:nvSpPr>
          <p:spPr>
            <a:xfrm rot="6034212">
              <a:off x="11109623" y="322567"/>
              <a:ext cx="502982" cy="61844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2;p38">
              <a:extLst>
                <a:ext uri="{FF2B5EF4-FFF2-40B4-BE49-F238E27FC236}">
                  <a16:creationId xmlns:a16="http://schemas.microsoft.com/office/drawing/2014/main" id="{340EA0FC-88EE-1F00-CCFB-375EF7121E48}"/>
                </a:ext>
              </a:extLst>
            </p:cNvPr>
            <p:cNvSpPr/>
            <p:nvPr/>
          </p:nvSpPr>
          <p:spPr>
            <a:xfrm rot="6034212">
              <a:off x="10977044" y="727364"/>
              <a:ext cx="142396" cy="157178"/>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87;p38">
            <a:extLst>
              <a:ext uri="{FF2B5EF4-FFF2-40B4-BE49-F238E27FC236}">
                <a16:creationId xmlns:a16="http://schemas.microsoft.com/office/drawing/2014/main" id="{C12C9B57-FA15-B24F-263F-E178C3FC4AC3}"/>
              </a:ext>
            </a:extLst>
          </p:cNvPr>
          <p:cNvSpPr txBox="1">
            <a:spLocks/>
          </p:cNvSpPr>
          <p:nvPr/>
        </p:nvSpPr>
        <p:spPr>
          <a:xfrm>
            <a:off x="2084799" y="2357492"/>
            <a:ext cx="2558100" cy="5187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000000"/>
              </a:buClr>
              <a:buSzPts val="2800"/>
              <a:buFont typeface="Open Sans"/>
              <a:buNone/>
              <a:defRPr sz="1400" b="0" i="0" u="none" strike="noStrike" cap="none">
                <a:solidFill>
                  <a:srgbClr val="000000"/>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9pPr>
          </a:lstStyle>
          <a:p>
            <a:pPr marL="0" indent="0" algn="l"/>
            <a:endParaRPr lang="en-US" b="1" dirty="0">
              <a:solidFill>
                <a:schemeClr val="accent2"/>
              </a:solidFill>
            </a:endParaRPr>
          </a:p>
        </p:txBody>
      </p:sp>
      <p:sp>
        <p:nvSpPr>
          <p:cNvPr id="29" name="Google Shape;387;p38">
            <a:extLst>
              <a:ext uri="{FF2B5EF4-FFF2-40B4-BE49-F238E27FC236}">
                <a16:creationId xmlns:a16="http://schemas.microsoft.com/office/drawing/2014/main" id="{DDD28548-8957-4460-5AD8-B20DBC288F13}"/>
              </a:ext>
            </a:extLst>
          </p:cNvPr>
          <p:cNvSpPr txBox="1">
            <a:spLocks/>
          </p:cNvSpPr>
          <p:nvPr/>
        </p:nvSpPr>
        <p:spPr>
          <a:xfrm>
            <a:off x="3860442" y="3483069"/>
            <a:ext cx="2558100" cy="3082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000000"/>
              </a:buClr>
              <a:buSzPts val="2800"/>
              <a:buFont typeface="Open Sans"/>
              <a:buNone/>
              <a:defRPr sz="1400" b="0" i="0" u="none" strike="noStrike" cap="none">
                <a:solidFill>
                  <a:srgbClr val="000000"/>
                </a:solidFill>
                <a:latin typeface="Open Sans"/>
                <a:ea typeface="Open Sans"/>
                <a:cs typeface="Open Sans"/>
                <a:sym typeface="Open Sans"/>
              </a:defRPr>
            </a:lvl1pPr>
            <a:lvl2pPr marL="914400" marR="0" lvl="1"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2pPr>
            <a:lvl3pPr marL="1371600" marR="0" lvl="2"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3pPr>
            <a:lvl4pPr marL="1828800" marR="0" lvl="3"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4pPr>
            <a:lvl5pPr marL="2286000" marR="0" lvl="4"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5pPr>
            <a:lvl6pPr marL="2743200" marR="0" lvl="5"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6pPr>
            <a:lvl7pPr marL="3200400" marR="0" lvl="6"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7pPr>
            <a:lvl8pPr marL="3657600" marR="0" lvl="7"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8pPr>
            <a:lvl9pPr marL="4114800" marR="0" lvl="8" indent="-317500" algn="ctr" rtl="0">
              <a:lnSpc>
                <a:spcPct val="100000"/>
              </a:lnSpc>
              <a:spcBef>
                <a:spcPts val="0"/>
              </a:spcBef>
              <a:spcAft>
                <a:spcPts val="0"/>
              </a:spcAft>
              <a:buClr>
                <a:srgbClr val="000000"/>
              </a:buClr>
              <a:buSzPts val="2800"/>
              <a:buFont typeface="Open Sans"/>
              <a:buNone/>
              <a:defRPr sz="2800" b="0" i="0" u="none" strike="noStrike" cap="none">
                <a:solidFill>
                  <a:srgbClr val="000000"/>
                </a:solidFill>
                <a:latin typeface="Open Sans"/>
                <a:ea typeface="Open Sans"/>
                <a:cs typeface="Open Sans"/>
                <a:sym typeface="Open Sans"/>
              </a:defRPr>
            </a:lvl9pPr>
          </a:lstStyle>
          <a:p>
            <a:pPr marL="0" indent="0" algn="l"/>
            <a:r>
              <a:rPr lang="en" sz="1600" b="1" dirty="0">
                <a:solidFill>
                  <a:schemeClr val="accent5"/>
                </a:solidFill>
                <a:latin typeface="Ubuntu" panose="020B0504030602030204" pitchFamily="34" charset="0"/>
              </a:rPr>
              <a:t>20021519-045</a:t>
            </a:r>
          </a:p>
        </p:txBody>
      </p:sp>
      <p:sp>
        <p:nvSpPr>
          <p:cNvPr id="30" name="Google Shape;393;p38">
            <a:extLst>
              <a:ext uri="{FF2B5EF4-FFF2-40B4-BE49-F238E27FC236}">
                <a16:creationId xmlns:a16="http://schemas.microsoft.com/office/drawing/2014/main" id="{6830F2ED-0382-BC9A-EB42-1F131767207C}"/>
              </a:ext>
            </a:extLst>
          </p:cNvPr>
          <p:cNvSpPr txBox="1">
            <a:spLocks/>
          </p:cNvSpPr>
          <p:nvPr/>
        </p:nvSpPr>
        <p:spPr>
          <a:xfrm>
            <a:off x="3860442" y="3104341"/>
            <a:ext cx="2558100" cy="370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accent2"/>
                </a:solidFill>
                <a:latin typeface="Ubuntu" panose="020B0504030602030204" pitchFamily="34" charset="0"/>
              </a:rPr>
              <a:t>MUHAMMAD SHUMILE</a:t>
            </a:r>
          </a:p>
        </p:txBody>
      </p:sp>
    </p:spTree>
    <p:extLst>
      <p:ext uri="{BB962C8B-B14F-4D97-AF65-F5344CB8AC3E}">
        <p14:creationId xmlns:p14="http://schemas.microsoft.com/office/powerpoint/2010/main" val="39217731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7"/>
          <p:cNvSpPr/>
          <p:nvPr/>
        </p:nvSpPr>
        <p:spPr>
          <a:xfrm flipH="1">
            <a:off x="1950750" y="1455350"/>
            <a:ext cx="2506858" cy="1692288"/>
          </a:xfrm>
          <a:custGeom>
            <a:avLst/>
            <a:gdLst/>
            <a:ahLst/>
            <a:cxnLst/>
            <a:rect l="l" t="t" r="r" b="b"/>
            <a:pathLst>
              <a:path w="59944" h="40466" extrusionOk="0">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10800000">
            <a:off x="4699050" y="2945826"/>
            <a:ext cx="2506858" cy="1692288"/>
          </a:xfrm>
          <a:custGeom>
            <a:avLst/>
            <a:gdLst/>
            <a:ahLst/>
            <a:cxnLst/>
            <a:rect l="l" t="t" r="r" b="b"/>
            <a:pathLst>
              <a:path w="59944" h="40466" extrusionOk="0">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4656825" y="1455350"/>
            <a:ext cx="2506858" cy="1692288"/>
          </a:xfrm>
          <a:custGeom>
            <a:avLst/>
            <a:gdLst/>
            <a:ahLst/>
            <a:cxnLst/>
            <a:rect l="l" t="t" r="r" b="b"/>
            <a:pathLst>
              <a:path w="59944" h="40466" extrusionOk="0">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10800000" flipH="1">
            <a:off x="1950750" y="2945826"/>
            <a:ext cx="2506858" cy="1692288"/>
          </a:xfrm>
          <a:custGeom>
            <a:avLst/>
            <a:gdLst/>
            <a:ahLst/>
            <a:cxnLst/>
            <a:rect l="l" t="t" r="r" b="b"/>
            <a:pathLst>
              <a:path w="59944" h="40466" extrusionOk="0">
                <a:moveTo>
                  <a:pt x="22650" y="0"/>
                </a:moveTo>
                <a:cubicBezTo>
                  <a:pt x="19648" y="0"/>
                  <a:pt x="16646" y="34"/>
                  <a:pt x="13644" y="67"/>
                </a:cubicBezTo>
                <a:cubicBezTo>
                  <a:pt x="13504" y="69"/>
                  <a:pt x="13363" y="70"/>
                  <a:pt x="13221" y="70"/>
                </a:cubicBezTo>
                <a:cubicBezTo>
                  <a:pt x="12404" y="70"/>
                  <a:pt x="11550" y="43"/>
                  <a:pt x="10691" y="43"/>
                </a:cubicBezTo>
                <a:cubicBezTo>
                  <a:pt x="9094" y="43"/>
                  <a:pt x="7483" y="136"/>
                  <a:pt x="6072" y="668"/>
                </a:cubicBezTo>
                <a:cubicBezTo>
                  <a:pt x="1669" y="2369"/>
                  <a:pt x="902" y="9274"/>
                  <a:pt x="401" y="13310"/>
                </a:cubicBezTo>
                <a:cubicBezTo>
                  <a:pt x="1" y="16512"/>
                  <a:pt x="1" y="19715"/>
                  <a:pt x="368" y="22917"/>
                </a:cubicBezTo>
                <a:cubicBezTo>
                  <a:pt x="668" y="25285"/>
                  <a:pt x="935" y="28021"/>
                  <a:pt x="2269" y="30122"/>
                </a:cubicBezTo>
                <a:cubicBezTo>
                  <a:pt x="3579" y="32217"/>
                  <a:pt x="5701" y="32612"/>
                  <a:pt x="7949" y="32612"/>
                </a:cubicBezTo>
                <a:cubicBezTo>
                  <a:pt x="8278" y="32612"/>
                  <a:pt x="8609" y="32603"/>
                  <a:pt x="8941" y="32590"/>
                </a:cubicBezTo>
                <a:cubicBezTo>
                  <a:pt x="10609" y="32524"/>
                  <a:pt x="12310" y="32490"/>
                  <a:pt x="14011" y="32390"/>
                </a:cubicBezTo>
                <a:cubicBezTo>
                  <a:pt x="16146" y="36326"/>
                  <a:pt x="19848" y="39295"/>
                  <a:pt x="24318" y="40396"/>
                </a:cubicBezTo>
                <a:cubicBezTo>
                  <a:pt x="24504" y="40443"/>
                  <a:pt x="24680" y="40465"/>
                  <a:pt x="24848" y="40465"/>
                </a:cubicBezTo>
                <a:cubicBezTo>
                  <a:pt x="26576" y="40465"/>
                  <a:pt x="27273" y="38125"/>
                  <a:pt x="25753" y="37060"/>
                </a:cubicBezTo>
                <a:cubicBezTo>
                  <a:pt x="23885" y="35726"/>
                  <a:pt x="22884" y="33658"/>
                  <a:pt x="22851" y="31490"/>
                </a:cubicBezTo>
                <a:lnTo>
                  <a:pt x="22851" y="31490"/>
                </a:lnTo>
                <a:cubicBezTo>
                  <a:pt x="26192" y="31529"/>
                  <a:pt x="29533" y="31545"/>
                  <a:pt x="32868" y="31545"/>
                </a:cubicBezTo>
                <a:cubicBezTo>
                  <a:pt x="35226" y="31545"/>
                  <a:pt x="37581" y="31537"/>
                  <a:pt x="39929" y="31523"/>
                </a:cubicBezTo>
                <a:cubicBezTo>
                  <a:pt x="42932" y="31490"/>
                  <a:pt x="45967" y="31423"/>
                  <a:pt x="48969" y="31356"/>
                </a:cubicBezTo>
                <a:cubicBezTo>
                  <a:pt x="49085" y="31355"/>
                  <a:pt x="49201" y="31354"/>
                  <a:pt x="49319" y="31354"/>
                </a:cubicBezTo>
                <a:cubicBezTo>
                  <a:pt x="50282" y="31354"/>
                  <a:pt x="51308" y="31400"/>
                  <a:pt x="52336" y="31400"/>
                </a:cubicBezTo>
                <a:cubicBezTo>
                  <a:pt x="53899" y="31400"/>
                  <a:pt x="55464" y="31293"/>
                  <a:pt x="56808" y="30756"/>
                </a:cubicBezTo>
                <a:cubicBezTo>
                  <a:pt x="58743" y="30022"/>
                  <a:pt x="59543" y="28421"/>
                  <a:pt x="59710" y="26453"/>
                </a:cubicBezTo>
                <a:cubicBezTo>
                  <a:pt x="59944" y="23217"/>
                  <a:pt x="59777" y="19915"/>
                  <a:pt x="59810" y="16679"/>
                </a:cubicBezTo>
                <a:cubicBezTo>
                  <a:pt x="59877" y="13644"/>
                  <a:pt x="59910" y="10608"/>
                  <a:pt x="59944" y="7539"/>
                </a:cubicBezTo>
                <a:cubicBezTo>
                  <a:pt x="59944" y="5404"/>
                  <a:pt x="59910" y="3036"/>
                  <a:pt x="57942" y="1768"/>
                </a:cubicBezTo>
                <a:cubicBezTo>
                  <a:pt x="57609" y="1401"/>
                  <a:pt x="57175" y="1101"/>
                  <a:pt x="56608" y="868"/>
                </a:cubicBezTo>
                <a:cubicBezTo>
                  <a:pt x="55647" y="489"/>
                  <a:pt x="54552" y="377"/>
                  <a:pt x="53435" y="377"/>
                </a:cubicBezTo>
                <a:cubicBezTo>
                  <a:pt x="51993" y="377"/>
                  <a:pt x="50514" y="563"/>
                  <a:pt x="49236" y="601"/>
                </a:cubicBezTo>
                <a:cubicBezTo>
                  <a:pt x="49069" y="601"/>
                  <a:pt x="48936" y="634"/>
                  <a:pt x="48802" y="634"/>
                </a:cubicBezTo>
                <a:cubicBezTo>
                  <a:pt x="46367" y="501"/>
                  <a:pt x="43966" y="401"/>
                  <a:pt x="41531" y="334"/>
                </a:cubicBezTo>
                <a:cubicBezTo>
                  <a:pt x="35259" y="101"/>
                  <a:pt x="28955" y="0"/>
                  <a:pt x="2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txBox="1">
            <a:spLocks noGrp="1"/>
          </p:cNvSpPr>
          <p:nvPr>
            <p:ph type="title" idx="15"/>
          </p:nvPr>
        </p:nvSpPr>
        <p:spPr>
          <a:xfrm>
            <a:off x="599025" y="501771"/>
            <a:ext cx="793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 </a:t>
            </a:r>
            <a:r>
              <a:rPr lang="en" dirty="0"/>
              <a:t>OUTLINE ·</a:t>
            </a:r>
            <a:endParaRPr dirty="0"/>
          </a:p>
        </p:txBody>
      </p:sp>
      <p:sp>
        <p:nvSpPr>
          <p:cNvPr id="329" name="Google Shape;329;p27"/>
          <p:cNvSpPr txBox="1">
            <a:spLocks noGrp="1"/>
          </p:cNvSpPr>
          <p:nvPr>
            <p:ph type="title"/>
          </p:nvPr>
        </p:nvSpPr>
        <p:spPr>
          <a:xfrm>
            <a:off x="2476724" y="1472495"/>
            <a:ext cx="1549800" cy="67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0" name="Google Shape;330;p27"/>
          <p:cNvSpPr txBox="1">
            <a:spLocks noGrp="1"/>
          </p:cNvSpPr>
          <p:nvPr>
            <p:ph type="title" idx="3"/>
          </p:nvPr>
        </p:nvSpPr>
        <p:spPr>
          <a:xfrm>
            <a:off x="5105767" y="1505084"/>
            <a:ext cx="15498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1" name="Google Shape;331;p27"/>
          <p:cNvSpPr txBox="1">
            <a:spLocks noGrp="1"/>
          </p:cNvSpPr>
          <p:nvPr>
            <p:ph type="title" idx="4"/>
          </p:nvPr>
        </p:nvSpPr>
        <p:spPr>
          <a:xfrm>
            <a:off x="2477961" y="3368463"/>
            <a:ext cx="15498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2" name="Google Shape;332;p27"/>
          <p:cNvSpPr txBox="1">
            <a:spLocks noGrp="1"/>
          </p:cNvSpPr>
          <p:nvPr>
            <p:ph type="title" idx="5"/>
          </p:nvPr>
        </p:nvSpPr>
        <p:spPr>
          <a:xfrm>
            <a:off x="5107005" y="3368463"/>
            <a:ext cx="1549800" cy="64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3" name="Google Shape;333;p27"/>
          <p:cNvSpPr txBox="1">
            <a:spLocks noGrp="1"/>
          </p:cNvSpPr>
          <p:nvPr>
            <p:ph type="subTitle" idx="6"/>
          </p:nvPr>
        </p:nvSpPr>
        <p:spPr>
          <a:xfrm>
            <a:off x="1950749" y="2171596"/>
            <a:ext cx="26022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334" name="Google Shape;334;p27"/>
          <p:cNvSpPr txBox="1">
            <a:spLocks noGrp="1"/>
          </p:cNvSpPr>
          <p:nvPr>
            <p:ph type="subTitle" idx="7"/>
          </p:nvPr>
        </p:nvSpPr>
        <p:spPr>
          <a:xfrm>
            <a:off x="4606899" y="2207777"/>
            <a:ext cx="25401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335" name="Google Shape;335;p27"/>
          <p:cNvSpPr txBox="1">
            <a:spLocks noGrp="1"/>
          </p:cNvSpPr>
          <p:nvPr>
            <p:ph type="subTitle" idx="8"/>
          </p:nvPr>
        </p:nvSpPr>
        <p:spPr>
          <a:xfrm>
            <a:off x="4584318" y="4046659"/>
            <a:ext cx="26022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MANUAL</a:t>
            </a:r>
            <a:endParaRPr dirty="0"/>
          </a:p>
        </p:txBody>
      </p:sp>
      <p:sp>
        <p:nvSpPr>
          <p:cNvPr id="338" name="Google Shape;338;p27"/>
          <p:cNvSpPr txBox="1">
            <a:spLocks noGrp="1"/>
          </p:cNvSpPr>
          <p:nvPr>
            <p:ph type="subTitle" idx="14"/>
          </p:nvPr>
        </p:nvSpPr>
        <p:spPr>
          <a:xfrm>
            <a:off x="1950743" y="4031419"/>
            <a:ext cx="26022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pSp>
        <p:nvGrpSpPr>
          <p:cNvPr id="365" name="Google Shape;365;p30"/>
          <p:cNvGrpSpPr/>
          <p:nvPr/>
        </p:nvGrpSpPr>
        <p:grpSpPr>
          <a:xfrm>
            <a:off x="4292938" y="1056401"/>
            <a:ext cx="6237562" cy="5311766"/>
            <a:chOff x="4292938" y="1056401"/>
            <a:chExt cx="6237562" cy="5311766"/>
          </a:xfrm>
        </p:grpSpPr>
        <p:sp>
          <p:nvSpPr>
            <p:cNvPr id="366" name="Google Shape;366;p30"/>
            <p:cNvSpPr/>
            <p:nvPr/>
          </p:nvSpPr>
          <p:spPr>
            <a:xfrm>
              <a:off x="4499150" y="1351675"/>
              <a:ext cx="5422422" cy="4934771"/>
            </a:xfrm>
            <a:custGeom>
              <a:avLst/>
              <a:gdLst/>
              <a:ahLst/>
              <a:cxnLst/>
              <a:rect l="l" t="t" r="r" b="b"/>
              <a:pathLst>
                <a:path w="57670" h="52485" extrusionOk="0">
                  <a:moveTo>
                    <a:pt x="28456" y="1"/>
                  </a:moveTo>
                  <a:cubicBezTo>
                    <a:pt x="26076" y="1"/>
                    <a:pt x="23754" y="372"/>
                    <a:pt x="21585" y="1167"/>
                  </a:cubicBezTo>
                  <a:cubicBezTo>
                    <a:pt x="6009" y="6876"/>
                    <a:pt x="1" y="33731"/>
                    <a:pt x="11817" y="45925"/>
                  </a:cubicBezTo>
                  <a:cubicBezTo>
                    <a:pt x="16187" y="50435"/>
                    <a:pt x="22550" y="52484"/>
                    <a:pt x="28928" y="52484"/>
                  </a:cubicBezTo>
                  <a:cubicBezTo>
                    <a:pt x="32565" y="52484"/>
                    <a:pt x="36208" y="51817"/>
                    <a:pt x="39488" y="50560"/>
                  </a:cubicBezTo>
                  <a:cubicBezTo>
                    <a:pt x="49574" y="46721"/>
                    <a:pt x="57670" y="36735"/>
                    <a:pt x="57391" y="26032"/>
                  </a:cubicBezTo>
                  <a:cubicBezTo>
                    <a:pt x="57003" y="11698"/>
                    <a:pt x="41812" y="1"/>
                    <a:pt x="28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0"/>
            <p:cNvGrpSpPr/>
            <p:nvPr/>
          </p:nvGrpSpPr>
          <p:grpSpPr>
            <a:xfrm>
              <a:off x="5671375" y="1056401"/>
              <a:ext cx="2907725" cy="5176724"/>
              <a:chOff x="5671375" y="925226"/>
              <a:chExt cx="2907725" cy="5176724"/>
            </a:xfrm>
          </p:grpSpPr>
          <p:grpSp>
            <p:nvGrpSpPr>
              <p:cNvPr id="368" name="Google Shape;368;p30"/>
              <p:cNvGrpSpPr/>
              <p:nvPr/>
            </p:nvGrpSpPr>
            <p:grpSpPr>
              <a:xfrm>
                <a:off x="5671375" y="925226"/>
                <a:ext cx="2907725" cy="5176724"/>
                <a:chOff x="5671375" y="925226"/>
                <a:chExt cx="2907725" cy="5176724"/>
              </a:xfrm>
            </p:grpSpPr>
            <p:sp>
              <p:nvSpPr>
                <p:cNvPr id="369" name="Google Shape;369;p30"/>
                <p:cNvSpPr/>
                <p:nvPr/>
              </p:nvSpPr>
              <p:spPr>
                <a:xfrm flipH="1">
                  <a:off x="6927900" y="2604850"/>
                  <a:ext cx="1651200" cy="3497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0"/>
                <p:cNvGrpSpPr/>
                <p:nvPr/>
              </p:nvGrpSpPr>
              <p:grpSpPr>
                <a:xfrm>
                  <a:off x="5671375" y="925226"/>
                  <a:ext cx="2652336" cy="3944900"/>
                  <a:chOff x="5671375" y="925226"/>
                  <a:chExt cx="2652336" cy="3944900"/>
                </a:xfrm>
              </p:grpSpPr>
              <p:sp>
                <p:nvSpPr>
                  <p:cNvPr id="371" name="Google Shape;371;p30"/>
                  <p:cNvSpPr/>
                  <p:nvPr/>
                </p:nvSpPr>
                <p:spPr>
                  <a:xfrm>
                    <a:off x="7406703" y="2152149"/>
                    <a:ext cx="146245" cy="74149"/>
                  </a:xfrm>
                  <a:custGeom>
                    <a:avLst/>
                    <a:gdLst/>
                    <a:ahLst/>
                    <a:cxnLst/>
                    <a:rect l="l" t="t" r="r" b="b"/>
                    <a:pathLst>
                      <a:path w="4872" h="2470" extrusionOk="0">
                        <a:moveTo>
                          <a:pt x="4437" y="1"/>
                        </a:moveTo>
                        <a:cubicBezTo>
                          <a:pt x="4237" y="1"/>
                          <a:pt x="4037" y="168"/>
                          <a:pt x="4037" y="401"/>
                        </a:cubicBezTo>
                        <a:cubicBezTo>
                          <a:pt x="4037" y="735"/>
                          <a:pt x="3937" y="1002"/>
                          <a:pt x="3704" y="1202"/>
                        </a:cubicBezTo>
                        <a:cubicBezTo>
                          <a:pt x="3291" y="1524"/>
                          <a:pt x="2590" y="1616"/>
                          <a:pt x="1931" y="1616"/>
                        </a:cubicBezTo>
                        <a:cubicBezTo>
                          <a:pt x="1363" y="1616"/>
                          <a:pt x="828" y="1548"/>
                          <a:pt x="535" y="1502"/>
                        </a:cubicBezTo>
                        <a:cubicBezTo>
                          <a:pt x="499" y="1492"/>
                          <a:pt x="464" y="1487"/>
                          <a:pt x="430" y="1487"/>
                        </a:cubicBezTo>
                        <a:cubicBezTo>
                          <a:pt x="243" y="1487"/>
                          <a:pt x="91" y="1633"/>
                          <a:pt x="34" y="1802"/>
                        </a:cubicBezTo>
                        <a:cubicBezTo>
                          <a:pt x="1" y="2036"/>
                          <a:pt x="134" y="2269"/>
                          <a:pt x="368" y="2303"/>
                        </a:cubicBezTo>
                        <a:cubicBezTo>
                          <a:pt x="501" y="2336"/>
                          <a:pt x="1168" y="2469"/>
                          <a:pt x="1936" y="2469"/>
                        </a:cubicBezTo>
                        <a:cubicBezTo>
                          <a:pt x="2703" y="2469"/>
                          <a:pt x="3604" y="2336"/>
                          <a:pt x="4204" y="1836"/>
                        </a:cubicBezTo>
                        <a:cubicBezTo>
                          <a:pt x="4638" y="1502"/>
                          <a:pt x="4871" y="1002"/>
                          <a:pt x="4871" y="401"/>
                        </a:cubicBezTo>
                        <a:cubicBezTo>
                          <a:pt x="4871" y="168"/>
                          <a:pt x="4671" y="1"/>
                          <a:pt x="4437"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7430206" y="2197721"/>
                    <a:ext cx="163625" cy="51125"/>
                  </a:xfrm>
                  <a:custGeom>
                    <a:avLst/>
                    <a:gdLst/>
                    <a:ahLst/>
                    <a:cxnLst/>
                    <a:rect l="l" t="t" r="r" b="b"/>
                    <a:pathLst>
                      <a:path w="6545" h="2045" extrusionOk="0">
                        <a:moveTo>
                          <a:pt x="0" y="2045"/>
                        </a:moveTo>
                        <a:cubicBezTo>
                          <a:pt x="2286" y="2045"/>
                          <a:pt x="4423" y="849"/>
                          <a:pt x="6545" y="0"/>
                        </a:cubicBezTo>
                      </a:path>
                    </a:pathLst>
                  </a:custGeom>
                  <a:noFill/>
                  <a:ln w="9525" cap="flat" cmpd="sng">
                    <a:solidFill>
                      <a:schemeClr val="dk2"/>
                    </a:solidFill>
                    <a:prstDash val="solid"/>
                    <a:round/>
                    <a:headEnd type="none" w="med" len="med"/>
                    <a:tailEnd type="none" w="med" len="med"/>
                  </a:ln>
                </p:spPr>
                <p:txBody>
                  <a:bodyPr/>
                  <a:lstStyle/>
                  <a:p>
                    <a:endParaRPr lang="en-GB"/>
                  </a:p>
                </p:txBody>
              </p:sp>
              <p:sp>
                <p:nvSpPr>
                  <p:cNvPr id="373" name="Google Shape;373;p30"/>
                  <p:cNvSpPr/>
                  <p:nvPr/>
                </p:nvSpPr>
                <p:spPr>
                  <a:xfrm>
                    <a:off x="7246153" y="1789899"/>
                    <a:ext cx="134220" cy="40925"/>
                  </a:xfrm>
                  <a:custGeom>
                    <a:avLst/>
                    <a:gdLst/>
                    <a:ahLst/>
                    <a:cxnLst/>
                    <a:rect l="l" t="t" r="r" b="b"/>
                    <a:pathLst>
                      <a:path w="4551" h="968" extrusionOk="0">
                        <a:moveTo>
                          <a:pt x="0" y="968"/>
                        </a:moveTo>
                        <a:cubicBezTo>
                          <a:pt x="938" y="-224"/>
                          <a:pt x="3909" y="-407"/>
                          <a:pt x="4551" y="968"/>
                        </a:cubicBezTo>
                      </a:path>
                    </a:pathLst>
                  </a:custGeom>
                  <a:noFill/>
                  <a:ln w="19050" cap="flat" cmpd="sng">
                    <a:solidFill>
                      <a:schemeClr val="dk2"/>
                    </a:solidFill>
                    <a:prstDash val="solid"/>
                    <a:round/>
                    <a:headEnd type="none" w="med" len="med"/>
                    <a:tailEnd type="none" w="med" len="med"/>
                  </a:ln>
                </p:spPr>
                <p:txBody>
                  <a:bodyPr/>
                  <a:lstStyle/>
                  <a:p>
                    <a:endParaRPr lang="en-GB"/>
                  </a:p>
                </p:txBody>
              </p:sp>
              <p:sp>
                <p:nvSpPr>
                  <p:cNvPr id="374" name="Google Shape;374;p30"/>
                  <p:cNvSpPr/>
                  <p:nvPr/>
                </p:nvSpPr>
                <p:spPr>
                  <a:xfrm rot="-572176">
                    <a:off x="5705162" y="2360528"/>
                    <a:ext cx="524484" cy="569780"/>
                  </a:xfrm>
                  <a:custGeom>
                    <a:avLst/>
                    <a:gdLst/>
                    <a:ahLst/>
                    <a:cxnLst/>
                    <a:rect l="l" t="t" r="r" b="b"/>
                    <a:pathLst>
                      <a:path w="21116" h="20471" extrusionOk="0">
                        <a:moveTo>
                          <a:pt x="7540" y="0"/>
                        </a:moveTo>
                        <a:cubicBezTo>
                          <a:pt x="7374" y="0"/>
                          <a:pt x="7202" y="41"/>
                          <a:pt x="7038" y="123"/>
                        </a:cubicBezTo>
                        <a:lnTo>
                          <a:pt x="6838" y="256"/>
                        </a:lnTo>
                        <a:cubicBezTo>
                          <a:pt x="6371" y="523"/>
                          <a:pt x="6205" y="1124"/>
                          <a:pt x="6505" y="1624"/>
                        </a:cubicBezTo>
                        <a:lnTo>
                          <a:pt x="10074" y="7528"/>
                        </a:lnTo>
                        <a:lnTo>
                          <a:pt x="4770" y="1090"/>
                        </a:lnTo>
                        <a:cubicBezTo>
                          <a:pt x="4585" y="869"/>
                          <a:pt x="4308" y="749"/>
                          <a:pt x="4030" y="749"/>
                        </a:cubicBezTo>
                        <a:cubicBezTo>
                          <a:pt x="3806" y="749"/>
                          <a:pt x="3581" y="827"/>
                          <a:pt x="3403" y="990"/>
                        </a:cubicBezTo>
                        <a:lnTo>
                          <a:pt x="3302" y="1057"/>
                        </a:lnTo>
                        <a:cubicBezTo>
                          <a:pt x="2902" y="1391"/>
                          <a:pt x="2835" y="1958"/>
                          <a:pt x="3136" y="2358"/>
                        </a:cubicBezTo>
                        <a:lnTo>
                          <a:pt x="7939" y="9363"/>
                        </a:lnTo>
                        <a:lnTo>
                          <a:pt x="3002" y="3992"/>
                        </a:lnTo>
                        <a:cubicBezTo>
                          <a:pt x="2806" y="3766"/>
                          <a:pt x="2541" y="3655"/>
                          <a:pt x="2278" y="3655"/>
                        </a:cubicBezTo>
                        <a:cubicBezTo>
                          <a:pt x="1962" y="3655"/>
                          <a:pt x="1650" y="3816"/>
                          <a:pt x="1468" y="4126"/>
                        </a:cubicBezTo>
                        <a:lnTo>
                          <a:pt x="1301" y="4326"/>
                        </a:lnTo>
                        <a:cubicBezTo>
                          <a:pt x="1101" y="4693"/>
                          <a:pt x="1101" y="5127"/>
                          <a:pt x="1368" y="5460"/>
                        </a:cubicBezTo>
                        <a:lnTo>
                          <a:pt x="5704" y="11231"/>
                        </a:lnTo>
                        <a:lnTo>
                          <a:pt x="1735" y="8029"/>
                        </a:lnTo>
                        <a:cubicBezTo>
                          <a:pt x="1551" y="7882"/>
                          <a:pt x="1338" y="7806"/>
                          <a:pt x="1121" y="7806"/>
                        </a:cubicBezTo>
                        <a:cubicBezTo>
                          <a:pt x="944" y="7806"/>
                          <a:pt x="766" y="7857"/>
                          <a:pt x="601" y="7962"/>
                        </a:cubicBezTo>
                        <a:cubicBezTo>
                          <a:pt x="100" y="8262"/>
                          <a:pt x="0" y="8996"/>
                          <a:pt x="400" y="9430"/>
                        </a:cubicBezTo>
                        <a:lnTo>
                          <a:pt x="4136" y="13566"/>
                        </a:lnTo>
                        <a:cubicBezTo>
                          <a:pt x="4136" y="13599"/>
                          <a:pt x="4170" y="13633"/>
                          <a:pt x="4170" y="13666"/>
                        </a:cubicBezTo>
                        <a:cubicBezTo>
                          <a:pt x="4470" y="14066"/>
                          <a:pt x="6972" y="17502"/>
                          <a:pt x="9340" y="20471"/>
                        </a:cubicBezTo>
                        <a:lnTo>
                          <a:pt x="21115" y="11931"/>
                        </a:lnTo>
                        <a:cubicBezTo>
                          <a:pt x="21115" y="11798"/>
                          <a:pt x="21082" y="11698"/>
                          <a:pt x="21082" y="11564"/>
                        </a:cubicBezTo>
                        <a:lnTo>
                          <a:pt x="20481" y="5227"/>
                        </a:lnTo>
                        <a:cubicBezTo>
                          <a:pt x="20415" y="4760"/>
                          <a:pt x="20048" y="4359"/>
                          <a:pt x="19581" y="4326"/>
                        </a:cubicBezTo>
                        <a:lnTo>
                          <a:pt x="19414" y="4326"/>
                        </a:lnTo>
                        <a:cubicBezTo>
                          <a:pt x="19371" y="4320"/>
                          <a:pt x="19329" y="4318"/>
                          <a:pt x="19287" y="4318"/>
                        </a:cubicBezTo>
                        <a:cubicBezTo>
                          <a:pt x="18836" y="4318"/>
                          <a:pt x="18438" y="4636"/>
                          <a:pt x="18347" y="5093"/>
                        </a:cubicBezTo>
                        <a:lnTo>
                          <a:pt x="17479" y="9096"/>
                        </a:lnTo>
                        <a:cubicBezTo>
                          <a:pt x="17372" y="9589"/>
                          <a:pt x="16934" y="9876"/>
                          <a:pt x="16493" y="9876"/>
                        </a:cubicBezTo>
                        <a:cubicBezTo>
                          <a:pt x="16248" y="9876"/>
                          <a:pt x="16002" y="9787"/>
                          <a:pt x="15811" y="9596"/>
                        </a:cubicBezTo>
                        <a:lnTo>
                          <a:pt x="12242" y="5894"/>
                        </a:lnTo>
                        <a:cubicBezTo>
                          <a:pt x="12209" y="5860"/>
                          <a:pt x="12175" y="5827"/>
                          <a:pt x="12142" y="5794"/>
                        </a:cubicBezTo>
                        <a:lnTo>
                          <a:pt x="8339" y="423"/>
                        </a:lnTo>
                        <a:cubicBezTo>
                          <a:pt x="8144" y="141"/>
                          <a:pt x="7850" y="0"/>
                          <a:pt x="7540" y="0"/>
                        </a:cubicBezTo>
                        <a:close/>
                      </a:path>
                    </a:pathLst>
                  </a:custGeom>
                  <a:solidFill>
                    <a:srgbClr val="FFE2E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572176">
                    <a:off x="5938869" y="2659090"/>
                    <a:ext cx="367060" cy="333334"/>
                  </a:xfrm>
                  <a:custGeom>
                    <a:avLst/>
                    <a:gdLst/>
                    <a:ahLst/>
                    <a:cxnLst/>
                    <a:rect l="l" t="t" r="r" b="b"/>
                    <a:pathLst>
                      <a:path w="14778" h="11976" extrusionOk="0">
                        <a:moveTo>
                          <a:pt x="13176" y="0"/>
                        </a:moveTo>
                        <a:lnTo>
                          <a:pt x="12709" y="367"/>
                        </a:lnTo>
                        <a:lnTo>
                          <a:pt x="934" y="8907"/>
                        </a:lnTo>
                        <a:lnTo>
                          <a:pt x="0" y="9574"/>
                        </a:lnTo>
                        <a:lnTo>
                          <a:pt x="1968" y="11976"/>
                        </a:lnTo>
                        <a:cubicBezTo>
                          <a:pt x="6638" y="11142"/>
                          <a:pt x="14444" y="4404"/>
                          <a:pt x="14777" y="2702"/>
                        </a:cubicBezTo>
                        <a:lnTo>
                          <a:pt x="1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572176">
                    <a:off x="6047675" y="2624046"/>
                    <a:ext cx="1486718" cy="1334534"/>
                  </a:xfrm>
                  <a:custGeom>
                    <a:avLst/>
                    <a:gdLst/>
                    <a:ahLst/>
                    <a:cxnLst/>
                    <a:rect l="l" t="t" r="r" b="b"/>
                    <a:pathLst>
                      <a:path w="59856" h="47947" extrusionOk="0">
                        <a:moveTo>
                          <a:pt x="13076" y="0"/>
                        </a:moveTo>
                        <a:cubicBezTo>
                          <a:pt x="13076" y="67"/>
                          <a:pt x="13076" y="134"/>
                          <a:pt x="13076" y="200"/>
                        </a:cubicBezTo>
                        <a:cubicBezTo>
                          <a:pt x="12743" y="1902"/>
                          <a:pt x="4937" y="8640"/>
                          <a:pt x="267" y="9474"/>
                        </a:cubicBezTo>
                        <a:cubicBezTo>
                          <a:pt x="167" y="9507"/>
                          <a:pt x="67" y="9507"/>
                          <a:pt x="0" y="9540"/>
                        </a:cubicBezTo>
                        <a:cubicBezTo>
                          <a:pt x="6705" y="18647"/>
                          <a:pt x="21316" y="39362"/>
                          <a:pt x="24551" y="43698"/>
                        </a:cubicBezTo>
                        <a:cubicBezTo>
                          <a:pt x="27107" y="47136"/>
                          <a:pt x="29598" y="47946"/>
                          <a:pt x="31379" y="47946"/>
                        </a:cubicBezTo>
                        <a:cubicBezTo>
                          <a:pt x="32968" y="47946"/>
                          <a:pt x="33991" y="47301"/>
                          <a:pt x="33991" y="47301"/>
                        </a:cubicBezTo>
                        <a:cubicBezTo>
                          <a:pt x="33991" y="47301"/>
                          <a:pt x="45399" y="39962"/>
                          <a:pt x="51337" y="29922"/>
                        </a:cubicBezTo>
                        <a:cubicBezTo>
                          <a:pt x="58048" y="18541"/>
                          <a:pt x="59856" y="4638"/>
                          <a:pt x="54422" y="4638"/>
                        </a:cubicBezTo>
                        <a:cubicBezTo>
                          <a:pt x="53995" y="4638"/>
                          <a:pt x="53523" y="4724"/>
                          <a:pt x="53005" y="4904"/>
                        </a:cubicBezTo>
                        <a:cubicBezTo>
                          <a:pt x="39662" y="9474"/>
                          <a:pt x="31323" y="21582"/>
                          <a:pt x="31323" y="21582"/>
                        </a:cubicBezTo>
                        <a:lnTo>
                          <a:pt x="13076" y="0"/>
                        </a:ln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6994060" y="2507010"/>
                    <a:ext cx="1122810" cy="1951151"/>
                  </a:xfrm>
                  <a:custGeom>
                    <a:avLst/>
                    <a:gdLst/>
                    <a:ahLst/>
                    <a:cxnLst/>
                    <a:rect l="l" t="t" r="r" b="b"/>
                    <a:pathLst>
                      <a:path w="45334" h="69940" extrusionOk="0">
                        <a:moveTo>
                          <a:pt x="28676" y="0"/>
                        </a:moveTo>
                        <a:cubicBezTo>
                          <a:pt x="20563" y="0"/>
                          <a:pt x="12695" y="3699"/>
                          <a:pt x="7206" y="10397"/>
                        </a:cubicBezTo>
                        <a:cubicBezTo>
                          <a:pt x="6205" y="11597"/>
                          <a:pt x="5472" y="12531"/>
                          <a:pt x="5171" y="12865"/>
                        </a:cubicBezTo>
                        <a:cubicBezTo>
                          <a:pt x="3704" y="14666"/>
                          <a:pt x="234" y="18235"/>
                          <a:pt x="234" y="31745"/>
                        </a:cubicBezTo>
                        <a:cubicBezTo>
                          <a:pt x="234" y="45255"/>
                          <a:pt x="1" y="69939"/>
                          <a:pt x="1" y="69939"/>
                        </a:cubicBezTo>
                        <a:lnTo>
                          <a:pt x="33592" y="65636"/>
                        </a:lnTo>
                        <a:cubicBezTo>
                          <a:pt x="40430" y="64735"/>
                          <a:pt x="45333" y="58631"/>
                          <a:pt x="44700" y="51759"/>
                        </a:cubicBezTo>
                        <a:lnTo>
                          <a:pt x="40063" y="2057"/>
                        </a:lnTo>
                        <a:lnTo>
                          <a:pt x="35259" y="823"/>
                        </a:lnTo>
                        <a:cubicBezTo>
                          <a:pt x="33075" y="270"/>
                          <a:pt x="30867" y="0"/>
                          <a:pt x="28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6520674" y="4304336"/>
                    <a:ext cx="506471" cy="565789"/>
                  </a:xfrm>
                  <a:custGeom>
                    <a:avLst/>
                    <a:gdLst/>
                    <a:ahLst/>
                    <a:cxnLst/>
                    <a:rect l="l" t="t" r="r" b="b"/>
                    <a:pathLst>
                      <a:path w="20449" h="20281" extrusionOk="0">
                        <a:moveTo>
                          <a:pt x="10298" y="0"/>
                        </a:moveTo>
                        <a:cubicBezTo>
                          <a:pt x="9945" y="0"/>
                          <a:pt x="9599" y="192"/>
                          <a:pt x="9441" y="509"/>
                        </a:cubicBezTo>
                        <a:lnTo>
                          <a:pt x="9340" y="675"/>
                        </a:lnTo>
                        <a:cubicBezTo>
                          <a:pt x="9107" y="1109"/>
                          <a:pt x="9240" y="1676"/>
                          <a:pt x="9641" y="1943"/>
                        </a:cubicBezTo>
                        <a:lnTo>
                          <a:pt x="13043" y="4278"/>
                        </a:lnTo>
                        <a:cubicBezTo>
                          <a:pt x="13677" y="4745"/>
                          <a:pt x="13577" y="5712"/>
                          <a:pt x="12843" y="6013"/>
                        </a:cubicBezTo>
                        <a:lnTo>
                          <a:pt x="8106" y="7914"/>
                        </a:lnTo>
                        <a:cubicBezTo>
                          <a:pt x="8040" y="7947"/>
                          <a:pt x="8006" y="7947"/>
                          <a:pt x="7939" y="7947"/>
                        </a:cubicBezTo>
                        <a:lnTo>
                          <a:pt x="1535" y="9448"/>
                        </a:lnTo>
                        <a:cubicBezTo>
                          <a:pt x="1035" y="9548"/>
                          <a:pt x="701" y="10015"/>
                          <a:pt x="768" y="10516"/>
                        </a:cubicBezTo>
                        <a:lnTo>
                          <a:pt x="801" y="10749"/>
                        </a:lnTo>
                        <a:cubicBezTo>
                          <a:pt x="863" y="11272"/>
                          <a:pt x="1320" y="11624"/>
                          <a:pt x="1810" y="11624"/>
                        </a:cubicBezTo>
                        <a:cubicBezTo>
                          <a:pt x="1851" y="11624"/>
                          <a:pt x="1893" y="11622"/>
                          <a:pt x="1935" y="11617"/>
                        </a:cubicBezTo>
                        <a:lnTo>
                          <a:pt x="8773" y="10549"/>
                        </a:lnTo>
                        <a:lnTo>
                          <a:pt x="801" y="12984"/>
                        </a:lnTo>
                        <a:cubicBezTo>
                          <a:pt x="301" y="13151"/>
                          <a:pt x="0" y="13718"/>
                          <a:pt x="167" y="14252"/>
                        </a:cubicBezTo>
                        <a:lnTo>
                          <a:pt x="201" y="14352"/>
                        </a:lnTo>
                        <a:cubicBezTo>
                          <a:pt x="346" y="14758"/>
                          <a:pt x="718" y="15038"/>
                          <a:pt x="1142" y="15038"/>
                        </a:cubicBezTo>
                        <a:cubicBezTo>
                          <a:pt x="1205" y="15038"/>
                          <a:pt x="1270" y="15032"/>
                          <a:pt x="1335" y="15019"/>
                        </a:cubicBezTo>
                        <a:lnTo>
                          <a:pt x="9641" y="13218"/>
                        </a:lnTo>
                        <a:lnTo>
                          <a:pt x="9641" y="13218"/>
                        </a:lnTo>
                        <a:lnTo>
                          <a:pt x="2802" y="15720"/>
                        </a:lnTo>
                        <a:cubicBezTo>
                          <a:pt x="2169" y="15953"/>
                          <a:pt x="1935" y="16687"/>
                          <a:pt x="2335" y="17221"/>
                        </a:cubicBezTo>
                        <a:lnTo>
                          <a:pt x="2469" y="17454"/>
                        </a:lnTo>
                        <a:cubicBezTo>
                          <a:pt x="2652" y="17715"/>
                          <a:pt x="2957" y="17854"/>
                          <a:pt x="3273" y="17854"/>
                        </a:cubicBezTo>
                        <a:cubicBezTo>
                          <a:pt x="3360" y="17854"/>
                          <a:pt x="3449" y="17843"/>
                          <a:pt x="3536" y="17821"/>
                        </a:cubicBezTo>
                        <a:lnTo>
                          <a:pt x="10508" y="15986"/>
                        </a:lnTo>
                        <a:lnTo>
                          <a:pt x="10508" y="15986"/>
                        </a:lnTo>
                        <a:lnTo>
                          <a:pt x="6038" y="18455"/>
                        </a:lnTo>
                        <a:cubicBezTo>
                          <a:pt x="5671" y="18655"/>
                          <a:pt x="5471" y="19055"/>
                          <a:pt x="5538" y="19489"/>
                        </a:cubicBezTo>
                        <a:cubicBezTo>
                          <a:pt x="5645" y="19971"/>
                          <a:pt x="6053" y="20281"/>
                          <a:pt x="6503" y="20281"/>
                        </a:cubicBezTo>
                        <a:cubicBezTo>
                          <a:pt x="6614" y="20281"/>
                          <a:pt x="6727" y="20262"/>
                          <a:pt x="6839" y="20223"/>
                        </a:cubicBezTo>
                        <a:lnTo>
                          <a:pt x="12076" y="18355"/>
                        </a:lnTo>
                        <a:cubicBezTo>
                          <a:pt x="12109" y="18355"/>
                          <a:pt x="12142" y="18321"/>
                          <a:pt x="12176" y="18321"/>
                        </a:cubicBezTo>
                        <a:cubicBezTo>
                          <a:pt x="12676" y="18221"/>
                          <a:pt x="16812" y="17221"/>
                          <a:pt x="20448" y="16153"/>
                        </a:cubicBezTo>
                        <a:lnTo>
                          <a:pt x="17013" y="2010"/>
                        </a:lnTo>
                        <a:cubicBezTo>
                          <a:pt x="16913" y="1976"/>
                          <a:pt x="16812" y="1943"/>
                          <a:pt x="16712" y="1910"/>
                        </a:cubicBezTo>
                        <a:lnTo>
                          <a:pt x="10575" y="42"/>
                        </a:lnTo>
                        <a:cubicBezTo>
                          <a:pt x="10484" y="14"/>
                          <a:pt x="10391" y="0"/>
                          <a:pt x="10298" y="0"/>
                        </a:cubicBezTo>
                        <a:close/>
                      </a:path>
                    </a:pathLst>
                  </a:custGeom>
                  <a:solidFill>
                    <a:srgbClr val="FFE2E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6938709" y="4331536"/>
                    <a:ext cx="194152" cy="454143"/>
                  </a:xfrm>
                  <a:custGeom>
                    <a:avLst/>
                    <a:gdLst/>
                    <a:ahLst/>
                    <a:cxnLst/>
                    <a:rect l="l" t="t" r="r" b="b"/>
                    <a:pathLst>
                      <a:path w="7839" h="16279" extrusionOk="0">
                        <a:moveTo>
                          <a:pt x="3102" y="1"/>
                        </a:moveTo>
                        <a:lnTo>
                          <a:pt x="0" y="434"/>
                        </a:lnTo>
                        <a:lnTo>
                          <a:pt x="167" y="1001"/>
                        </a:lnTo>
                        <a:lnTo>
                          <a:pt x="3569" y="15178"/>
                        </a:lnTo>
                        <a:lnTo>
                          <a:pt x="3836" y="16279"/>
                        </a:lnTo>
                        <a:lnTo>
                          <a:pt x="6805" y="15378"/>
                        </a:lnTo>
                        <a:cubicBezTo>
                          <a:pt x="7839" y="10742"/>
                          <a:pt x="4537" y="968"/>
                          <a:pt x="3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7003455" y="2558333"/>
                    <a:ext cx="1320256" cy="2208422"/>
                  </a:xfrm>
                  <a:custGeom>
                    <a:avLst/>
                    <a:gdLst/>
                    <a:ahLst/>
                    <a:cxnLst/>
                    <a:rect l="l" t="t" r="r" b="b"/>
                    <a:pathLst>
                      <a:path w="53306" h="79162" extrusionOk="0">
                        <a:moveTo>
                          <a:pt x="39292" y="0"/>
                        </a:moveTo>
                        <a:cubicBezTo>
                          <a:pt x="37693" y="0"/>
                          <a:pt x="37937" y="3273"/>
                          <a:pt x="36226" y="6209"/>
                        </a:cubicBezTo>
                        <a:cubicBezTo>
                          <a:pt x="33391" y="11046"/>
                          <a:pt x="27520" y="16383"/>
                          <a:pt x="24351" y="29692"/>
                        </a:cubicBezTo>
                        <a:cubicBezTo>
                          <a:pt x="21182" y="43035"/>
                          <a:pt x="25252" y="55678"/>
                          <a:pt x="25252" y="55678"/>
                        </a:cubicBezTo>
                        <a:lnTo>
                          <a:pt x="1" y="63450"/>
                        </a:lnTo>
                        <a:cubicBezTo>
                          <a:pt x="67" y="63450"/>
                          <a:pt x="101" y="63483"/>
                          <a:pt x="167" y="63517"/>
                        </a:cubicBezTo>
                        <a:cubicBezTo>
                          <a:pt x="1635" y="64484"/>
                          <a:pt x="4904" y="74258"/>
                          <a:pt x="3870" y="78894"/>
                        </a:cubicBezTo>
                        <a:cubicBezTo>
                          <a:pt x="3870" y="78994"/>
                          <a:pt x="3837" y="79094"/>
                          <a:pt x="3837" y="79161"/>
                        </a:cubicBezTo>
                        <a:cubicBezTo>
                          <a:pt x="14811" y="76426"/>
                          <a:pt x="39529" y="70788"/>
                          <a:pt x="44766" y="69454"/>
                        </a:cubicBezTo>
                        <a:cubicBezTo>
                          <a:pt x="52638" y="67419"/>
                          <a:pt x="51671" y="62049"/>
                          <a:pt x="51671" y="62049"/>
                        </a:cubicBezTo>
                        <a:cubicBezTo>
                          <a:pt x="51671" y="62049"/>
                          <a:pt x="52705" y="31093"/>
                          <a:pt x="53005" y="22154"/>
                        </a:cubicBezTo>
                        <a:cubicBezTo>
                          <a:pt x="53305" y="13247"/>
                          <a:pt x="50136" y="8911"/>
                          <a:pt x="42831" y="2239"/>
                        </a:cubicBezTo>
                        <a:cubicBezTo>
                          <a:pt x="41070" y="642"/>
                          <a:pt x="40001" y="0"/>
                          <a:pt x="39292" y="0"/>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6727283" y="925226"/>
                    <a:ext cx="1555007" cy="1390328"/>
                  </a:xfrm>
                  <a:custGeom>
                    <a:avLst/>
                    <a:gdLst/>
                    <a:ahLst/>
                    <a:cxnLst/>
                    <a:rect l="l" t="t" r="r" b="b"/>
                    <a:pathLst>
                      <a:path w="55740" h="49837" extrusionOk="0">
                        <a:moveTo>
                          <a:pt x="30855" y="1"/>
                        </a:moveTo>
                        <a:cubicBezTo>
                          <a:pt x="25985" y="1"/>
                          <a:pt x="21749" y="2703"/>
                          <a:pt x="19547" y="6706"/>
                        </a:cubicBezTo>
                        <a:cubicBezTo>
                          <a:pt x="18347" y="8907"/>
                          <a:pt x="16012" y="10241"/>
                          <a:pt x="13510" y="10375"/>
                        </a:cubicBezTo>
                        <a:cubicBezTo>
                          <a:pt x="13343" y="10375"/>
                          <a:pt x="13176" y="10408"/>
                          <a:pt x="13009" y="10408"/>
                        </a:cubicBezTo>
                        <a:cubicBezTo>
                          <a:pt x="7939" y="10942"/>
                          <a:pt x="3903" y="15178"/>
                          <a:pt x="3603" y="20249"/>
                        </a:cubicBezTo>
                        <a:cubicBezTo>
                          <a:pt x="3536" y="21850"/>
                          <a:pt x="3769" y="23384"/>
                          <a:pt x="4337" y="24785"/>
                        </a:cubicBezTo>
                        <a:cubicBezTo>
                          <a:pt x="5137" y="26820"/>
                          <a:pt x="4570" y="29155"/>
                          <a:pt x="2969" y="30656"/>
                        </a:cubicBezTo>
                        <a:cubicBezTo>
                          <a:pt x="2702" y="30890"/>
                          <a:pt x="2502" y="31123"/>
                          <a:pt x="2335" y="31323"/>
                        </a:cubicBezTo>
                        <a:cubicBezTo>
                          <a:pt x="567" y="32891"/>
                          <a:pt x="0" y="35660"/>
                          <a:pt x="734" y="37961"/>
                        </a:cubicBezTo>
                        <a:cubicBezTo>
                          <a:pt x="1434" y="41864"/>
                          <a:pt x="4837" y="44833"/>
                          <a:pt x="8940" y="44833"/>
                        </a:cubicBezTo>
                        <a:cubicBezTo>
                          <a:pt x="9907" y="44833"/>
                          <a:pt x="14244" y="44266"/>
                          <a:pt x="15511" y="44132"/>
                        </a:cubicBezTo>
                        <a:cubicBezTo>
                          <a:pt x="15511" y="47301"/>
                          <a:pt x="18046" y="49836"/>
                          <a:pt x="21215" y="49836"/>
                        </a:cubicBezTo>
                        <a:lnTo>
                          <a:pt x="41129" y="49836"/>
                        </a:lnTo>
                        <a:cubicBezTo>
                          <a:pt x="44098" y="49836"/>
                          <a:pt x="46567" y="47535"/>
                          <a:pt x="46800" y="44633"/>
                        </a:cubicBezTo>
                        <a:cubicBezTo>
                          <a:pt x="47301" y="44032"/>
                          <a:pt x="47634" y="43332"/>
                          <a:pt x="47768" y="42531"/>
                        </a:cubicBezTo>
                        <a:cubicBezTo>
                          <a:pt x="48034" y="40596"/>
                          <a:pt x="48235" y="38662"/>
                          <a:pt x="48468" y="36760"/>
                        </a:cubicBezTo>
                        <a:cubicBezTo>
                          <a:pt x="49002" y="35359"/>
                          <a:pt x="49569" y="33958"/>
                          <a:pt x="50036" y="32591"/>
                        </a:cubicBezTo>
                        <a:cubicBezTo>
                          <a:pt x="50336" y="31690"/>
                          <a:pt x="50570" y="30756"/>
                          <a:pt x="50736" y="29789"/>
                        </a:cubicBezTo>
                        <a:cubicBezTo>
                          <a:pt x="53738" y="28254"/>
                          <a:pt x="55740" y="25019"/>
                          <a:pt x="55440" y="21349"/>
                        </a:cubicBezTo>
                        <a:cubicBezTo>
                          <a:pt x="55106" y="17280"/>
                          <a:pt x="51904" y="13944"/>
                          <a:pt x="47834" y="13444"/>
                        </a:cubicBezTo>
                        <a:cubicBezTo>
                          <a:pt x="47463" y="13401"/>
                          <a:pt x="47095" y="13381"/>
                          <a:pt x="46733" y="13381"/>
                        </a:cubicBezTo>
                        <a:cubicBezTo>
                          <a:pt x="45666" y="13381"/>
                          <a:pt x="44645" y="13562"/>
                          <a:pt x="43698" y="13911"/>
                        </a:cubicBezTo>
                        <a:cubicBezTo>
                          <a:pt x="43731" y="13577"/>
                          <a:pt x="43765" y="13210"/>
                          <a:pt x="43765" y="12877"/>
                        </a:cubicBezTo>
                        <a:cubicBezTo>
                          <a:pt x="43765" y="5772"/>
                          <a:pt x="37994" y="1"/>
                          <a:pt x="30855"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7032509" y="1821375"/>
                    <a:ext cx="212188" cy="326680"/>
                  </a:xfrm>
                  <a:custGeom>
                    <a:avLst/>
                    <a:gdLst/>
                    <a:ahLst/>
                    <a:cxnLst/>
                    <a:rect l="l" t="t" r="r" b="b"/>
                    <a:pathLst>
                      <a:path w="7606" h="11710" extrusionOk="0">
                        <a:moveTo>
                          <a:pt x="3803" y="1"/>
                        </a:moveTo>
                        <a:cubicBezTo>
                          <a:pt x="1701" y="1"/>
                          <a:pt x="0" y="2603"/>
                          <a:pt x="0" y="5838"/>
                        </a:cubicBezTo>
                        <a:cubicBezTo>
                          <a:pt x="0" y="9074"/>
                          <a:pt x="1701" y="11709"/>
                          <a:pt x="3803" y="11709"/>
                        </a:cubicBezTo>
                        <a:cubicBezTo>
                          <a:pt x="5904" y="11709"/>
                          <a:pt x="7606" y="9074"/>
                          <a:pt x="7606" y="5838"/>
                        </a:cubicBezTo>
                        <a:cubicBezTo>
                          <a:pt x="7606" y="2603"/>
                          <a:pt x="5904" y="1"/>
                          <a:pt x="3803"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7066014" y="1826034"/>
                    <a:ext cx="188001" cy="316413"/>
                  </a:xfrm>
                  <a:custGeom>
                    <a:avLst/>
                    <a:gdLst/>
                    <a:ahLst/>
                    <a:cxnLst/>
                    <a:rect l="l" t="t" r="r" b="b"/>
                    <a:pathLst>
                      <a:path w="6739" h="11342" extrusionOk="0">
                        <a:moveTo>
                          <a:pt x="3369" y="1"/>
                        </a:moveTo>
                        <a:cubicBezTo>
                          <a:pt x="1501" y="1"/>
                          <a:pt x="0" y="2536"/>
                          <a:pt x="0" y="5671"/>
                        </a:cubicBezTo>
                        <a:cubicBezTo>
                          <a:pt x="0" y="8807"/>
                          <a:pt x="1501" y="11342"/>
                          <a:pt x="3369" y="11342"/>
                        </a:cubicBezTo>
                        <a:cubicBezTo>
                          <a:pt x="5237" y="11342"/>
                          <a:pt x="6738" y="8807"/>
                          <a:pt x="6738" y="5671"/>
                        </a:cubicBezTo>
                        <a:cubicBezTo>
                          <a:pt x="6738" y="2536"/>
                          <a:pt x="5237" y="1"/>
                          <a:pt x="3369"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7448612" y="2282425"/>
                    <a:ext cx="220991" cy="454178"/>
                  </a:xfrm>
                  <a:custGeom>
                    <a:avLst/>
                    <a:gdLst/>
                    <a:ahLst/>
                    <a:cxnLst/>
                    <a:rect l="l" t="t" r="r" b="b"/>
                    <a:pathLst>
                      <a:path w="14745" h="31650" extrusionOk="0">
                        <a:moveTo>
                          <a:pt x="1" y="0"/>
                        </a:moveTo>
                        <a:lnTo>
                          <a:pt x="368" y="28788"/>
                        </a:lnTo>
                        <a:cubicBezTo>
                          <a:pt x="207" y="30464"/>
                          <a:pt x="1263" y="31650"/>
                          <a:pt x="2372" y="31650"/>
                        </a:cubicBezTo>
                        <a:cubicBezTo>
                          <a:pt x="2874" y="31650"/>
                          <a:pt x="3388" y="31407"/>
                          <a:pt x="3803" y="30856"/>
                        </a:cubicBezTo>
                        <a:lnTo>
                          <a:pt x="14745" y="16279"/>
                        </a:lnTo>
                        <a:lnTo>
                          <a:pt x="14745" y="0"/>
                        </a:ln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7146972" y="1478934"/>
                    <a:ext cx="776108" cy="992956"/>
                  </a:xfrm>
                  <a:custGeom>
                    <a:avLst/>
                    <a:gdLst/>
                    <a:ahLst/>
                    <a:cxnLst/>
                    <a:rect l="l" t="t" r="r" b="b"/>
                    <a:pathLst>
                      <a:path w="27820" h="35593" extrusionOk="0">
                        <a:moveTo>
                          <a:pt x="15378" y="0"/>
                        </a:moveTo>
                        <a:cubicBezTo>
                          <a:pt x="13210" y="2802"/>
                          <a:pt x="10541" y="5371"/>
                          <a:pt x="7239" y="6605"/>
                        </a:cubicBezTo>
                        <a:cubicBezTo>
                          <a:pt x="6019" y="7047"/>
                          <a:pt x="4696" y="7283"/>
                          <a:pt x="3385" y="7283"/>
                        </a:cubicBezTo>
                        <a:cubicBezTo>
                          <a:pt x="2221" y="7283"/>
                          <a:pt x="1067" y="7097"/>
                          <a:pt x="0" y="6705"/>
                        </a:cubicBezTo>
                        <a:lnTo>
                          <a:pt x="0" y="22016"/>
                        </a:lnTo>
                        <a:cubicBezTo>
                          <a:pt x="0" y="29521"/>
                          <a:pt x="6071" y="35592"/>
                          <a:pt x="13577" y="35592"/>
                        </a:cubicBezTo>
                        <a:lnTo>
                          <a:pt x="14711" y="35592"/>
                        </a:lnTo>
                        <a:cubicBezTo>
                          <a:pt x="20982" y="35592"/>
                          <a:pt x="26286" y="31323"/>
                          <a:pt x="27820" y="25552"/>
                        </a:cubicBezTo>
                        <a:cubicBezTo>
                          <a:pt x="27353" y="25418"/>
                          <a:pt x="26719" y="25252"/>
                          <a:pt x="26686" y="25252"/>
                        </a:cubicBezTo>
                        <a:cubicBezTo>
                          <a:pt x="26252" y="19614"/>
                          <a:pt x="26486" y="14110"/>
                          <a:pt x="26019" y="8506"/>
                        </a:cubicBezTo>
                        <a:cubicBezTo>
                          <a:pt x="25819" y="5704"/>
                          <a:pt x="24618" y="3736"/>
                          <a:pt x="21849" y="3303"/>
                        </a:cubicBezTo>
                        <a:cubicBezTo>
                          <a:pt x="19447" y="2869"/>
                          <a:pt x="17146" y="1735"/>
                          <a:pt x="15378" y="0"/>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7238169" y="1239156"/>
                    <a:ext cx="792875" cy="604595"/>
                  </a:xfrm>
                  <a:custGeom>
                    <a:avLst/>
                    <a:gdLst/>
                    <a:ahLst/>
                    <a:cxnLst/>
                    <a:rect l="l" t="t" r="r" b="b"/>
                    <a:pathLst>
                      <a:path w="28421" h="21672" extrusionOk="0">
                        <a:moveTo>
                          <a:pt x="9163" y="1"/>
                        </a:moveTo>
                        <a:cubicBezTo>
                          <a:pt x="7517" y="1"/>
                          <a:pt x="5851" y="213"/>
                          <a:pt x="4237" y="690"/>
                        </a:cubicBezTo>
                        <a:cubicBezTo>
                          <a:pt x="1801" y="1423"/>
                          <a:pt x="1801" y="2291"/>
                          <a:pt x="0" y="4059"/>
                        </a:cubicBezTo>
                        <a:cubicBezTo>
                          <a:pt x="0" y="4059"/>
                          <a:pt x="3526" y="2262"/>
                          <a:pt x="8334" y="2262"/>
                        </a:cubicBezTo>
                        <a:cubicBezTo>
                          <a:pt x="11081" y="2262"/>
                          <a:pt x="14247" y="2849"/>
                          <a:pt x="17413" y="4692"/>
                        </a:cubicBezTo>
                        <a:cubicBezTo>
                          <a:pt x="26352" y="9930"/>
                          <a:pt x="25919" y="21671"/>
                          <a:pt x="25919" y="21671"/>
                        </a:cubicBezTo>
                        <a:lnTo>
                          <a:pt x="28420" y="21671"/>
                        </a:lnTo>
                        <a:cubicBezTo>
                          <a:pt x="28420" y="21671"/>
                          <a:pt x="28287" y="11564"/>
                          <a:pt x="21749" y="4692"/>
                        </a:cubicBezTo>
                        <a:cubicBezTo>
                          <a:pt x="19271" y="2088"/>
                          <a:pt x="14320" y="1"/>
                          <a:pt x="9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7850491" y="1821375"/>
                    <a:ext cx="213109" cy="326680"/>
                  </a:xfrm>
                  <a:custGeom>
                    <a:avLst/>
                    <a:gdLst/>
                    <a:ahLst/>
                    <a:cxnLst/>
                    <a:rect l="l" t="t" r="r" b="b"/>
                    <a:pathLst>
                      <a:path w="7639" h="11710" extrusionOk="0">
                        <a:moveTo>
                          <a:pt x="3836" y="1"/>
                        </a:moveTo>
                        <a:cubicBezTo>
                          <a:pt x="1701" y="1"/>
                          <a:pt x="0" y="2603"/>
                          <a:pt x="0" y="5838"/>
                        </a:cubicBezTo>
                        <a:cubicBezTo>
                          <a:pt x="0" y="9074"/>
                          <a:pt x="1701" y="11709"/>
                          <a:pt x="3836" y="11709"/>
                        </a:cubicBezTo>
                        <a:cubicBezTo>
                          <a:pt x="5938" y="11709"/>
                          <a:pt x="7639" y="9074"/>
                          <a:pt x="7639" y="5838"/>
                        </a:cubicBezTo>
                        <a:cubicBezTo>
                          <a:pt x="7639" y="2603"/>
                          <a:pt x="5938" y="1"/>
                          <a:pt x="3836"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7883996" y="1826034"/>
                    <a:ext cx="188922" cy="316413"/>
                  </a:xfrm>
                  <a:custGeom>
                    <a:avLst/>
                    <a:gdLst/>
                    <a:ahLst/>
                    <a:cxnLst/>
                    <a:rect l="l" t="t" r="r" b="b"/>
                    <a:pathLst>
                      <a:path w="6772" h="11342" extrusionOk="0">
                        <a:moveTo>
                          <a:pt x="3402" y="1"/>
                        </a:moveTo>
                        <a:cubicBezTo>
                          <a:pt x="1534" y="1"/>
                          <a:pt x="0" y="2536"/>
                          <a:pt x="0" y="5671"/>
                        </a:cubicBezTo>
                        <a:cubicBezTo>
                          <a:pt x="0" y="8807"/>
                          <a:pt x="1534" y="11342"/>
                          <a:pt x="3402" y="11342"/>
                        </a:cubicBezTo>
                        <a:cubicBezTo>
                          <a:pt x="5237" y="11342"/>
                          <a:pt x="6772" y="8807"/>
                          <a:pt x="6772" y="5671"/>
                        </a:cubicBezTo>
                        <a:cubicBezTo>
                          <a:pt x="6772" y="2536"/>
                          <a:pt x="5237" y="1"/>
                          <a:pt x="3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7526629" y="1997269"/>
                    <a:ext cx="461592" cy="364816"/>
                  </a:xfrm>
                  <a:custGeom>
                    <a:avLst/>
                    <a:gdLst/>
                    <a:ahLst/>
                    <a:cxnLst/>
                    <a:rect l="l" t="t" r="r" b="b"/>
                    <a:pathLst>
                      <a:path w="16546" h="13077" extrusionOk="0">
                        <a:moveTo>
                          <a:pt x="15946" y="0"/>
                        </a:moveTo>
                        <a:lnTo>
                          <a:pt x="12276" y="9941"/>
                        </a:lnTo>
                        <a:cubicBezTo>
                          <a:pt x="11709" y="11442"/>
                          <a:pt x="9975" y="12476"/>
                          <a:pt x="8007" y="12476"/>
                        </a:cubicBezTo>
                        <a:lnTo>
                          <a:pt x="1" y="12476"/>
                        </a:lnTo>
                        <a:lnTo>
                          <a:pt x="1" y="13076"/>
                        </a:lnTo>
                        <a:lnTo>
                          <a:pt x="8007" y="13076"/>
                        </a:lnTo>
                        <a:cubicBezTo>
                          <a:pt x="10275" y="13076"/>
                          <a:pt x="12210" y="11909"/>
                          <a:pt x="12843" y="10141"/>
                        </a:cubicBezTo>
                        <a:lnTo>
                          <a:pt x="16546" y="200"/>
                        </a:lnTo>
                        <a:lnTo>
                          <a:pt x="15946"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7932370" y="1907913"/>
                    <a:ext cx="104253" cy="162894"/>
                  </a:xfrm>
                  <a:custGeom>
                    <a:avLst/>
                    <a:gdLst/>
                    <a:ahLst/>
                    <a:cxnLst/>
                    <a:rect l="l" t="t" r="r" b="b"/>
                    <a:pathLst>
                      <a:path w="3737" h="5839" extrusionOk="0">
                        <a:moveTo>
                          <a:pt x="1869" y="1"/>
                        </a:moveTo>
                        <a:cubicBezTo>
                          <a:pt x="835" y="1"/>
                          <a:pt x="1" y="1302"/>
                          <a:pt x="1" y="2903"/>
                        </a:cubicBezTo>
                        <a:cubicBezTo>
                          <a:pt x="1" y="4538"/>
                          <a:pt x="835" y="5838"/>
                          <a:pt x="1869" y="5838"/>
                        </a:cubicBezTo>
                        <a:cubicBezTo>
                          <a:pt x="2903" y="5838"/>
                          <a:pt x="3737" y="4538"/>
                          <a:pt x="3737" y="2903"/>
                        </a:cubicBezTo>
                        <a:cubicBezTo>
                          <a:pt x="3737" y="1302"/>
                          <a:pt x="2903" y="1"/>
                          <a:pt x="1869"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7415904" y="2335051"/>
                    <a:ext cx="133099" cy="46561"/>
                  </a:xfrm>
                  <a:custGeom>
                    <a:avLst/>
                    <a:gdLst/>
                    <a:ahLst/>
                    <a:cxnLst/>
                    <a:rect l="l" t="t" r="r" b="b"/>
                    <a:pathLst>
                      <a:path w="4771" h="1669" extrusionOk="0">
                        <a:moveTo>
                          <a:pt x="1034" y="1"/>
                        </a:moveTo>
                        <a:cubicBezTo>
                          <a:pt x="467" y="1"/>
                          <a:pt x="0" y="368"/>
                          <a:pt x="0" y="835"/>
                        </a:cubicBezTo>
                        <a:cubicBezTo>
                          <a:pt x="0" y="1268"/>
                          <a:pt x="467" y="1669"/>
                          <a:pt x="1034" y="1669"/>
                        </a:cubicBezTo>
                        <a:lnTo>
                          <a:pt x="3736" y="1669"/>
                        </a:lnTo>
                        <a:cubicBezTo>
                          <a:pt x="4303" y="1669"/>
                          <a:pt x="4770" y="1268"/>
                          <a:pt x="4770" y="835"/>
                        </a:cubicBezTo>
                        <a:cubicBezTo>
                          <a:pt x="4770" y="368"/>
                          <a:pt x="4303" y="1"/>
                          <a:pt x="3736"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7647620" y="1896754"/>
                    <a:ext cx="59589" cy="88435"/>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7453687" y="2454225"/>
                    <a:ext cx="132905" cy="11948"/>
                  </a:xfrm>
                  <a:custGeom>
                    <a:avLst/>
                    <a:gdLst/>
                    <a:ahLst/>
                    <a:cxnLst/>
                    <a:rect l="l" t="t" r="r" b="b"/>
                    <a:pathLst>
                      <a:path w="6749" h="2249" extrusionOk="0">
                        <a:moveTo>
                          <a:pt x="0" y="2249"/>
                        </a:moveTo>
                        <a:cubicBezTo>
                          <a:pt x="2371" y="2249"/>
                          <a:pt x="4628" y="1060"/>
                          <a:pt x="6749" y="0"/>
                        </a:cubicBezTo>
                      </a:path>
                    </a:pathLst>
                  </a:custGeom>
                  <a:noFill/>
                  <a:ln w="9525" cap="flat" cmpd="sng">
                    <a:solidFill>
                      <a:schemeClr val="dk2"/>
                    </a:solidFill>
                    <a:prstDash val="solid"/>
                    <a:round/>
                    <a:headEnd type="none" w="med" len="med"/>
                    <a:tailEnd type="none" w="med" len="med"/>
                  </a:ln>
                </p:spPr>
                <p:txBody>
                  <a:bodyPr/>
                  <a:lstStyle/>
                  <a:p>
                    <a:endParaRPr lang="en-GB"/>
                  </a:p>
                </p:txBody>
              </p:sp>
              <p:cxnSp>
                <p:nvCxnSpPr>
                  <p:cNvPr id="394" name="Google Shape;394;p30"/>
                  <p:cNvCxnSpPr/>
                  <p:nvPr/>
                </p:nvCxnSpPr>
                <p:spPr>
                  <a:xfrm rot="10800000" flipH="1">
                    <a:off x="7015886" y="4056014"/>
                    <a:ext cx="773400" cy="259200"/>
                  </a:xfrm>
                  <a:prstGeom prst="straightConnector1">
                    <a:avLst/>
                  </a:prstGeom>
                  <a:noFill/>
                  <a:ln w="9525" cap="flat" cmpd="sng">
                    <a:solidFill>
                      <a:schemeClr val="dk2"/>
                    </a:solidFill>
                    <a:prstDash val="solid"/>
                    <a:round/>
                    <a:headEnd type="none" w="med" len="med"/>
                    <a:tailEnd type="none" w="med" len="med"/>
                  </a:ln>
                </p:spPr>
              </p:cxnSp>
              <p:sp>
                <p:nvSpPr>
                  <p:cNvPr id="395" name="Google Shape;395;p30"/>
                  <p:cNvSpPr/>
                  <p:nvPr/>
                </p:nvSpPr>
                <p:spPr>
                  <a:xfrm>
                    <a:off x="7730343" y="2706398"/>
                    <a:ext cx="167721" cy="1358374"/>
                  </a:xfrm>
                  <a:custGeom>
                    <a:avLst/>
                    <a:gdLst/>
                    <a:ahLst/>
                    <a:cxnLst/>
                    <a:rect l="l" t="t" r="r" b="b"/>
                    <a:pathLst>
                      <a:path w="5303" h="50106" extrusionOk="0">
                        <a:moveTo>
                          <a:pt x="5303" y="0"/>
                        </a:moveTo>
                        <a:cubicBezTo>
                          <a:pt x="1252" y="16245"/>
                          <a:pt x="-2225" y="33861"/>
                          <a:pt x="1826" y="50106"/>
                        </a:cubicBezTo>
                      </a:path>
                    </a:pathLst>
                  </a:custGeom>
                  <a:noFill/>
                  <a:ln w="9525" cap="flat" cmpd="sng">
                    <a:solidFill>
                      <a:schemeClr val="dk2"/>
                    </a:solidFill>
                    <a:prstDash val="solid"/>
                    <a:round/>
                    <a:headEnd type="none" w="med" len="med"/>
                    <a:tailEnd type="none" w="med" len="med"/>
                  </a:ln>
                </p:spPr>
                <p:txBody>
                  <a:bodyPr/>
                  <a:lstStyle/>
                  <a:p>
                    <a:endParaRPr lang="en-GB"/>
                  </a:p>
                </p:txBody>
              </p:sp>
              <p:cxnSp>
                <p:nvCxnSpPr>
                  <p:cNvPr id="396" name="Google Shape;396;p30"/>
                  <p:cNvCxnSpPr/>
                  <p:nvPr/>
                </p:nvCxnSpPr>
                <p:spPr>
                  <a:xfrm rot="10800000">
                    <a:off x="6944872" y="4345787"/>
                    <a:ext cx="81600" cy="43470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30"/>
                  <p:cNvCxnSpPr/>
                  <p:nvPr/>
                </p:nvCxnSpPr>
                <p:spPr>
                  <a:xfrm rot="10800000" flipH="1">
                    <a:off x="5955264" y="2643197"/>
                    <a:ext cx="285900" cy="306900"/>
                  </a:xfrm>
                  <a:prstGeom prst="straightConnector1">
                    <a:avLst/>
                  </a:prstGeom>
                  <a:noFill/>
                  <a:ln w="9525" cap="flat" cmpd="sng">
                    <a:solidFill>
                      <a:schemeClr val="dk2"/>
                    </a:solidFill>
                    <a:prstDash val="solid"/>
                    <a:round/>
                    <a:headEnd type="none" w="med" len="med"/>
                    <a:tailEnd type="none" w="med" len="med"/>
                  </a:ln>
                </p:spPr>
              </p:cxnSp>
              <p:cxnSp>
                <p:nvCxnSpPr>
                  <p:cNvPr id="398" name="Google Shape;398;p30"/>
                  <p:cNvCxnSpPr/>
                  <p:nvPr/>
                </p:nvCxnSpPr>
                <p:spPr>
                  <a:xfrm>
                    <a:off x="6014268" y="3023384"/>
                    <a:ext cx="744600" cy="858900"/>
                  </a:xfrm>
                  <a:prstGeom prst="straightConnector1">
                    <a:avLst/>
                  </a:prstGeom>
                  <a:noFill/>
                  <a:ln w="9525" cap="flat" cmpd="sng">
                    <a:solidFill>
                      <a:schemeClr val="dk2"/>
                    </a:solidFill>
                    <a:prstDash val="solid"/>
                    <a:round/>
                    <a:headEnd type="none" w="med" len="med"/>
                    <a:tailEnd type="none" w="med" len="med"/>
                  </a:ln>
                </p:spPr>
              </p:cxnSp>
              <p:sp>
                <p:nvSpPr>
                  <p:cNvPr id="399" name="Google Shape;399;p30"/>
                  <p:cNvSpPr/>
                  <p:nvPr/>
                </p:nvSpPr>
                <p:spPr>
                  <a:xfrm rot="695488">
                    <a:off x="7384205" y="2002800"/>
                    <a:ext cx="92101" cy="93997"/>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rot="6266286">
                    <a:off x="7253227" y="1748528"/>
                    <a:ext cx="120090" cy="118393"/>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rot="-4191432">
                    <a:off x="7442491" y="2111334"/>
                    <a:ext cx="165524" cy="165806"/>
                  </a:xfrm>
                  <a:prstGeom prst="chord">
                    <a:avLst>
                      <a:gd name="adj1" fmla="val 3360608"/>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rot="-6266286" flipH="1">
                    <a:off x="7617364" y="1748528"/>
                    <a:ext cx="120090" cy="118393"/>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7299470" y="1896754"/>
                    <a:ext cx="59589" cy="88435"/>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7180478" y="2044699"/>
                    <a:ext cx="132900" cy="13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7687053" y="2044699"/>
                    <a:ext cx="132900" cy="13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06" name="Google Shape;406;p30"/>
              <p:cNvCxnSpPr/>
              <p:nvPr/>
            </p:nvCxnSpPr>
            <p:spPr>
              <a:xfrm rot="10800000" flipH="1">
                <a:off x="7130675" y="4591175"/>
                <a:ext cx="633900" cy="179100"/>
              </a:xfrm>
              <a:prstGeom prst="straightConnector1">
                <a:avLst/>
              </a:prstGeom>
              <a:noFill/>
              <a:ln w="9525" cap="flat" cmpd="sng">
                <a:solidFill>
                  <a:schemeClr val="dk2"/>
                </a:solidFill>
                <a:prstDash val="solid"/>
                <a:round/>
                <a:headEnd type="none" w="med" len="med"/>
                <a:tailEnd type="none" w="med" len="med"/>
              </a:ln>
            </p:spPr>
          </p:cxnSp>
        </p:grpSp>
        <p:grpSp>
          <p:nvGrpSpPr>
            <p:cNvPr id="407" name="Google Shape;407;p30"/>
            <p:cNvGrpSpPr/>
            <p:nvPr/>
          </p:nvGrpSpPr>
          <p:grpSpPr>
            <a:xfrm>
              <a:off x="4292938" y="3114092"/>
              <a:ext cx="5843950" cy="3254075"/>
              <a:chOff x="4292938" y="3114092"/>
              <a:chExt cx="5843950" cy="3254075"/>
            </a:xfrm>
          </p:grpSpPr>
          <p:sp>
            <p:nvSpPr>
              <p:cNvPr id="408" name="Google Shape;408;p30"/>
              <p:cNvSpPr/>
              <p:nvPr/>
            </p:nvSpPr>
            <p:spPr>
              <a:xfrm rot="2951777">
                <a:off x="4502938" y="4358483"/>
                <a:ext cx="2048960" cy="1492862"/>
              </a:xfrm>
              <a:custGeom>
                <a:avLst/>
                <a:gdLst/>
                <a:ahLst/>
                <a:cxnLst/>
                <a:rect l="l" t="t" r="r" b="b"/>
                <a:pathLst>
                  <a:path w="71572" h="52147" extrusionOk="0">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rot="6300121" flipH="1">
                <a:off x="7563033" y="3566267"/>
                <a:ext cx="2512758" cy="2054525"/>
              </a:xfrm>
              <a:custGeom>
                <a:avLst/>
                <a:gdLst/>
                <a:ahLst/>
                <a:cxnLst/>
                <a:rect l="l" t="t" r="r" b="b"/>
                <a:pathLst>
                  <a:path w="64736" h="43587" extrusionOk="0">
                    <a:moveTo>
                      <a:pt x="45029" y="0"/>
                    </a:moveTo>
                    <a:cubicBezTo>
                      <a:pt x="44456" y="0"/>
                      <a:pt x="43894" y="47"/>
                      <a:pt x="43347" y="145"/>
                    </a:cubicBezTo>
                    <a:cubicBezTo>
                      <a:pt x="32824" y="2015"/>
                      <a:pt x="32306" y="21709"/>
                      <a:pt x="20968" y="23340"/>
                    </a:cubicBezTo>
                    <a:cubicBezTo>
                      <a:pt x="20481" y="23410"/>
                      <a:pt x="20004" y="23443"/>
                      <a:pt x="19535" y="23443"/>
                    </a:cubicBezTo>
                    <a:cubicBezTo>
                      <a:pt x="12649" y="23443"/>
                      <a:pt x="7652" y="16392"/>
                      <a:pt x="4557" y="16392"/>
                    </a:cubicBezTo>
                    <a:cubicBezTo>
                      <a:pt x="4200" y="16392"/>
                      <a:pt x="3868" y="16486"/>
                      <a:pt x="3562" y="16696"/>
                    </a:cubicBezTo>
                    <a:cubicBezTo>
                      <a:pt x="1" y="19143"/>
                      <a:pt x="2587" y="35176"/>
                      <a:pt x="12832" y="41244"/>
                    </a:cubicBezTo>
                    <a:cubicBezTo>
                      <a:pt x="15726" y="42946"/>
                      <a:pt x="18762" y="43587"/>
                      <a:pt x="21875" y="43587"/>
                    </a:cubicBezTo>
                    <a:cubicBezTo>
                      <a:pt x="26657" y="43587"/>
                      <a:pt x="31620" y="42073"/>
                      <a:pt x="36524" y="40567"/>
                    </a:cubicBezTo>
                    <a:cubicBezTo>
                      <a:pt x="45456" y="37862"/>
                      <a:pt x="63578" y="32312"/>
                      <a:pt x="64194" y="20356"/>
                    </a:cubicBezTo>
                    <a:cubicBezTo>
                      <a:pt x="64735" y="10712"/>
                      <a:pt x="53661" y="0"/>
                      <a:pt x="45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30"/>
            <p:cNvSpPr/>
            <p:nvPr/>
          </p:nvSpPr>
          <p:spPr>
            <a:xfrm rot="8274980">
              <a:off x="8103511" y="2773188"/>
              <a:ext cx="2078799" cy="183869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0"/>
          <p:cNvSpPr txBox="1">
            <a:spLocks noGrp="1"/>
          </p:cNvSpPr>
          <p:nvPr>
            <p:ph type="title"/>
          </p:nvPr>
        </p:nvSpPr>
        <p:spPr>
          <a:xfrm>
            <a:off x="599025" y="2247900"/>
            <a:ext cx="3972900" cy="9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 PROBLEM ·</a:t>
            </a:r>
            <a:endParaRPr sz="4000" dirty="0"/>
          </a:p>
        </p:txBody>
      </p:sp>
      <p:sp>
        <p:nvSpPr>
          <p:cNvPr id="412" name="Google Shape;412;p30"/>
          <p:cNvSpPr/>
          <p:nvPr/>
        </p:nvSpPr>
        <p:spPr>
          <a:xfrm rot="-5400000">
            <a:off x="4101227" y="-404120"/>
            <a:ext cx="1485393" cy="3513848"/>
          </a:xfrm>
          <a:custGeom>
            <a:avLst/>
            <a:gdLst/>
            <a:ahLst/>
            <a:cxnLst/>
            <a:rect l="l" t="t" r="r" b="b"/>
            <a:pathLst>
              <a:path w="39563" h="64894" extrusionOk="0">
                <a:moveTo>
                  <a:pt x="24003" y="1"/>
                </a:moveTo>
                <a:cubicBezTo>
                  <a:pt x="20634" y="1"/>
                  <a:pt x="17253" y="202"/>
                  <a:pt x="13977" y="470"/>
                </a:cubicBezTo>
                <a:cubicBezTo>
                  <a:pt x="12243" y="604"/>
                  <a:pt x="10575" y="837"/>
                  <a:pt x="9074" y="1371"/>
                </a:cubicBezTo>
                <a:cubicBezTo>
                  <a:pt x="8273" y="1504"/>
                  <a:pt x="7506" y="1638"/>
                  <a:pt x="6705" y="1805"/>
                </a:cubicBezTo>
                <a:cubicBezTo>
                  <a:pt x="4737" y="2172"/>
                  <a:pt x="2869" y="2939"/>
                  <a:pt x="1802" y="4740"/>
                </a:cubicBezTo>
                <a:cubicBezTo>
                  <a:pt x="634" y="6775"/>
                  <a:pt x="701" y="9377"/>
                  <a:pt x="568" y="11645"/>
                </a:cubicBezTo>
                <a:cubicBezTo>
                  <a:pt x="301" y="15614"/>
                  <a:pt x="167" y="19617"/>
                  <a:pt x="167" y="23587"/>
                </a:cubicBezTo>
                <a:cubicBezTo>
                  <a:pt x="1" y="28157"/>
                  <a:pt x="134" y="32760"/>
                  <a:pt x="668" y="37297"/>
                </a:cubicBezTo>
                <a:cubicBezTo>
                  <a:pt x="701" y="37764"/>
                  <a:pt x="735" y="38197"/>
                  <a:pt x="768" y="38664"/>
                </a:cubicBezTo>
                <a:cubicBezTo>
                  <a:pt x="1001" y="41600"/>
                  <a:pt x="1101" y="44769"/>
                  <a:pt x="1769" y="47671"/>
                </a:cubicBezTo>
                <a:cubicBezTo>
                  <a:pt x="2603" y="51207"/>
                  <a:pt x="5171" y="52508"/>
                  <a:pt x="8073" y="52641"/>
                </a:cubicBezTo>
                <a:cubicBezTo>
                  <a:pt x="8207" y="55977"/>
                  <a:pt x="8407" y="59179"/>
                  <a:pt x="7773" y="62581"/>
                </a:cubicBezTo>
                <a:cubicBezTo>
                  <a:pt x="7534" y="63906"/>
                  <a:pt x="8432" y="64894"/>
                  <a:pt x="9580" y="64894"/>
                </a:cubicBezTo>
                <a:cubicBezTo>
                  <a:pt x="9878" y="64894"/>
                  <a:pt x="10192" y="64827"/>
                  <a:pt x="10508" y="64683"/>
                </a:cubicBezTo>
                <a:cubicBezTo>
                  <a:pt x="15312" y="62448"/>
                  <a:pt x="18681" y="58078"/>
                  <a:pt x="19848" y="53008"/>
                </a:cubicBezTo>
                <a:cubicBezTo>
                  <a:pt x="22283" y="53008"/>
                  <a:pt x="24718" y="52975"/>
                  <a:pt x="27120" y="52975"/>
                </a:cubicBezTo>
                <a:cubicBezTo>
                  <a:pt x="27216" y="52973"/>
                  <a:pt x="27313" y="52972"/>
                  <a:pt x="27412" y="52972"/>
                </a:cubicBezTo>
                <a:cubicBezTo>
                  <a:pt x="27837" y="52972"/>
                  <a:pt x="28281" y="52984"/>
                  <a:pt x="28730" y="52984"/>
                </a:cubicBezTo>
                <a:cubicBezTo>
                  <a:pt x="30449" y="52984"/>
                  <a:pt x="32224" y="52814"/>
                  <a:pt x="33158" y="51173"/>
                </a:cubicBezTo>
                <a:cubicBezTo>
                  <a:pt x="33191" y="51140"/>
                  <a:pt x="33224" y="51073"/>
                  <a:pt x="33258" y="51040"/>
                </a:cubicBezTo>
                <a:cubicBezTo>
                  <a:pt x="33358" y="50940"/>
                  <a:pt x="33491" y="50873"/>
                  <a:pt x="33591" y="50773"/>
                </a:cubicBezTo>
                <a:cubicBezTo>
                  <a:pt x="34592" y="49872"/>
                  <a:pt x="34459" y="48238"/>
                  <a:pt x="34292" y="46803"/>
                </a:cubicBezTo>
                <a:cubicBezTo>
                  <a:pt x="34392" y="45836"/>
                  <a:pt x="34459" y="44835"/>
                  <a:pt x="34625" y="43968"/>
                </a:cubicBezTo>
                <a:cubicBezTo>
                  <a:pt x="35126" y="40966"/>
                  <a:pt x="35626" y="37997"/>
                  <a:pt x="36160" y="35028"/>
                </a:cubicBezTo>
                <a:cubicBezTo>
                  <a:pt x="37127" y="29291"/>
                  <a:pt x="38228" y="23587"/>
                  <a:pt x="38962" y="17816"/>
                </a:cubicBezTo>
                <a:cubicBezTo>
                  <a:pt x="39329" y="14981"/>
                  <a:pt x="39562" y="12112"/>
                  <a:pt x="39496" y="9210"/>
                </a:cubicBezTo>
                <a:cubicBezTo>
                  <a:pt x="39462" y="7142"/>
                  <a:pt x="39429" y="4773"/>
                  <a:pt x="38095" y="3072"/>
                </a:cubicBezTo>
                <a:cubicBezTo>
                  <a:pt x="37194" y="1971"/>
                  <a:pt x="36060" y="1504"/>
                  <a:pt x="34792" y="1271"/>
                </a:cubicBezTo>
                <a:cubicBezTo>
                  <a:pt x="34225" y="904"/>
                  <a:pt x="33491" y="637"/>
                  <a:pt x="32624" y="537"/>
                </a:cubicBezTo>
                <a:cubicBezTo>
                  <a:pt x="29811" y="151"/>
                  <a:pt x="26912" y="1"/>
                  <a:pt x="24003"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txBox="1">
            <a:spLocks noGrp="1"/>
          </p:cNvSpPr>
          <p:nvPr>
            <p:ph type="title" idx="2"/>
          </p:nvPr>
        </p:nvSpPr>
        <p:spPr>
          <a:xfrm flipH="1">
            <a:off x="3867450" y="647775"/>
            <a:ext cx="1409100" cy="133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414" name="Google Shape;414;p30"/>
          <p:cNvSpPr txBox="1">
            <a:spLocks noGrp="1"/>
          </p:cNvSpPr>
          <p:nvPr>
            <p:ph type="subTitle" idx="1"/>
          </p:nvPr>
        </p:nvSpPr>
        <p:spPr>
          <a:xfrm>
            <a:off x="1346775" y="3150400"/>
            <a:ext cx="2477400" cy="6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accent2"/>
                </a:solidFill>
                <a:latin typeface="Ubuntu" panose="020B0504030602030204" pitchFamily="34" charset="0"/>
              </a:rPr>
              <a:t>“ The reason from which it all started. “</a:t>
            </a:r>
            <a:endParaRPr sz="1600" dirty="0">
              <a:solidFill>
                <a:schemeClr val="accent2"/>
              </a:solidFill>
              <a:latin typeface="Ubuntu" panose="020B0504030602030204" pitchFamily="34"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62"/>
          <p:cNvSpPr txBox="1">
            <a:spLocks noGrp="1"/>
          </p:cNvSpPr>
          <p:nvPr>
            <p:ph type="subTitle" idx="1"/>
          </p:nvPr>
        </p:nvSpPr>
        <p:spPr>
          <a:xfrm>
            <a:off x="0" y="3294592"/>
            <a:ext cx="9144000" cy="110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2"/>
                </a:solidFill>
                <a:latin typeface="Ubuntu" panose="020B0504030602030204" pitchFamily="34" charset="0"/>
              </a:rPr>
              <a:t>A manager at the bank is disturbed with more and more customers leaving their credit card services. They would really appreciate if one could predict for them who is going to get churned so they can proactively go to the customer to provide them better services and turn customers' decisions in the opposite direction</a:t>
            </a:r>
            <a:endParaRPr sz="1600" dirty="0">
              <a:solidFill>
                <a:schemeClr val="accent2"/>
              </a:solidFill>
              <a:latin typeface="Ubuntu" panose="020B0504030602030204" pitchFamily="34" charset="0"/>
            </a:endParaRPr>
          </a:p>
        </p:txBody>
      </p:sp>
      <p:sp>
        <p:nvSpPr>
          <p:cNvPr id="1078" name="Google Shape;1078;p62"/>
          <p:cNvSpPr txBox="1">
            <a:spLocks noGrp="1"/>
          </p:cNvSpPr>
          <p:nvPr>
            <p:ph type="title"/>
          </p:nvPr>
        </p:nvSpPr>
        <p:spPr>
          <a:xfrm>
            <a:off x="1568662" y="2303844"/>
            <a:ext cx="6006325" cy="8341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HIGHER RATE OF CUSTOMER TURNOVER </a:t>
            </a:r>
            <a:r>
              <a:rPr lang="en-US" dirty="0"/>
              <a:t>☹️</a:t>
            </a:r>
            <a:endParaRPr dirty="0"/>
          </a:p>
        </p:txBody>
      </p:sp>
      <p:grpSp>
        <p:nvGrpSpPr>
          <p:cNvPr id="1079" name="Google Shape;1079;p62"/>
          <p:cNvGrpSpPr/>
          <p:nvPr/>
        </p:nvGrpSpPr>
        <p:grpSpPr>
          <a:xfrm>
            <a:off x="5422042" y="-241657"/>
            <a:ext cx="880519" cy="840644"/>
            <a:chOff x="10629042" y="-4240357"/>
            <a:chExt cx="880519" cy="840644"/>
          </a:xfrm>
        </p:grpSpPr>
        <p:sp>
          <p:nvSpPr>
            <p:cNvPr id="1080" name="Google Shape;1080;p62"/>
            <p:cNvSpPr/>
            <p:nvPr/>
          </p:nvSpPr>
          <p:spPr>
            <a:xfrm rot="-2114628">
              <a:off x="10768919" y="-4146869"/>
              <a:ext cx="531648" cy="653667"/>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2"/>
            <p:cNvSpPr/>
            <p:nvPr/>
          </p:nvSpPr>
          <p:spPr>
            <a:xfrm rot="-2114628">
              <a:off x="11324911" y="-3804614"/>
              <a:ext cx="150511" cy="16612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62"/>
          <p:cNvSpPr/>
          <p:nvPr/>
        </p:nvSpPr>
        <p:spPr>
          <a:xfrm rot="5056479">
            <a:off x="1304341" y="1415070"/>
            <a:ext cx="668761" cy="902277"/>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077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8"/>
          <p:cNvSpPr/>
          <p:nvPr/>
        </p:nvSpPr>
        <p:spPr>
          <a:xfrm>
            <a:off x="3468078" y="1952302"/>
            <a:ext cx="2311468" cy="2310840"/>
          </a:xfrm>
          <a:custGeom>
            <a:avLst/>
            <a:gdLst/>
            <a:ahLst/>
            <a:cxnLst/>
            <a:rect l="l" t="t" r="r" b="b"/>
            <a:pathLst>
              <a:path w="121321" h="121288" extrusionOk="0">
                <a:moveTo>
                  <a:pt x="60644" y="1"/>
                </a:moveTo>
                <a:cubicBezTo>
                  <a:pt x="27154" y="1"/>
                  <a:pt x="1" y="27153"/>
                  <a:pt x="1" y="60644"/>
                </a:cubicBezTo>
                <a:cubicBezTo>
                  <a:pt x="1" y="94135"/>
                  <a:pt x="27154" y="121287"/>
                  <a:pt x="60644" y="121287"/>
                </a:cubicBezTo>
                <a:cubicBezTo>
                  <a:pt x="94168" y="121287"/>
                  <a:pt x="121321" y="94135"/>
                  <a:pt x="121321" y="60644"/>
                </a:cubicBezTo>
                <a:cubicBezTo>
                  <a:pt x="121321" y="27153"/>
                  <a:pt x="94168" y="1"/>
                  <a:pt x="60644" y="1"/>
                </a:cubicBezTo>
                <a:close/>
              </a:path>
            </a:pathLst>
          </a:custGeom>
          <a:solidFill>
            <a:srgbClr val="6CC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txBox="1">
            <a:spLocks noGrp="1"/>
          </p:cNvSpPr>
          <p:nvPr>
            <p:ph type="title" idx="8"/>
          </p:nvPr>
        </p:nvSpPr>
        <p:spPr>
          <a:xfrm>
            <a:off x="599025" y="501771"/>
            <a:ext cx="793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 </a:t>
            </a:r>
            <a:r>
              <a:rPr lang="en" dirty="0"/>
              <a:t>PROBLEM ·</a:t>
            </a:r>
            <a:endParaRPr dirty="0"/>
          </a:p>
        </p:txBody>
      </p:sp>
      <p:sp>
        <p:nvSpPr>
          <p:cNvPr id="747" name="Google Shape;747;p38"/>
          <p:cNvSpPr txBox="1">
            <a:spLocks noGrp="1"/>
          </p:cNvSpPr>
          <p:nvPr>
            <p:ph type="subTitle" idx="1"/>
          </p:nvPr>
        </p:nvSpPr>
        <p:spPr>
          <a:xfrm>
            <a:off x="599025" y="1979673"/>
            <a:ext cx="19167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1" dirty="0"/>
              <a:t>Reduced customer loyalty and trust</a:t>
            </a:r>
            <a:endParaRPr b="1" dirty="0"/>
          </a:p>
        </p:txBody>
      </p:sp>
      <p:sp>
        <p:nvSpPr>
          <p:cNvPr id="748" name="Google Shape;748;p38"/>
          <p:cNvSpPr txBox="1">
            <a:spLocks noGrp="1"/>
          </p:cNvSpPr>
          <p:nvPr>
            <p:ph type="subTitle" idx="3"/>
          </p:nvPr>
        </p:nvSpPr>
        <p:spPr>
          <a:xfrm>
            <a:off x="599025" y="3750430"/>
            <a:ext cx="19167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Decreased revenue and profitability</a:t>
            </a:r>
            <a:endParaRPr b="1" dirty="0"/>
          </a:p>
        </p:txBody>
      </p:sp>
      <p:sp>
        <p:nvSpPr>
          <p:cNvPr id="751" name="Google Shape;751;p38"/>
          <p:cNvSpPr txBox="1">
            <a:spLocks noGrp="1"/>
          </p:cNvSpPr>
          <p:nvPr>
            <p:ph type="subTitle" idx="5"/>
          </p:nvPr>
        </p:nvSpPr>
        <p:spPr>
          <a:xfrm>
            <a:off x="6621600" y="1979673"/>
            <a:ext cx="19167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Difficulty in achieving growth targets</a:t>
            </a:r>
            <a:endParaRPr b="1" dirty="0"/>
          </a:p>
        </p:txBody>
      </p:sp>
      <p:sp>
        <p:nvSpPr>
          <p:cNvPr id="753" name="Google Shape;753;p38"/>
          <p:cNvSpPr txBox="1">
            <a:spLocks noGrp="1"/>
          </p:cNvSpPr>
          <p:nvPr>
            <p:ph type="subTitle" idx="7"/>
          </p:nvPr>
        </p:nvSpPr>
        <p:spPr>
          <a:xfrm>
            <a:off x="6621599" y="3592627"/>
            <a:ext cx="1916700" cy="997503"/>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n-US" b="1" dirty="0"/>
              <a:t>Increased marketing and acquisition costs</a:t>
            </a:r>
            <a:endParaRPr b="1" dirty="0"/>
          </a:p>
        </p:txBody>
      </p:sp>
      <p:grpSp>
        <p:nvGrpSpPr>
          <p:cNvPr id="754" name="Google Shape;754;p38"/>
          <p:cNvGrpSpPr/>
          <p:nvPr/>
        </p:nvGrpSpPr>
        <p:grpSpPr>
          <a:xfrm>
            <a:off x="5319410" y="2407847"/>
            <a:ext cx="924713" cy="760252"/>
            <a:chOff x="5319410" y="2407847"/>
            <a:chExt cx="924713" cy="760252"/>
          </a:xfrm>
        </p:grpSpPr>
        <p:sp>
          <p:nvSpPr>
            <p:cNvPr id="755" name="Google Shape;755;p38"/>
            <p:cNvSpPr/>
            <p:nvPr/>
          </p:nvSpPr>
          <p:spPr>
            <a:xfrm>
              <a:off x="5376605" y="2407847"/>
              <a:ext cx="867517" cy="694807"/>
            </a:xfrm>
            <a:custGeom>
              <a:avLst/>
              <a:gdLst/>
              <a:ahLst/>
              <a:cxnLst/>
              <a:rect l="l" t="t" r="r" b="b"/>
              <a:pathLst>
                <a:path w="45533" h="36468" extrusionOk="0">
                  <a:moveTo>
                    <a:pt x="7613" y="1"/>
                  </a:moveTo>
                  <a:cubicBezTo>
                    <a:pt x="7121" y="1"/>
                    <a:pt x="6678" y="340"/>
                    <a:pt x="6538" y="842"/>
                  </a:cubicBezTo>
                  <a:lnTo>
                    <a:pt x="0" y="26593"/>
                  </a:lnTo>
                  <a:lnTo>
                    <a:pt x="38861" y="36467"/>
                  </a:lnTo>
                  <a:lnTo>
                    <a:pt x="45399" y="10715"/>
                  </a:lnTo>
                  <a:cubicBezTo>
                    <a:pt x="45533" y="10115"/>
                    <a:pt x="45199" y="9514"/>
                    <a:pt x="44599" y="9381"/>
                  </a:cubicBezTo>
                  <a:lnTo>
                    <a:pt x="7906" y="41"/>
                  </a:lnTo>
                  <a:cubicBezTo>
                    <a:pt x="7808" y="14"/>
                    <a:pt x="7709" y="1"/>
                    <a:pt x="7613"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5422369" y="2457898"/>
              <a:ext cx="778542" cy="592247"/>
            </a:xfrm>
            <a:custGeom>
              <a:avLst/>
              <a:gdLst/>
              <a:ahLst/>
              <a:cxnLst/>
              <a:rect l="l" t="t" r="r" b="b"/>
              <a:pathLst>
                <a:path w="40863" h="31085" extrusionOk="0">
                  <a:moveTo>
                    <a:pt x="6577" y="1"/>
                  </a:moveTo>
                  <a:cubicBezTo>
                    <a:pt x="5969" y="1"/>
                    <a:pt x="5410" y="409"/>
                    <a:pt x="5271" y="1050"/>
                  </a:cubicBezTo>
                  <a:lnTo>
                    <a:pt x="167" y="21031"/>
                  </a:lnTo>
                  <a:cubicBezTo>
                    <a:pt x="0" y="21765"/>
                    <a:pt x="434" y="22532"/>
                    <a:pt x="1168" y="22699"/>
                  </a:cubicBezTo>
                  <a:lnTo>
                    <a:pt x="33924" y="31038"/>
                  </a:lnTo>
                  <a:cubicBezTo>
                    <a:pt x="34040" y="31070"/>
                    <a:pt x="34155" y="31085"/>
                    <a:pt x="34269" y="31085"/>
                  </a:cubicBezTo>
                  <a:cubicBezTo>
                    <a:pt x="34876" y="31085"/>
                    <a:pt x="35424" y="30656"/>
                    <a:pt x="35592" y="30037"/>
                  </a:cubicBezTo>
                  <a:lnTo>
                    <a:pt x="40662" y="10023"/>
                  </a:lnTo>
                  <a:cubicBezTo>
                    <a:pt x="40863" y="9289"/>
                    <a:pt x="40429" y="8555"/>
                    <a:pt x="39662" y="8355"/>
                  </a:cubicBezTo>
                  <a:lnTo>
                    <a:pt x="6938" y="49"/>
                  </a:lnTo>
                  <a:cubicBezTo>
                    <a:pt x="6818" y="16"/>
                    <a:pt x="6696" y="1"/>
                    <a:pt x="6577"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a:off x="5327660" y="2927218"/>
              <a:ext cx="820496" cy="231355"/>
            </a:xfrm>
            <a:custGeom>
              <a:avLst/>
              <a:gdLst/>
              <a:ahLst/>
              <a:cxnLst/>
              <a:rect l="l" t="t" r="r" b="b"/>
              <a:pathLst>
                <a:path w="43065" h="12143" extrusionOk="0">
                  <a:moveTo>
                    <a:pt x="334" y="0"/>
                  </a:moveTo>
                  <a:lnTo>
                    <a:pt x="1" y="1301"/>
                  </a:lnTo>
                  <a:lnTo>
                    <a:pt x="42731" y="12143"/>
                  </a:lnTo>
                  <a:lnTo>
                    <a:pt x="43065" y="10842"/>
                  </a:lnTo>
                  <a:lnTo>
                    <a:pt x="334"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a:off x="5319410" y="2918949"/>
              <a:ext cx="837014" cy="249150"/>
            </a:xfrm>
            <a:custGeom>
              <a:avLst/>
              <a:gdLst/>
              <a:ahLst/>
              <a:cxnLst/>
              <a:rect l="l" t="t" r="r" b="b"/>
              <a:pathLst>
                <a:path w="43932" h="13077" extrusionOk="0">
                  <a:moveTo>
                    <a:pt x="1034" y="901"/>
                  </a:moveTo>
                  <a:lnTo>
                    <a:pt x="43031" y="11576"/>
                  </a:lnTo>
                  <a:lnTo>
                    <a:pt x="42898" y="12176"/>
                  </a:lnTo>
                  <a:lnTo>
                    <a:pt x="901" y="1502"/>
                  </a:lnTo>
                  <a:lnTo>
                    <a:pt x="1034" y="901"/>
                  </a:lnTo>
                  <a:close/>
                  <a:moveTo>
                    <a:pt x="501" y="1"/>
                  </a:moveTo>
                  <a:lnTo>
                    <a:pt x="0" y="2036"/>
                  </a:lnTo>
                  <a:lnTo>
                    <a:pt x="43431" y="13077"/>
                  </a:lnTo>
                  <a:lnTo>
                    <a:pt x="43932" y="11042"/>
                  </a:lnTo>
                  <a:lnTo>
                    <a:pt x="501" y="1"/>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5337205" y="2916415"/>
              <a:ext cx="810951" cy="213559"/>
            </a:xfrm>
            <a:custGeom>
              <a:avLst/>
              <a:gdLst/>
              <a:ahLst/>
              <a:cxnLst/>
              <a:rect l="l" t="t" r="r" b="b"/>
              <a:pathLst>
                <a:path w="42564" h="11209" extrusionOk="0">
                  <a:moveTo>
                    <a:pt x="2102" y="0"/>
                  </a:moveTo>
                  <a:lnTo>
                    <a:pt x="0" y="367"/>
                  </a:lnTo>
                  <a:cubicBezTo>
                    <a:pt x="0" y="367"/>
                    <a:pt x="0" y="401"/>
                    <a:pt x="0" y="401"/>
                  </a:cubicBezTo>
                  <a:lnTo>
                    <a:pt x="42497" y="11208"/>
                  </a:lnTo>
                  <a:cubicBezTo>
                    <a:pt x="42531" y="11208"/>
                    <a:pt x="42564" y="11175"/>
                    <a:pt x="42531" y="11142"/>
                  </a:cubicBezTo>
                  <a:lnTo>
                    <a:pt x="41163" y="9941"/>
                  </a:lnTo>
                  <a:lnTo>
                    <a:pt x="2102"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5329565" y="2909423"/>
              <a:ext cx="826859" cy="227544"/>
            </a:xfrm>
            <a:custGeom>
              <a:avLst/>
              <a:gdLst/>
              <a:ahLst/>
              <a:cxnLst/>
              <a:rect l="l" t="t" r="r" b="b"/>
              <a:pathLst>
                <a:path w="43399" h="11943" extrusionOk="0">
                  <a:moveTo>
                    <a:pt x="2469" y="734"/>
                  </a:moveTo>
                  <a:lnTo>
                    <a:pt x="41364" y="10641"/>
                  </a:lnTo>
                  <a:lnTo>
                    <a:pt x="41631" y="10875"/>
                  </a:lnTo>
                  <a:lnTo>
                    <a:pt x="2102" y="801"/>
                  </a:lnTo>
                  <a:lnTo>
                    <a:pt x="2469" y="734"/>
                  </a:lnTo>
                  <a:close/>
                  <a:moveTo>
                    <a:pt x="2503" y="0"/>
                  </a:moveTo>
                  <a:lnTo>
                    <a:pt x="335" y="367"/>
                  </a:lnTo>
                  <a:lnTo>
                    <a:pt x="34" y="434"/>
                  </a:lnTo>
                  <a:lnTo>
                    <a:pt x="1" y="1068"/>
                  </a:lnTo>
                  <a:lnTo>
                    <a:pt x="42798" y="11942"/>
                  </a:lnTo>
                  <a:lnTo>
                    <a:pt x="42898" y="11942"/>
                  </a:lnTo>
                  <a:cubicBezTo>
                    <a:pt x="43032" y="11942"/>
                    <a:pt x="43198" y="11842"/>
                    <a:pt x="43265" y="11709"/>
                  </a:cubicBezTo>
                  <a:lnTo>
                    <a:pt x="43399" y="11409"/>
                  </a:lnTo>
                  <a:lnTo>
                    <a:pt x="41731" y="9974"/>
                  </a:lnTo>
                  <a:lnTo>
                    <a:pt x="2569" y="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5677844" y="3014917"/>
              <a:ext cx="126490" cy="41325"/>
            </a:xfrm>
            <a:custGeom>
              <a:avLst/>
              <a:gdLst/>
              <a:ahLst/>
              <a:cxnLst/>
              <a:rect l="l" t="t" r="r" b="b"/>
              <a:pathLst>
                <a:path w="6639" h="2169" extrusionOk="0">
                  <a:moveTo>
                    <a:pt x="1" y="1"/>
                  </a:moveTo>
                  <a:lnTo>
                    <a:pt x="735" y="901"/>
                  </a:lnTo>
                  <a:lnTo>
                    <a:pt x="5771" y="2169"/>
                  </a:lnTo>
                  <a:lnTo>
                    <a:pt x="6639" y="1702"/>
                  </a:lnTo>
                  <a:lnTo>
                    <a:pt x="1" y="1"/>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5674034" y="3011754"/>
              <a:ext cx="132853" cy="50222"/>
            </a:xfrm>
            <a:custGeom>
              <a:avLst/>
              <a:gdLst/>
              <a:ahLst/>
              <a:cxnLst/>
              <a:rect l="l" t="t" r="r" b="b"/>
              <a:pathLst>
                <a:path w="6973" h="2636" extrusionOk="0">
                  <a:moveTo>
                    <a:pt x="434" y="0"/>
                  </a:moveTo>
                  <a:lnTo>
                    <a:pt x="1" y="334"/>
                  </a:lnTo>
                  <a:lnTo>
                    <a:pt x="768" y="1301"/>
                  </a:lnTo>
                  <a:lnTo>
                    <a:pt x="6005" y="2635"/>
                  </a:lnTo>
                  <a:lnTo>
                    <a:pt x="6972" y="2102"/>
                  </a:lnTo>
                  <a:lnTo>
                    <a:pt x="6705" y="1601"/>
                  </a:lnTo>
                  <a:lnTo>
                    <a:pt x="5938" y="2035"/>
                  </a:lnTo>
                  <a:lnTo>
                    <a:pt x="1068" y="801"/>
                  </a:lnTo>
                  <a:lnTo>
                    <a:pt x="434"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a:off x="5860882" y="2512521"/>
              <a:ext cx="19719" cy="17185"/>
            </a:xfrm>
            <a:custGeom>
              <a:avLst/>
              <a:gdLst/>
              <a:ahLst/>
              <a:cxnLst/>
              <a:rect l="l" t="t" r="r" b="b"/>
              <a:pathLst>
                <a:path w="1035" h="902" extrusionOk="0">
                  <a:moveTo>
                    <a:pt x="498" y="1"/>
                  </a:moveTo>
                  <a:cubicBezTo>
                    <a:pt x="282" y="1"/>
                    <a:pt x="89" y="130"/>
                    <a:pt x="34" y="351"/>
                  </a:cubicBezTo>
                  <a:cubicBezTo>
                    <a:pt x="1" y="585"/>
                    <a:pt x="134" y="818"/>
                    <a:pt x="401" y="885"/>
                  </a:cubicBezTo>
                  <a:cubicBezTo>
                    <a:pt x="447" y="897"/>
                    <a:pt x="493" y="902"/>
                    <a:pt x="537" y="902"/>
                  </a:cubicBezTo>
                  <a:cubicBezTo>
                    <a:pt x="744" y="902"/>
                    <a:pt x="913" y="777"/>
                    <a:pt x="968" y="585"/>
                  </a:cubicBezTo>
                  <a:cubicBezTo>
                    <a:pt x="1035" y="351"/>
                    <a:pt x="868" y="84"/>
                    <a:pt x="634" y="18"/>
                  </a:cubicBezTo>
                  <a:cubicBezTo>
                    <a:pt x="589" y="6"/>
                    <a:pt x="543" y="1"/>
                    <a:pt x="498"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8"/>
          <p:cNvGrpSpPr/>
          <p:nvPr/>
        </p:nvGrpSpPr>
        <p:grpSpPr>
          <a:xfrm>
            <a:off x="2887206" y="2233726"/>
            <a:ext cx="1001628" cy="833966"/>
            <a:chOff x="2887206" y="2233726"/>
            <a:chExt cx="1001628" cy="833966"/>
          </a:xfrm>
        </p:grpSpPr>
        <p:sp>
          <p:nvSpPr>
            <p:cNvPr id="765" name="Google Shape;765;p38"/>
            <p:cNvSpPr/>
            <p:nvPr/>
          </p:nvSpPr>
          <p:spPr>
            <a:xfrm>
              <a:off x="3349248" y="2908794"/>
              <a:ext cx="179875" cy="130300"/>
            </a:xfrm>
            <a:custGeom>
              <a:avLst/>
              <a:gdLst/>
              <a:ahLst/>
              <a:cxnLst/>
              <a:rect l="l" t="t" r="r" b="b"/>
              <a:pathLst>
                <a:path w="9441" h="6839" extrusionOk="0">
                  <a:moveTo>
                    <a:pt x="7806" y="0"/>
                  </a:moveTo>
                  <a:lnTo>
                    <a:pt x="200" y="934"/>
                  </a:lnTo>
                  <a:lnTo>
                    <a:pt x="0" y="6838"/>
                  </a:lnTo>
                  <a:lnTo>
                    <a:pt x="9440" y="5704"/>
                  </a:lnTo>
                  <a:lnTo>
                    <a:pt x="7806" y="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2894827" y="2241976"/>
              <a:ext cx="985738" cy="724929"/>
            </a:xfrm>
            <a:custGeom>
              <a:avLst/>
              <a:gdLst/>
              <a:ahLst/>
              <a:cxnLst/>
              <a:rect l="l" t="t" r="r" b="b"/>
              <a:pathLst>
                <a:path w="51738" h="38049" extrusionOk="0">
                  <a:moveTo>
                    <a:pt x="46862" y="1"/>
                  </a:moveTo>
                  <a:cubicBezTo>
                    <a:pt x="46820" y="1"/>
                    <a:pt x="46777" y="3"/>
                    <a:pt x="46734" y="7"/>
                  </a:cubicBezTo>
                  <a:lnTo>
                    <a:pt x="1068" y="5511"/>
                  </a:lnTo>
                  <a:cubicBezTo>
                    <a:pt x="434" y="5611"/>
                    <a:pt x="1" y="6179"/>
                    <a:pt x="67" y="6812"/>
                  </a:cubicBezTo>
                  <a:lnTo>
                    <a:pt x="3737" y="37034"/>
                  </a:lnTo>
                  <a:cubicBezTo>
                    <a:pt x="3797" y="37610"/>
                    <a:pt x="4271" y="38048"/>
                    <a:pt x="4833" y="38048"/>
                  </a:cubicBezTo>
                  <a:cubicBezTo>
                    <a:pt x="4889" y="38048"/>
                    <a:pt x="4946" y="38044"/>
                    <a:pt x="5004" y="38035"/>
                  </a:cubicBezTo>
                  <a:lnTo>
                    <a:pt x="50670" y="32531"/>
                  </a:lnTo>
                  <a:cubicBezTo>
                    <a:pt x="51304" y="32464"/>
                    <a:pt x="51738" y="31897"/>
                    <a:pt x="51671" y="31263"/>
                  </a:cubicBezTo>
                  <a:lnTo>
                    <a:pt x="48002" y="1008"/>
                  </a:lnTo>
                  <a:cubicBezTo>
                    <a:pt x="47939" y="417"/>
                    <a:pt x="47443" y="1"/>
                    <a:pt x="46862"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2887206" y="2233726"/>
              <a:ext cx="1000980" cy="741180"/>
            </a:xfrm>
            <a:custGeom>
              <a:avLst/>
              <a:gdLst/>
              <a:ahLst/>
              <a:cxnLst/>
              <a:rect l="l" t="t" r="r" b="b"/>
              <a:pathLst>
                <a:path w="52538" h="38902" extrusionOk="0">
                  <a:moveTo>
                    <a:pt x="47267" y="841"/>
                  </a:moveTo>
                  <a:cubicBezTo>
                    <a:pt x="47434" y="841"/>
                    <a:pt x="47601" y="907"/>
                    <a:pt x="47734" y="1007"/>
                  </a:cubicBezTo>
                  <a:cubicBezTo>
                    <a:pt x="47868" y="1141"/>
                    <a:pt x="47968" y="1308"/>
                    <a:pt x="48001" y="1508"/>
                  </a:cubicBezTo>
                  <a:lnTo>
                    <a:pt x="51637" y="31729"/>
                  </a:lnTo>
                  <a:cubicBezTo>
                    <a:pt x="51671" y="31930"/>
                    <a:pt x="51604" y="32130"/>
                    <a:pt x="51504" y="32263"/>
                  </a:cubicBezTo>
                  <a:cubicBezTo>
                    <a:pt x="51370" y="32430"/>
                    <a:pt x="51204" y="32530"/>
                    <a:pt x="51003" y="32530"/>
                  </a:cubicBezTo>
                  <a:lnTo>
                    <a:pt x="5371" y="38067"/>
                  </a:lnTo>
                  <a:cubicBezTo>
                    <a:pt x="5337" y="38073"/>
                    <a:pt x="5302" y="38076"/>
                    <a:pt x="5268" y="38076"/>
                  </a:cubicBezTo>
                  <a:cubicBezTo>
                    <a:pt x="5104" y="38076"/>
                    <a:pt x="4948" y="38011"/>
                    <a:pt x="4837" y="37901"/>
                  </a:cubicBezTo>
                  <a:cubicBezTo>
                    <a:pt x="4670" y="37801"/>
                    <a:pt x="4570" y="37634"/>
                    <a:pt x="4570" y="37434"/>
                  </a:cubicBezTo>
                  <a:lnTo>
                    <a:pt x="901" y="7179"/>
                  </a:lnTo>
                  <a:cubicBezTo>
                    <a:pt x="868" y="6978"/>
                    <a:pt x="934" y="6812"/>
                    <a:pt x="1034" y="6645"/>
                  </a:cubicBezTo>
                  <a:cubicBezTo>
                    <a:pt x="1168" y="6511"/>
                    <a:pt x="1335" y="6411"/>
                    <a:pt x="1535" y="6378"/>
                  </a:cubicBezTo>
                  <a:lnTo>
                    <a:pt x="47201" y="874"/>
                  </a:lnTo>
                  <a:cubicBezTo>
                    <a:pt x="47201" y="841"/>
                    <a:pt x="47234" y="841"/>
                    <a:pt x="47267" y="841"/>
                  </a:cubicBezTo>
                  <a:close/>
                  <a:moveTo>
                    <a:pt x="47226" y="1"/>
                  </a:moveTo>
                  <a:cubicBezTo>
                    <a:pt x="47174" y="1"/>
                    <a:pt x="47121" y="3"/>
                    <a:pt x="47067" y="7"/>
                  </a:cubicBezTo>
                  <a:lnTo>
                    <a:pt x="1435" y="5544"/>
                  </a:lnTo>
                  <a:cubicBezTo>
                    <a:pt x="1001" y="5577"/>
                    <a:pt x="634" y="5811"/>
                    <a:pt x="367" y="6111"/>
                  </a:cubicBezTo>
                  <a:cubicBezTo>
                    <a:pt x="134" y="6445"/>
                    <a:pt x="0" y="6878"/>
                    <a:pt x="67" y="7279"/>
                  </a:cubicBezTo>
                  <a:lnTo>
                    <a:pt x="3703" y="37534"/>
                  </a:lnTo>
                  <a:cubicBezTo>
                    <a:pt x="3770" y="37934"/>
                    <a:pt x="3970" y="38334"/>
                    <a:pt x="4303" y="38568"/>
                  </a:cubicBezTo>
                  <a:cubicBezTo>
                    <a:pt x="4570" y="38801"/>
                    <a:pt x="4937" y="38901"/>
                    <a:pt x="5271" y="38901"/>
                  </a:cubicBezTo>
                  <a:lnTo>
                    <a:pt x="5471" y="38901"/>
                  </a:lnTo>
                  <a:lnTo>
                    <a:pt x="51104" y="33397"/>
                  </a:lnTo>
                  <a:cubicBezTo>
                    <a:pt x="51537" y="33331"/>
                    <a:pt x="51904" y="33130"/>
                    <a:pt x="52171" y="32797"/>
                  </a:cubicBezTo>
                  <a:cubicBezTo>
                    <a:pt x="52438" y="32463"/>
                    <a:pt x="52538" y="32063"/>
                    <a:pt x="52505" y="31629"/>
                  </a:cubicBezTo>
                  <a:lnTo>
                    <a:pt x="48835" y="1374"/>
                  </a:lnTo>
                  <a:cubicBezTo>
                    <a:pt x="48769" y="974"/>
                    <a:pt x="48568" y="607"/>
                    <a:pt x="48235" y="340"/>
                  </a:cubicBezTo>
                  <a:cubicBezTo>
                    <a:pt x="47942" y="106"/>
                    <a:pt x="47599" y="1"/>
                    <a:pt x="47226"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2918338" y="2263715"/>
              <a:ext cx="929819" cy="605050"/>
            </a:xfrm>
            <a:custGeom>
              <a:avLst/>
              <a:gdLst/>
              <a:ahLst/>
              <a:cxnLst/>
              <a:rect l="l" t="t" r="r" b="b"/>
              <a:pathLst>
                <a:path w="48803" h="31757" extrusionOk="0">
                  <a:moveTo>
                    <a:pt x="45633" y="1"/>
                  </a:moveTo>
                  <a:lnTo>
                    <a:pt x="1" y="5538"/>
                  </a:lnTo>
                  <a:lnTo>
                    <a:pt x="3170" y="31757"/>
                  </a:lnTo>
                  <a:lnTo>
                    <a:pt x="48802" y="26253"/>
                  </a:lnTo>
                  <a:lnTo>
                    <a:pt x="45633"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2959015" y="2777866"/>
              <a:ext cx="922179" cy="193364"/>
            </a:xfrm>
            <a:custGeom>
              <a:avLst/>
              <a:gdLst/>
              <a:ahLst/>
              <a:cxnLst/>
              <a:rect l="l" t="t" r="r" b="b"/>
              <a:pathLst>
                <a:path w="48402" h="10149" extrusionOk="0">
                  <a:moveTo>
                    <a:pt x="47935" y="1"/>
                  </a:moveTo>
                  <a:lnTo>
                    <a:pt x="1" y="5805"/>
                  </a:lnTo>
                  <a:lnTo>
                    <a:pt x="401" y="9241"/>
                  </a:lnTo>
                  <a:cubicBezTo>
                    <a:pt x="463" y="9766"/>
                    <a:pt x="897" y="10148"/>
                    <a:pt x="1412" y="10148"/>
                  </a:cubicBezTo>
                  <a:cubicBezTo>
                    <a:pt x="1453" y="10148"/>
                    <a:pt x="1494" y="10146"/>
                    <a:pt x="1535" y="10141"/>
                  </a:cubicBezTo>
                  <a:lnTo>
                    <a:pt x="47435" y="4570"/>
                  </a:lnTo>
                  <a:cubicBezTo>
                    <a:pt x="48002" y="4504"/>
                    <a:pt x="48402" y="4003"/>
                    <a:pt x="48335" y="3436"/>
                  </a:cubicBezTo>
                  <a:lnTo>
                    <a:pt x="47935" y="1"/>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2950117" y="2768968"/>
              <a:ext cx="938717" cy="210378"/>
            </a:xfrm>
            <a:custGeom>
              <a:avLst/>
              <a:gdLst/>
              <a:ahLst/>
              <a:cxnLst/>
              <a:rect l="l" t="t" r="r" b="b"/>
              <a:pathLst>
                <a:path w="49270" h="11042" extrusionOk="0">
                  <a:moveTo>
                    <a:pt x="48035" y="935"/>
                  </a:moveTo>
                  <a:lnTo>
                    <a:pt x="48402" y="3970"/>
                  </a:lnTo>
                  <a:cubicBezTo>
                    <a:pt x="48402" y="4137"/>
                    <a:pt x="48369" y="4270"/>
                    <a:pt x="48269" y="4404"/>
                  </a:cubicBezTo>
                  <a:cubicBezTo>
                    <a:pt x="48168" y="4537"/>
                    <a:pt x="48035" y="4604"/>
                    <a:pt x="47868" y="4637"/>
                  </a:cubicBezTo>
                  <a:lnTo>
                    <a:pt x="1969" y="10175"/>
                  </a:lnTo>
                  <a:cubicBezTo>
                    <a:pt x="1939" y="10180"/>
                    <a:pt x="1910" y="10183"/>
                    <a:pt x="1880" y="10183"/>
                  </a:cubicBezTo>
                  <a:cubicBezTo>
                    <a:pt x="1744" y="10183"/>
                    <a:pt x="1612" y="10123"/>
                    <a:pt x="1502" y="10041"/>
                  </a:cubicBezTo>
                  <a:cubicBezTo>
                    <a:pt x="1402" y="9941"/>
                    <a:pt x="1302" y="9808"/>
                    <a:pt x="1302" y="9641"/>
                  </a:cubicBezTo>
                  <a:lnTo>
                    <a:pt x="935" y="6639"/>
                  </a:lnTo>
                  <a:lnTo>
                    <a:pt x="48035" y="935"/>
                  </a:lnTo>
                  <a:close/>
                  <a:moveTo>
                    <a:pt x="48769" y="1"/>
                  </a:moveTo>
                  <a:lnTo>
                    <a:pt x="1" y="5905"/>
                  </a:lnTo>
                  <a:lnTo>
                    <a:pt x="468" y="9774"/>
                  </a:lnTo>
                  <a:cubicBezTo>
                    <a:pt x="501" y="10141"/>
                    <a:pt x="701" y="10475"/>
                    <a:pt x="1001" y="10708"/>
                  </a:cubicBezTo>
                  <a:cubicBezTo>
                    <a:pt x="1268" y="10908"/>
                    <a:pt x="1569" y="11042"/>
                    <a:pt x="1869" y="11042"/>
                  </a:cubicBezTo>
                  <a:cubicBezTo>
                    <a:pt x="1935" y="11042"/>
                    <a:pt x="2002" y="11042"/>
                    <a:pt x="2069" y="11008"/>
                  </a:cubicBezTo>
                  <a:lnTo>
                    <a:pt x="47968" y="5471"/>
                  </a:lnTo>
                  <a:cubicBezTo>
                    <a:pt x="48335" y="5438"/>
                    <a:pt x="48702" y="5238"/>
                    <a:pt x="48936" y="4937"/>
                  </a:cubicBezTo>
                  <a:cubicBezTo>
                    <a:pt x="49169" y="4637"/>
                    <a:pt x="49269" y="4237"/>
                    <a:pt x="49236" y="3870"/>
                  </a:cubicBezTo>
                  <a:lnTo>
                    <a:pt x="48769" y="1"/>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3328271" y="3013526"/>
              <a:ext cx="225639" cy="54166"/>
            </a:xfrm>
            <a:custGeom>
              <a:avLst/>
              <a:gdLst/>
              <a:ahLst/>
              <a:cxnLst/>
              <a:rect l="l" t="t" r="r" b="b"/>
              <a:pathLst>
                <a:path w="11843" h="2843" extrusionOk="0">
                  <a:moveTo>
                    <a:pt x="10628" y="1"/>
                  </a:moveTo>
                  <a:cubicBezTo>
                    <a:pt x="10588" y="1"/>
                    <a:pt x="10548" y="3"/>
                    <a:pt x="10508" y="7"/>
                  </a:cubicBezTo>
                  <a:lnTo>
                    <a:pt x="1068" y="1175"/>
                  </a:lnTo>
                  <a:cubicBezTo>
                    <a:pt x="434" y="1241"/>
                    <a:pt x="0" y="1842"/>
                    <a:pt x="67" y="2476"/>
                  </a:cubicBezTo>
                  <a:lnTo>
                    <a:pt x="134" y="2842"/>
                  </a:lnTo>
                  <a:lnTo>
                    <a:pt x="11842" y="1408"/>
                  </a:lnTo>
                  <a:lnTo>
                    <a:pt x="11775" y="1075"/>
                  </a:lnTo>
                  <a:cubicBezTo>
                    <a:pt x="11713" y="450"/>
                    <a:pt x="11212" y="1"/>
                    <a:pt x="10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a:off x="3400080" y="2852723"/>
              <a:ext cx="40067" cy="37781"/>
            </a:xfrm>
            <a:custGeom>
              <a:avLst/>
              <a:gdLst/>
              <a:ahLst/>
              <a:cxnLst/>
              <a:rect l="l" t="t" r="r" b="b"/>
              <a:pathLst>
                <a:path w="2103" h="1983" extrusionOk="0">
                  <a:moveTo>
                    <a:pt x="1051" y="0"/>
                  </a:moveTo>
                  <a:cubicBezTo>
                    <a:pt x="1013" y="0"/>
                    <a:pt x="974" y="3"/>
                    <a:pt x="935" y="8"/>
                  </a:cubicBezTo>
                  <a:cubicBezTo>
                    <a:pt x="368" y="74"/>
                    <a:pt x="1" y="575"/>
                    <a:pt x="67" y="1108"/>
                  </a:cubicBezTo>
                  <a:cubicBezTo>
                    <a:pt x="129" y="1603"/>
                    <a:pt x="563" y="1983"/>
                    <a:pt x="1051" y="1983"/>
                  </a:cubicBezTo>
                  <a:cubicBezTo>
                    <a:pt x="1090" y="1983"/>
                    <a:pt x="1129" y="1981"/>
                    <a:pt x="1168" y="1976"/>
                  </a:cubicBezTo>
                  <a:cubicBezTo>
                    <a:pt x="1702" y="1909"/>
                    <a:pt x="2102" y="1409"/>
                    <a:pt x="2035" y="875"/>
                  </a:cubicBezTo>
                  <a:cubicBezTo>
                    <a:pt x="1974" y="380"/>
                    <a:pt x="1539" y="0"/>
                    <a:pt x="1051" y="0"/>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3391811" y="2844854"/>
              <a:ext cx="55957" cy="53785"/>
            </a:xfrm>
            <a:custGeom>
              <a:avLst/>
              <a:gdLst/>
              <a:ahLst/>
              <a:cxnLst/>
              <a:rect l="l" t="t" r="r" b="b"/>
              <a:pathLst>
                <a:path w="2937" h="2823" extrusionOk="0">
                  <a:moveTo>
                    <a:pt x="1502" y="821"/>
                  </a:moveTo>
                  <a:cubicBezTo>
                    <a:pt x="1602" y="821"/>
                    <a:pt x="1736" y="888"/>
                    <a:pt x="1836" y="954"/>
                  </a:cubicBezTo>
                  <a:cubicBezTo>
                    <a:pt x="1936" y="1054"/>
                    <a:pt x="2036" y="1188"/>
                    <a:pt x="2036" y="1321"/>
                  </a:cubicBezTo>
                  <a:cubicBezTo>
                    <a:pt x="2069" y="1488"/>
                    <a:pt x="2036" y="1622"/>
                    <a:pt x="1936" y="1755"/>
                  </a:cubicBezTo>
                  <a:cubicBezTo>
                    <a:pt x="1836" y="1855"/>
                    <a:pt x="1702" y="1955"/>
                    <a:pt x="1569" y="1955"/>
                  </a:cubicBezTo>
                  <a:cubicBezTo>
                    <a:pt x="1544" y="1958"/>
                    <a:pt x="1520" y="1959"/>
                    <a:pt x="1497" y="1959"/>
                  </a:cubicBezTo>
                  <a:cubicBezTo>
                    <a:pt x="1198" y="1959"/>
                    <a:pt x="966" y="1766"/>
                    <a:pt x="935" y="1488"/>
                  </a:cubicBezTo>
                  <a:cubicBezTo>
                    <a:pt x="868" y="1155"/>
                    <a:pt x="1102" y="888"/>
                    <a:pt x="1402" y="854"/>
                  </a:cubicBezTo>
                  <a:cubicBezTo>
                    <a:pt x="1435" y="821"/>
                    <a:pt x="1469" y="821"/>
                    <a:pt x="1502" y="821"/>
                  </a:cubicBezTo>
                  <a:close/>
                  <a:moveTo>
                    <a:pt x="1530" y="0"/>
                  </a:moveTo>
                  <a:cubicBezTo>
                    <a:pt x="1453" y="0"/>
                    <a:pt x="1377" y="7"/>
                    <a:pt x="1302" y="20"/>
                  </a:cubicBezTo>
                  <a:cubicBezTo>
                    <a:pt x="535" y="87"/>
                    <a:pt x="1" y="788"/>
                    <a:pt x="68" y="1588"/>
                  </a:cubicBezTo>
                  <a:cubicBezTo>
                    <a:pt x="168" y="2289"/>
                    <a:pt x="768" y="2822"/>
                    <a:pt x="1469" y="2822"/>
                  </a:cubicBezTo>
                  <a:lnTo>
                    <a:pt x="1635" y="2822"/>
                  </a:lnTo>
                  <a:cubicBezTo>
                    <a:pt x="2036" y="2756"/>
                    <a:pt x="2369" y="2589"/>
                    <a:pt x="2603" y="2289"/>
                  </a:cubicBezTo>
                  <a:cubicBezTo>
                    <a:pt x="2836" y="1988"/>
                    <a:pt x="2936" y="1622"/>
                    <a:pt x="2870" y="1255"/>
                  </a:cubicBezTo>
                  <a:cubicBezTo>
                    <a:pt x="2836" y="854"/>
                    <a:pt x="2636" y="521"/>
                    <a:pt x="2369" y="287"/>
                  </a:cubicBezTo>
                  <a:cubicBezTo>
                    <a:pt x="2130" y="101"/>
                    <a:pt x="1828" y="0"/>
                    <a:pt x="1530" y="0"/>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8"/>
          <p:cNvGrpSpPr/>
          <p:nvPr/>
        </p:nvGrpSpPr>
        <p:grpSpPr>
          <a:xfrm>
            <a:off x="3212603" y="1413440"/>
            <a:ext cx="677488" cy="534137"/>
            <a:chOff x="3212603" y="1413440"/>
            <a:chExt cx="677488" cy="534137"/>
          </a:xfrm>
        </p:grpSpPr>
        <p:sp>
          <p:nvSpPr>
            <p:cNvPr id="775" name="Google Shape;775;p38"/>
            <p:cNvSpPr/>
            <p:nvPr/>
          </p:nvSpPr>
          <p:spPr>
            <a:xfrm>
              <a:off x="3212603" y="1413440"/>
              <a:ext cx="677488" cy="534137"/>
            </a:xfrm>
            <a:custGeom>
              <a:avLst/>
              <a:gdLst/>
              <a:ahLst/>
              <a:cxnLst/>
              <a:rect l="l" t="t" r="r" b="b"/>
              <a:pathLst>
                <a:path w="35559" h="28035" extrusionOk="0">
                  <a:moveTo>
                    <a:pt x="7564" y="0"/>
                  </a:moveTo>
                  <a:cubicBezTo>
                    <a:pt x="7095" y="0"/>
                    <a:pt x="6641" y="248"/>
                    <a:pt x="6405" y="697"/>
                  </a:cubicBezTo>
                  <a:lnTo>
                    <a:pt x="334" y="12639"/>
                  </a:lnTo>
                  <a:cubicBezTo>
                    <a:pt x="0" y="13273"/>
                    <a:pt x="267" y="14040"/>
                    <a:pt x="868" y="14340"/>
                  </a:cubicBezTo>
                  <a:lnTo>
                    <a:pt x="27420" y="27883"/>
                  </a:lnTo>
                  <a:cubicBezTo>
                    <a:pt x="27615" y="27986"/>
                    <a:pt x="27823" y="28035"/>
                    <a:pt x="28027" y="28035"/>
                  </a:cubicBezTo>
                  <a:cubicBezTo>
                    <a:pt x="28485" y="28035"/>
                    <a:pt x="28924" y="27788"/>
                    <a:pt x="29154" y="27350"/>
                  </a:cubicBezTo>
                  <a:lnTo>
                    <a:pt x="35225" y="15408"/>
                  </a:lnTo>
                  <a:cubicBezTo>
                    <a:pt x="35559" y="14774"/>
                    <a:pt x="35292" y="14007"/>
                    <a:pt x="34658" y="13673"/>
                  </a:cubicBezTo>
                  <a:lnTo>
                    <a:pt x="8139" y="130"/>
                  </a:lnTo>
                  <a:cubicBezTo>
                    <a:pt x="7954" y="42"/>
                    <a:pt x="7758" y="0"/>
                    <a:pt x="7564"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3771870" y="1780810"/>
              <a:ext cx="24806" cy="37648"/>
            </a:xfrm>
            <a:custGeom>
              <a:avLst/>
              <a:gdLst/>
              <a:ahLst/>
              <a:cxnLst/>
              <a:rect l="l" t="t" r="r" b="b"/>
              <a:pathLst>
                <a:path w="1302" h="1976" extrusionOk="0">
                  <a:moveTo>
                    <a:pt x="1042" y="1"/>
                  </a:moveTo>
                  <a:cubicBezTo>
                    <a:pt x="965" y="1"/>
                    <a:pt x="891" y="48"/>
                    <a:pt x="868" y="95"/>
                  </a:cubicBezTo>
                  <a:lnTo>
                    <a:pt x="67" y="1663"/>
                  </a:lnTo>
                  <a:cubicBezTo>
                    <a:pt x="1" y="1763"/>
                    <a:pt x="34" y="1896"/>
                    <a:pt x="134" y="1930"/>
                  </a:cubicBezTo>
                  <a:lnTo>
                    <a:pt x="167" y="1963"/>
                  </a:lnTo>
                  <a:cubicBezTo>
                    <a:pt x="192" y="1972"/>
                    <a:pt x="219" y="1976"/>
                    <a:pt x="247" y="1976"/>
                  </a:cubicBezTo>
                  <a:cubicBezTo>
                    <a:pt x="328" y="1976"/>
                    <a:pt x="409" y="1938"/>
                    <a:pt x="434" y="1863"/>
                  </a:cubicBezTo>
                  <a:lnTo>
                    <a:pt x="1235" y="295"/>
                  </a:lnTo>
                  <a:cubicBezTo>
                    <a:pt x="1301" y="229"/>
                    <a:pt x="1268" y="95"/>
                    <a:pt x="1168" y="28"/>
                  </a:cubicBezTo>
                  <a:lnTo>
                    <a:pt x="1135" y="28"/>
                  </a:lnTo>
                  <a:cubicBezTo>
                    <a:pt x="1105" y="9"/>
                    <a:pt x="1073" y="1"/>
                    <a:pt x="1042"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3272981" y="1451507"/>
              <a:ext cx="544025" cy="453145"/>
            </a:xfrm>
            <a:custGeom>
              <a:avLst/>
              <a:gdLst/>
              <a:ahLst/>
              <a:cxnLst/>
              <a:rect l="l" t="t" r="r" b="b"/>
              <a:pathLst>
                <a:path w="28554" h="23784" extrusionOk="0">
                  <a:moveTo>
                    <a:pt x="6338" y="0"/>
                  </a:moveTo>
                  <a:lnTo>
                    <a:pt x="0" y="12442"/>
                  </a:lnTo>
                  <a:lnTo>
                    <a:pt x="22183" y="23784"/>
                  </a:lnTo>
                  <a:lnTo>
                    <a:pt x="28554" y="11308"/>
                  </a:lnTo>
                  <a:lnTo>
                    <a:pt x="6338"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3265988" y="1443238"/>
              <a:ext cx="559286" cy="469034"/>
            </a:xfrm>
            <a:custGeom>
              <a:avLst/>
              <a:gdLst/>
              <a:ahLst/>
              <a:cxnLst/>
              <a:rect l="l" t="t" r="r" b="b"/>
              <a:pathLst>
                <a:path w="29355" h="24618" extrusionOk="0">
                  <a:moveTo>
                    <a:pt x="6872" y="834"/>
                  </a:moveTo>
                  <a:lnTo>
                    <a:pt x="28554" y="11876"/>
                  </a:lnTo>
                  <a:lnTo>
                    <a:pt x="22483" y="23784"/>
                  </a:lnTo>
                  <a:lnTo>
                    <a:pt x="801" y="12743"/>
                  </a:lnTo>
                  <a:lnTo>
                    <a:pt x="6872" y="834"/>
                  </a:lnTo>
                  <a:close/>
                  <a:moveTo>
                    <a:pt x="6638" y="0"/>
                  </a:moveTo>
                  <a:lnTo>
                    <a:pt x="0" y="13010"/>
                  </a:lnTo>
                  <a:lnTo>
                    <a:pt x="22716" y="24618"/>
                  </a:lnTo>
                  <a:lnTo>
                    <a:pt x="29355" y="11609"/>
                  </a:lnTo>
                  <a:lnTo>
                    <a:pt x="6638" y="0"/>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3265988" y="1443238"/>
              <a:ext cx="559286" cy="469034"/>
            </a:xfrm>
            <a:custGeom>
              <a:avLst/>
              <a:gdLst/>
              <a:ahLst/>
              <a:cxnLst/>
              <a:rect l="l" t="t" r="r" b="b"/>
              <a:pathLst>
                <a:path w="29355" h="24618" extrusionOk="0">
                  <a:moveTo>
                    <a:pt x="6872" y="834"/>
                  </a:moveTo>
                  <a:lnTo>
                    <a:pt x="28554" y="11876"/>
                  </a:lnTo>
                  <a:lnTo>
                    <a:pt x="22483" y="23784"/>
                  </a:lnTo>
                  <a:lnTo>
                    <a:pt x="801" y="12743"/>
                  </a:lnTo>
                  <a:lnTo>
                    <a:pt x="6872" y="834"/>
                  </a:lnTo>
                  <a:close/>
                  <a:moveTo>
                    <a:pt x="6638" y="0"/>
                  </a:moveTo>
                  <a:lnTo>
                    <a:pt x="0" y="13010"/>
                  </a:lnTo>
                  <a:lnTo>
                    <a:pt x="22716" y="24618"/>
                  </a:lnTo>
                  <a:lnTo>
                    <a:pt x="29355" y="11609"/>
                  </a:lnTo>
                  <a:lnTo>
                    <a:pt x="6638"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3272981" y="1451507"/>
              <a:ext cx="544025" cy="453145"/>
            </a:xfrm>
            <a:custGeom>
              <a:avLst/>
              <a:gdLst/>
              <a:ahLst/>
              <a:cxnLst/>
              <a:rect l="l" t="t" r="r" b="b"/>
              <a:pathLst>
                <a:path w="28554" h="23784" extrusionOk="0">
                  <a:moveTo>
                    <a:pt x="6338" y="0"/>
                  </a:moveTo>
                  <a:lnTo>
                    <a:pt x="0" y="12442"/>
                  </a:lnTo>
                  <a:lnTo>
                    <a:pt x="22183" y="23784"/>
                  </a:lnTo>
                  <a:lnTo>
                    <a:pt x="28554" y="11308"/>
                  </a:lnTo>
                  <a:lnTo>
                    <a:pt x="6338"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8"/>
          <p:cNvGrpSpPr/>
          <p:nvPr/>
        </p:nvGrpSpPr>
        <p:grpSpPr>
          <a:xfrm>
            <a:off x="5318762" y="1500815"/>
            <a:ext cx="799538" cy="675468"/>
            <a:chOff x="5318762" y="1500815"/>
            <a:chExt cx="799538" cy="675468"/>
          </a:xfrm>
        </p:grpSpPr>
        <p:sp>
          <p:nvSpPr>
            <p:cNvPr id="782" name="Google Shape;782;p38"/>
            <p:cNvSpPr/>
            <p:nvPr/>
          </p:nvSpPr>
          <p:spPr>
            <a:xfrm>
              <a:off x="5318762" y="1500815"/>
              <a:ext cx="799538" cy="675468"/>
            </a:xfrm>
            <a:custGeom>
              <a:avLst/>
              <a:gdLst/>
              <a:ahLst/>
              <a:cxnLst/>
              <a:rect l="l" t="t" r="r" b="b"/>
              <a:pathLst>
                <a:path w="41965" h="35453" extrusionOk="0">
                  <a:moveTo>
                    <a:pt x="32038" y="0"/>
                  </a:moveTo>
                  <a:cubicBezTo>
                    <a:pt x="31896" y="0"/>
                    <a:pt x="31757" y="26"/>
                    <a:pt x="31623" y="81"/>
                  </a:cubicBezTo>
                  <a:lnTo>
                    <a:pt x="968" y="12790"/>
                  </a:lnTo>
                  <a:cubicBezTo>
                    <a:pt x="234" y="13090"/>
                    <a:pt x="1" y="14157"/>
                    <a:pt x="401" y="15158"/>
                  </a:cubicBezTo>
                  <a:lnTo>
                    <a:pt x="8273" y="34105"/>
                  </a:lnTo>
                  <a:cubicBezTo>
                    <a:pt x="8601" y="34924"/>
                    <a:pt x="9287" y="35453"/>
                    <a:pt x="9927" y="35453"/>
                  </a:cubicBezTo>
                  <a:cubicBezTo>
                    <a:pt x="10069" y="35453"/>
                    <a:pt x="10209" y="35427"/>
                    <a:pt x="10342" y="35373"/>
                  </a:cubicBezTo>
                  <a:lnTo>
                    <a:pt x="40997" y="22663"/>
                  </a:lnTo>
                  <a:cubicBezTo>
                    <a:pt x="41731" y="22363"/>
                    <a:pt x="41964" y="21329"/>
                    <a:pt x="41564" y="20295"/>
                  </a:cubicBezTo>
                  <a:lnTo>
                    <a:pt x="33692" y="1348"/>
                  </a:lnTo>
                  <a:cubicBezTo>
                    <a:pt x="33364" y="529"/>
                    <a:pt x="32678" y="0"/>
                    <a:pt x="32038" y="0"/>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5433801" y="1920998"/>
              <a:ext cx="31151" cy="59044"/>
            </a:xfrm>
            <a:custGeom>
              <a:avLst/>
              <a:gdLst/>
              <a:ahLst/>
              <a:cxnLst/>
              <a:rect l="l" t="t" r="r" b="b"/>
              <a:pathLst>
                <a:path w="1635" h="3099" extrusionOk="0">
                  <a:moveTo>
                    <a:pt x="255" y="1"/>
                  </a:moveTo>
                  <a:cubicBezTo>
                    <a:pt x="236" y="1"/>
                    <a:pt x="217" y="3"/>
                    <a:pt x="201" y="9"/>
                  </a:cubicBezTo>
                  <a:lnTo>
                    <a:pt x="167" y="42"/>
                  </a:lnTo>
                  <a:cubicBezTo>
                    <a:pt x="34" y="76"/>
                    <a:pt x="1" y="243"/>
                    <a:pt x="67" y="409"/>
                  </a:cubicBezTo>
                  <a:lnTo>
                    <a:pt x="1101" y="2878"/>
                  </a:lnTo>
                  <a:cubicBezTo>
                    <a:pt x="1154" y="3009"/>
                    <a:pt x="1247" y="3099"/>
                    <a:pt x="1350" y="3099"/>
                  </a:cubicBezTo>
                  <a:cubicBezTo>
                    <a:pt x="1378" y="3099"/>
                    <a:pt x="1406" y="3092"/>
                    <a:pt x="1435" y="3078"/>
                  </a:cubicBezTo>
                  <a:lnTo>
                    <a:pt x="1468" y="3078"/>
                  </a:lnTo>
                  <a:cubicBezTo>
                    <a:pt x="1568" y="3011"/>
                    <a:pt x="1635" y="2844"/>
                    <a:pt x="1568" y="2711"/>
                  </a:cubicBezTo>
                  <a:lnTo>
                    <a:pt x="534" y="209"/>
                  </a:lnTo>
                  <a:cubicBezTo>
                    <a:pt x="479" y="70"/>
                    <a:pt x="354" y="1"/>
                    <a:pt x="255" y="1"/>
                  </a:cubicBez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5402669" y="1546198"/>
              <a:ext cx="645080" cy="579615"/>
            </a:xfrm>
            <a:custGeom>
              <a:avLst/>
              <a:gdLst/>
              <a:ahLst/>
              <a:cxnLst/>
              <a:rect l="l" t="t" r="r" b="b"/>
              <a:pathLst>
                <a:path w="33858" h="30422" extrusionOk="0">
                  <a:moveTo>
                    <a:pt x="25652" y="0"/>
                  </a:moveTo>
                  <a:lnTo>
                    <a:pt x="0" y="10641"/>
                  </a:lnTo>
                  <a:lnTo>
                    <a:pt x="8206" y="30422"/>
                  </a:lnTo>
                  <a:lnTo>
                    <a:pt x="33858" y="19781"/>
                  </a:lnTo>
                  <a:lnTo>
                    <a:pt x="25652"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5402669" y="1546198"/>
              <a:ext cx="645080" cy="579615"/>
            </a:xfrm>
            <a:custGeom>
              <a:avLst/>
              <a:gdLst/>
              <a:ahLst/>
              <a:cxnLst/>
              <a:rect l="l" t="t" r="r" b="b"/>
              <a:pathLst>
                <a:path w="33858" h="30422" extrusionOk="0">
                  <a:moveTo>
                    <a:pt x="0" y="10641"/>
                  </a:moveTo>
                  <a:lnTo>
                    <a:pt x="25652" y="0"/>
                  </a:lnTo>
                  <a:lnTo>
                    <a:pt x="33858" y="19781"/>
                  </a:lnTo>
                  <a:lnTo>
                    <a:pt x="8206" y="30422"/>
                  </a:ln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5402669" y="1546198"/>
              <a:ext cx="645080" cy="579615"/>
            </a:xfrm>
            <a:custGeom>
              <a:avLst/>
              <a:gdLst/>
              <a:ahLst/>
              <a:cxnLst/>
              <a:rect l="l" t="t" r="r" b="b"/>
              <a:pathLst>
                <a:path w="33858" h="30422" extrusionOk="0">
                  <a:moveTo>
                    <a:pt x="25185" y="1101"/>
                  </a:moveTo>
                  <a:lnTo>
                    <a:pt x="32757" y="19347"/>
                  </a:lnTo>
                  <a:lnTo>
                    <a:pt x="8673" y="29355"/>
                  </a:lnTo>
                  <a:lnTo>
                    <a:pt x="1101" y="11108"/>
                  </a:lnTo>
                  <a:lnTo>
                    <a:pt x="25185" y="1101"/>
                  </a:lnTo>
                  <a:close/>
                  <a:moveTo>
                    <a:pt x="25652" y="0"/>
                  </a:moveTo>
                  <a:lnTo>
                    <a:pt x="0" y="10641"/>
                  </a:lnTo>
                  <a:lnTo>
                    <a:pt x="8206" y="30422"/>
                  </a:lnTo>
                  <a:lnTo>
                    <a:pt x="33858" y="19814"/>
                  </a:lnTo>
                  <a:lnTo>
                    <a:pt x="25652" y="0"/>
                  </a:lnTo>
                  <a:close/>
                </a:path>
              </a:pathLst>
            </a:custGeom>
            <a:solidFill>
              <a:srgbClr val="FF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5402669" y="1546198"/>
              <a:ext cx="645080" cy="579615"/>
            </a:xfrm>
            <a:custGeom>
              <a:avLst/>
              <a:gdLst/>
              <a:ahLst/>
              <a:cxnLst/>
              <a:rect l="l" t="t" r="r" b="b"/>
              <a:pathLst>
                <a:path w="33858" h="30422" extrusionOk="0">
                  <a:moveTo>
                    <a:pt x="25652" y="0"/>
                  </a:moveTo>
                  <a:lnTo>
                    <a:pt x="0" y="10641"/>
                  </a:lnTo>
                  <a:lnTo>
                    <a:pt x="8206" y="30422"/>
                  </a:lnTo>
                  <a:lnTo>
                    <a:pt x="33858" y="19781"/>
                  </a:lnTo>
                  <a:lnTo>
                    <a:pt x="25652"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8"/>
          <p:cNvGrpSpPr/>
          <p:nvPr/>
        </p:nvGrpSpPr>
        <p:grpSpPr>
          <a:xfrm>
            <a:off x="3069595" y="1836922"/>
            <a:ext cx="3133850" cy="2701395"/>
            <a:chOff x="3069595" y="1836922"/>
            <a:chExt cx="3133850" cy="2701395"/>
          </a:xfrm>
        </p:grpSpPr>
        <p:sp>
          <p:nvSpPr>
            <p:cNvPr id="789" name="Google Shape;789;p38"/>
            <p:cNvSpPr/>
            <p:nvPr/>
          </p:nvSpPr>
          <p:spPr>
            <a:xfrm>
              <a:off x="3979047" y="1836922"/>
              <a:ext cx="1269201" cy="809045"/>
            </a:xfrm>
            <a:custGeom>
              <a:avLst/>
              <a:gdLst/>
              <a:ahLst/>
              <a:cxnLst/>
              <a:rect l="l" t="t" r="r" b="b"/>
              <a:pathLst>
                <a:path w="66616" h="42464" extrusionOk="0">
                  <a:moveTo>
                    <a:pt x="37328" y="0"/>
                  </a:moveTo>
                  <a:cubicBezTo>
                    <a:pt x="29789" y="0"/>
                    <a:pt x="23318" y="4537"/>
                    <a:pt x="20449" y="11008"/>
                  </a:cubicBezTo>
                  <a:cubicBezTo>
                    <a:pt x="19081" y="10174"/>
                    <a:pt x="17514" y="9707"/>
                    <a:pt x="15812" y="9707"/>
                  </a:cubicBezTo>
                  <a:cubicBezTo>
                    <a:pt x="10909" y="9707"/>
                    <a:pt x="6939" y="13676"/>
                    <a:pt x="6939" y="18580"/>
                  </a:cubicBezTo>
                  <a:cubicBezTo>
                    <a:pt x="6939" y="18947"/>
                    <a:pt x="6973" y="19314"/>
                    <a:pt x="7006" y="19681"/>
                  </a:cubicBezTo>
                  <a:cubicBezTo>
                    <a:pt x="2870" y="21549"/>
                    <a:pt x="1" y="25718"/>
                    <a:pt x="1" y="30522"/>
                  </a:cubicBezTo>
                  <a:cubicBezTo>
                    <a:pt x="1" y="37093"/>
                    <a:pt x="5371" y="42464"/>
                    <a:pt x="11943" y="42464"/>
                  </a:cubicBezTo>
                  <a:lnTo>
                    <a:pt x="54673" y="42464"/>
                  </a:lnTo>
                  <a:cubicBezTo>
                    <a:pt x="61245" y="42464"/>
                    <a:pt x="66615" y="37093"/>
                    <a:pt x="66615" y="30522"/>
                  </a:cubicBezTo>
                  <a:cubicBezTo>
                    <a:pt x="66615" y="24351"/>
                    <a:pt x="61812" y="19214"/>
                    <a:pt x="55774" y="18647"/>
                  </a:cubicBezTo>
                  <a:cubicBezTo>
                    <a:pt x="55774" y="18580"/>
                    <a:pt x="55774" y="18513"/>
                    <a:pt x="55774" y="18447"/>
                  </a:cubicBezTo>
                  <a:cubicBezTo>
                    <a:pt x="55774" y="8273"/>
                    <a:pt x="47502" y="0"/>
                    <a:pt x="37328" y="0"/>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4480490" y="2931945"/>
              <a:ext cx="289827" cy="120126"/>
            </a:xfrm>
            <a:custGeom>
              <a:avLst/>
              <a:gdLst/>
              <a:ahLst/>
              <a:cxnLst/>
              <a:rect l="l" t="t" r="r" b="b"/>
              <a:pathLst>
                <a:path w="15212" h="6305" extrusionOk="0">
                  <a:moveTo>
                    <a:pt x="1" y="0"/>
                  </a:moveTo>
                  <a:lnTo>
                    <a:pt x="1" y="6305"/>
                  </a:lnTo>
                  <a:lnTo>
                    <a:pt x="15212"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4255175" y="2282425"/>
              <a:ext cx="741736" cy="990177"/>
            </a:xfrm>
            <a:custGeom>
              <a:avLst/>
              <a:gdLst/>
              <a:ahLst/>
              <a:cxnLst/>
              <a:rect l="l" t="t" r="r" b="b"/>
              <a:pathLst>
                <a:path w="38028" h="51971" extrusionOk="0">
                  <a:moveTo>
                    <a:pt x="4803" y="0"/>
                  </a:moveTo>
                  <a:cubicBezTo>
                    <a:pt x="4737" y="401"/>
                    <a:pt x="4737" y="801"/>
                    <a:pt x="4737" y="1201"/>
                  </a:cubicBezTo>
                  <a:lnTo>
                    <a:pt x="4737" y="10074"/>
                  </a:lnTo>
                  <a:lnTo>
                    <a:pt x="4570" y="10074"/>
                  </a:lnTo>
                  <a:cubicBezTo>
                    <a:pt x="2035" y="10074"/>
                    <a:pt x="0" y="12142"/>
                    <a:pt x="0" y="14678"/>
                  </a:cubicBezTo>
                  <a:cubicBezTo>
                    <a:pt x="0" y="17213"/>
                    <a:pt x="2035" y="19281"/>
                    <a:pt x="4570" y="19281"/>
                  </a:cubicBezTo>
                  <a:lnTo>
                    <a:pt x="4737" y="19281"/>
                  </a:lnTo>
                  <a:lnTo>
                    <a:pt x="4737" y="24818"/>
                  </a:lnTo>
                  <a:cubicBezTo>
                    <a:pt x="4737" y="29088"/>
                    <a:pt x="7539" y="32657"/>
                    <a:pt x="11408" y="33858"/>
                  </a:cubicBezTo>
                  <a:lnTo>
                    <a:pt x="11408" y="51971"/>
                  </a:lnTo>
                  <a:lnTo>
                    <a:pt x="26486" y="51971"/>
                  </a:lnTo>
                  <a:lnTo>
                    <a:pt x="26486" y="33958"/>
                  </a:lnTo>
                  <a:cubicBezTo>
                    <a:pt x="30555" y="32891"/>
                    <a:pt x="33557" y="29221"/>
                    <a:pt x="33557" y="24818"/>
                  </a:cubicBezTo>
                  <a:lnTo>
                    <a:pt x="33557" y="19281"/>
                  </a:lnTo>
                  <a:cubicBezTo>
                    <a:pt x="36026" y="19214"/>
                    <a:pt x="38027" y="17179"/>
                    <a:pt x="38027" y="14678"/>
                  </a:cubicBezTo>
                  <a:cubicBezTo>
                    <a:pt x="38027" y="12176"/>
                    <a:pt x="36026" y="10174"/>
                    <a:pt x="33557" y="10108"/>
                  </a:cubicBezTo>
                  <a:lnTo>
                    <a:pt x="33557" y="7139"/>
                  </a:lnTo>
                  <a:cubicBezTo>
                    <a:pt x="28420" y="6972"/>
                    <a:pt x="9774" y="6038"/>
                    <a:pt x="4803" y="0"/>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4286650" y="2603366"/>
              <a:ext cx="61673" cy="61673"/>
            </a:xfrm>
            <a:custGeom>
              <a:avLst/>
              <a:gdLst/>
              <a:ahLst/>
              <a:cxnLst/>
              <a:rect l="l" t="t" r="r" b="b"/>
              <a:pathLst>
                <a:path w="3237" h="3237" extrusionOk="0">
                  <a:moveTo>
                    <a:pt x="1635" y="1"/>
                  </a:moveTo>
                  <a:cubicBezTo>
                    <a:pt x="735" y="1"/>
                    <a:pt x="1" y="735"/>
                    <a:pt x="1" y="1635"/>
                  </a:cubicBezTo>
                  <a:cubicBezTo>
                    <a:pt x="1" y="2536"/>
                    <a:pt x="735" y="3236"/>
                    <a:pt x="1635" y="3236"/>
                  </a:cubicBezTo>
                  <a:cubicBezTo>
                    <a:pt x="2503" y="3236"/>
                    <a:pt x="3237" y="2536"/>
                    <a:pt x="3237" y="1635"/>
                  </a:cubicBezTo>
                  <a:cubicBezTo>
                    <a:pt x="3237" y="735"/>
                    <a:pt x="2503" y="1"/>
                    <a:pt x="1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4385250" y="26578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4784625" y="26578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4911381" y="2603366"/>
              <a:ext cx="61673" cy="61673"/>
            </a:xfrm>
            <a:custGeom>
              <a:avLst/>
              <a:gdLst/>
              <a:ahLst/>
              <a:cxnLst/>
              <a:rect l="l" t="t" r="r" b="b"/>
              <a:pathLst>
                <a:path w="3237" h="3237" extrusionOk="0">
                  <a:moveTo>
                    <a:pt x="1602" y="1"/>
                  </a:moveTo>
                  <a:cubicBezTo>
                    <a:pt x="735" y="1"/>
                    <a:pt x="1" y="735"/>
                    <a:pt x="1" y="1635"/>
                  </a:cubicBezTo>
                  <a:cubicBezTo>
                    <a:pt x="1" y="2536"/>
                    <a:pt x="735" y="3236"/>
                    <a:pt x="1602" y="3236"/>
                  </a:cubicBezTo>
                  <a:cubicBezTo>
                    <a:pt x="2503" y="3236"/>
                    <a:pt x="3237" y="2536"/>
                    <a:pt x="3237" y="1635"/>
                  </a:cubicBezTo>
                  <a:cubicBezTo>
                    <a:pt x="3237" y="735"/>
                    <a:pt x="2503" y="1"/>
                    <a:pt x="16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4323517" y="2422253"/>
              <a:ext cx="606327" cy="272660"/>
            </a:xfrm>
            <a:custGeom>
              <a:avLst/>
              <a:gdLst/>
              <a:ahLst/>
              <a:cxnLst/>
              <a:rect l="l" t="t" r="r" b="b"/>
              <a:pathLst>
                <a:path w="31824" h="14311" extrusionOk="0">
                  <a:moveTo>
                    <a:pt x="7139" y="1268"/>
                  </a:moveTo>
                  <a:cubicBezTo>
                    <a:pt x="10408" y="1268"/>
                    <a:pt x="13043" y="3903"/>
                    <a:pt x="13043" y="7172"/>
                  </a:cubicBezTo>
                  <a:cubicBezTo>
                    <a:pt x="13043" y="10407"/>
                    <a:pt x="10408" y="13076"/>
                    <a:pt x="7139" y="13076"/>
                  </a:cubicBezTo>
                  <a:cubicBezTo>
                    <a:pt x="3903" y="13076"/>
                    <a:pt x="1235" y="10407"/>
                    <a:pt x="1235" y="7172"/>
                  </a:cubicBezTo>
                  <a:cubicBezTo>
                    <a:pt x="1235" y="3903"/>
                    <a:pt x="3903" y="1268"/>
                    <a:pt x="7139" y="1268"/>
                  </a:cubicBezTo>
                  <a:close/>
                  <a:moveTo>
                    <a:pt x="24652" y="1268"/>
                  </a:moveTo>
                  <a:cubicBezTo>
                    <a:pt x="27921" y="1268"/>
                    <a:pt x="30556" y="3903"/>
                    <a:pt x="30556" y="7172"/>
                  </a:cubicBezTo>
                  <a:cubicBezTo>
                    <a:pt x="30556" y="10407"/>
                    <a:pt x="27921" y="13076"/>
                    <a:pt x="24652" y="13076"/>
                  </a:cubicBezTo>
                  <a:cubicBezTo>
                    <a:pt x="21416" y="13076"/>
                    <a:pt x="18781" y="10407"/>
                    <a:pt x="18781" y="7172"/>
                  </a:cubicBezTo>
                  <a:cubicBezTo>
                    <a:pt x="18781" y="3903"/>
                    <a:pt x="21416" y="1268"/>
                    <a:pt x="24652" y="1268"/>
                  </a:cubicBezTo>
                  <a:close/>
                  <a:moveTo>
                    <a:pt x="7139" y="0"/>
                  </a:moveTo>
                  <a:cubicBezTo>
                    <a:pt x="3203" y="0"/>
                    <a:pt x="1" y="3236"/>
                    <a:pt x="1" y="7172"/>
                  </a:cubicBezTo>
                  <a:cubicBezTo>
                    <a:pt x="1" y="11108"/>
                    <a:pt x="3203" y="14310"/>
                    <a:pt x="7139" y="14310"/>
                  </a:cubicBezTo>
                  <a:cubicBezTo>
                    <a:pt x="11075" y="14310"/>
                    <a:pt x="14277" y="11108"/>
                    <a:pt x="14277" y="7172"/>
                  </a:cubicBezTo>
                  <a:cubicBezTo>
                    <a:pt x="14277" y="6171"/>
                    <a:pt x="14077" y="5204"/>
                    <a:pt x="13710" y="4336"/>
                  </a:cubicBezTo>
                  <a:cubicBezTo>
                    <a:pt x="14108" y="4138"/>
                    <a:pt x="14873" y="3844"/>
                    <a:pt x="15850" y="3844"/>
                  </a:cubicBezTo>
                  <a:cubicBezTo>
                    <a:pt x="16512" y="3844"/>
                    <a:pt x="17272" y="3979"/>
                    <a:pt x="18080" y="4370"/>
                  </a:cubicBezTo>
                  <a:cubicBezTo>
                    <a:pt x="17713" y="5237"/>
                    <a:pt x="17513" y="6171"/>
                    <a:pt x="17513" y="7172"/>
                  </a:cubicBezTo>
                  <a:cubicBezTo>
                    <a:pt x="17513" y="11108"/>
                    <a:pt x="20715" y="14310"/>
                    <a:pt x="24685" y="14310"/>
                  </a:cubicBezTo>
                  <a:cubicBezTo>
                    <a:pt x="28621" y="14310"/>
                    <a:pt x="31823" y="11108"/>
                    <a:pt x="31823" y="7172"/>
                  </a:cubicBezTo>
                  <a:cubicBezTo>
                    <a:pt x="31823" y="3236"/>
                    <a:pt x="28621" y="0"/>
                    <a:pt x="24652" y="0"/>
                  </a:cubicBezTo>
                  <a:cubicBezTo>
                    <a:pt x="22150" y="0"/>
                    <a:pt x="19948" y="1301"/>
                    <a:pt x="18681" y="3269"/>
                  </a:cubicBezTo>
                  <a:cubicBezTo>
                    <a:pt x="17663" y="2760"/>
                    <a:pt x="16711" y="2585"/>
                    <a:pt x="15876" y="2585"/>
                  </a:cubicBezTo>
                  <a:cubicBezTo>
                    <a:pt x="14631" y="2585"/>
                    <a:pt x="13649" y="2976"/>
                    <a:pt x="13110" y="3236"/>
                  </a:cubicBezTo>
                  <a:cubicBezTo>
                    <a:pt x="11842" y="1301"/>
                    <a:pt x="9641" y="0"/>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4762108" y="2542027"/>
              <a:ext cx="51396" cy="76275"/>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rot="695488">
              <a:off x="4568525" y="2633491"/>
              <a:ext cx="79437" cy="81073"/>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rot="6266320">
              <a:off x="4426589" y="2426437"/>
              <a:ext cx="94275" cy="92942"/>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rot="-6266320" flipH="1">
              <a:off x="4740670" y="2426437"/>
              <a:ext cx="94275" cy="92942"/>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4461829" y="2542027"/>
              <a:ext cx="51396" cy="76275"/>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4574000" y="2767036"/>
              <a:ext cx="108600" cy="108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3673998" y="3105169"/>
              <a:ext cx="1922512" cy="1332113"/>
            </a:xfrm>
            <a:custGeom>
              <a:avLst/>
              <a:gdLst/>
              <a:ahLst/>
              <a:cxnLst/>
              <a:rect l="l" t="t" r="r" b="b"/>
              <a:pathLst>
                <a:path w="100906" h="69918" extrusionOk="0">
                  <a:moveTo>
                    <a:pt x="32457" y="1"/>
                  </a:moveTo>
                  <a:cubicBezTo>
                    <a:pt x="20715" y="1"/>
                    <a:pt x="11175" y="9407"/>
                    <a:pt x="10908" y="21082"/>
                  </a:cubicBezTo>
                  <a:cubicBezTo>
                    <a:pt x="10908" y="21382"/>
                    <a:pt x="8240" y="31957"/>
                    <a:pt x="7673" y="34592"/>
                  </a:cubicBezTo>
                  <a:lnTo>
                    <a:pt x="1" y="69851"/>
                  </a:lnTo>
                  <a:lnTo>
                    <a:pt x="100906" y="69917"/>
                  </a:lnTo>
                  <a:lnTo>
                    <a:pt x="100906" y="69917"/>
                  </a:lnTo>
                  <a:lnTo>
                    <a:pt x="93934" y="36226"/>
                  </a:lnTo>
                  <a:cubicBezTo>
                    <a:pt x="92934" y="31123"/>
                    <a:pt x="89098" y="18514"/>
                    <a:pt x="88964" y="17847"/>
                  </a:cubicBezTo>
                  <a:cubicBezTo>
                    <a:pt x="87230" y="7706"/>
                    <a:pt x="78390" y="1"/>
                    <a:pt x="67749" y="1"/>
                  </a:cubicBezTo>
                  <a:close/>
                </a:path>
              </a:pathLst>
            </a:custGeom>
            <a:solidFill>
              <a:srgbClr val="FA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5159885" y="3828423"/>
              <a:ext cx="7640" cy="606298"/>
            </a:xfrm>
            <a:custGeom>
              <a:avLst/>
              <a:gdLst/>
              <a:ahLst/>
              <a:cxnLst/>
              <a:rect l="l" t="t" r="r" b="b"/>
              <a:pathLst>
                <a:path w="401" h="34425" extrusionOk="0">
                  <a:moveTo>
                    <a:pt x="1" y="0"/>
                  </a:moveTo>
                  <a:lnTo>
                    <a:pt x="1" y="34425"/>
                  </a:lnTo>
                  <a:lnTo>
                    <a:pt x="401" y="34425"/>
                  </a:lnTo>
                  <a:lnTo>
                    <a:pt x="4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4091550" y="3828423"/>
              <a:ext cx="7640" cy="606298"/>
            </a:xfrm>
            <a:custGeom>
              <a:avLst/>
              <a:gdLst/>
              <a:ahLst/>
              <a:cxnLst/>
              <a:rect l="l" t="t" r="r" b="b"/>
              <a:pathLst>
                <a:path w="401" h="34425" extrusionOk="0">
                  <a:moveTo>
                    <a:pt x="0" y="0"/>
                  </a:moveTo>
                  <a:lnTo>
                    <a:pt x="0" y="34425"/>
                  </a:lnTo>
                  <a:lnTo>
                    <a:pt x="400" y="34425"/>
                  </a:lnTo>
                  <a:lnTo>
                    <a:pt x="40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4472240" y="4095498"/>
              <a:ext cx="275194" cy="250731"/>
            </a:xfrm>
            <a:custGeom>
              <a:avLst/>
              <a:gdLst/>
              <a:ahLst/>
              <a:cxnLst/>
              <a:rect l="l" t="t" r="r" b="b"/>
              <a:pathLst>
                <a:path w="14444" h="13160" extrusionOk="0">
                  <a:moveTo>
                    <a:pt x="7222" y="0"/>
                  </a:moveTo>
                  <a:cubicBezTo>
                    <a:pt x="5537" y="0"/>
                    <a:pt x="3853" y="643"/>
                    <a:pt x="2569" y="1927"/>
                  </a:cubicBezTo>
                  <a:cubicBezTo>
                    <a:pt x="0" y="4495"/>
                    <a:pt x="0" y="8665"/>
                    <a:pt x="2569" y="11233"/>
                  </a:cubicBezTo>
                  <a:cubicBezTo>
                    <a:pt x="3853" y="12518"/>
                    <a:pt x="5537" y="13160"/>
                    <a:pt x="7222" y="13160"/>
                  </a:cubicBezTo>
                  <a:cubicBezTo>
                    <a:pt x="8907" y="13160"/>
                    <a:pt x="10591" y="12518"/>
                    <a:pt x="11875" y="11233"/>
                  </a:cubicBezTo>
                  <a:cubicBezTo>
                    <a:pt x="14444" y="8665"/>
                    <a:pt x="14444" y="4495"/>
                    <a:pt x="11875" y="1927"/>
                  </a:cubicBezTo>
                  <a:cubicBezTo>
                    <a:pt x="10591" y="643"/>
                    <a:pt x="8907" y="0"/>
                    <a:pt x="7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4307627" y="3834136"/>
              <a:ext cx="604422" cy="238976"/>
            </a:xfrm>
            <a:custGeom>
              <a:avLst/>
              <a:gdLst/>
              <a:ahLst/>
              <a:cxnLst/>
              <a:rect l="l" t="t" r="r" b="b"/>
              <a:pathLst>
                <a:path w="31724" h="12543" extrusionOk="0">
                  <a:moveTo>
                    <a:pt x="15845" y="0"/>
                  </a:moveTo>
                  <a:cubicBezTo>
                    <a:pt x="10441" y="0"/>
                    <a:pt x="5338" y="2135"/>
                    <a:pt x="1502" y="5971"/>
                  </a:cubicBezTo>
                  <a:cubicBezTo>
                    <a:pt x="1" y="7472"/>
                    <a:pt x="1" y="9907"/>
                    <a:pt x="1502" y="11408"/>
                  </a:cubicBezTo>
                  <a:cubicBezTo>
                    <a:pt x="2252" y="12159"/>
                    <a:pt x="3236" y="12534"/>
                    <a:pt x="4220" y="12534"/>
                  </a:cubicBezTo>
                  <a:cubicBezTo>
                    <a:pt x="5204" y="12534"/>
                    <a:pt x="6188" y="12159"/>
                    <a:pt x="6939" y="11408"/>
                  </a:cubicBezTo>
                  <a:cubicBezTo>
                    <a:pt x="9341" y="9040"/>
                    <a:pt x="12510" y="7706"/>
                    <a:pt x="15845" y="7706"/>
                  </a:cubicBezTo>
                  <a:cubicBezTo>
                    <a:pt x="19214" y="7706"/>
                    <a:pt x="22383" y="9040"/>
                    <a:pt x="24752" y="11408"/>
                  </a:cubicBezTo>
                  <a:cubicBezTo>
                    <a:pt x="25519" y="12142"/>
                    <a:pt x="26520" y="12543"/>
                    <a:pt x="27487" y="12543"/>
                  </a:cubicBezTo>
                  <a:cubicBezTo>
                    <a:pt x="28488" y="12543"/>
                    <a:pt x="29455" y="12142"/>
                    <a:pt x="30222" y="11408"/>
                  </a:cubicBezTo>
                  <a:cubicBezTo>
                    <a:pt x="31723" y="9907"/>
                    <a:pt x="31723" y="7472"/>
                    <a:pt x="30222" y="5971"/>
                  </a:cubicBezTo>
                  <a:cubicBezTo>
                    <a:pt x="26386" y="2135"/>
                    <a:pt x="21283" y="0"/>
                    <a:pt x="15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4136669" y="3592627"/>
              <a:ext cx="946338" cy="309527"/>
            </a:xfrm>
            <a:custGeom>
              <a:avLst/>
              <a:gdLst/>
              <a:ahLst/>
              <a:cxnLst/>
              <a:rect l="l" t="t" r="r" b="b"/>
              <a:pathLst>
                <a:path w="49670" h="16246" extrusionOk="0">
                  <a:moveTo>
                    <a:pt x="24852" y="0"/>
                  </a:moveTo>
                  <a:cubicBezTo>
                    <a:pt x="16012" y="0"/>
                    <a:pt x="7739" y="3436"/>
                    <a:pt x="1502" y="9674"/>
                  </a:cubicBezTo>
                  <a:cubicBezTo>
                    <a:pt x="1" y="11175"/>
                    <a:pt x="1" y="13610"/>
                    <a:pt x="1502" y="15111"/>
                  </a:cubicBezTo>
                  <a:cubicBezTo>
                    <a:pt x="2269" y="15862"/>
                    <a:pt x="3261" y="16237"/>
                    <a:pt x="4249" y="16237"/>
                  </a:cubicBezTo>
                  <a:cubicBezTo>
                    <a:pt x="5238" y="16237"/>
                    <a:pt x="6222" y="15862"/>
                    <a:pt x="6972" y="15111"/>
                  </a:cubicBezTo>
                  <a:cubicBezTo>
                    <a:pt x="11742" y="10341"/>
                    <a:pt x="18080" y="7706"/>
                    <a:pt x="24852" y="7706"/>
                  </a:cubicBezTo>
                  <a:cubicBezTo>
                    <a:pt x="31590" y="7706"/>
                    <a:pt x="37928" y="10341"/>
                    <a:pt x="42698" y="15111"/>
                  </a:cubicBezTo>
                  <a:cubicBezTo>
                    <a:pt x="43465" y="15879"/>
                    <a:pt x="44432" y="16245"/>
                    <a:pt x="45433" y="16245"/>
                  </a:cubicBezTo>
                  <a:cubicBezTo>
                    <a:pt x="46434" y="16245"/>
                    <a:pt x="47401" y="15879"/>
                    <a:pt x="48168" y="15111"/>
                  </a:cubicBezTo>
                  <a:cubicBezTo>
                    <a:pt x="49669" y="13610"/>
                    <a:pt x="49669" y="11175"/>
                    <a:pt x="48168" y="9674"/>
                  </a:cubicBezTo>
                  <a:cubicBezTo>
                    <a:pt x="41931" y="3436"/>
                    <a:pt x="33658" y="0"/>
                    <a:pt x="248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3965711" y="3350489"/>
              <a:ext cx="1288254" cy="380707"/>
            </a:xfrm>
            <a:custGeom>
              <a:avLst/>
              <a:gdLst/>
              <a:ahLst/>
              <a:cxnLst/>
              <a:rect l="l" t="t" r="r" b="b"/>
              <a:pathLst>
                <a:path w="67616" h="19982" extrusionOk="0">
                  <a:moveTo>
                    <a:pt x="33791" y="0"/>
                  </a:moveTo>
                  <a:cubicBezTo>
                    <a:pt x="21616" y="0"/>
                    <a:pt x="10141" y="4770"/>
                    <a:pt x="1502" y="13377"/>
                  </a:cubicBezTo>
                  <a:cubicBezTo>
                    <a:pt x="0" y="14911"/>
                    <a:pt x="0" y="17346"/>
                    <a:pt x="1502" y="18847"/>
                  </a:cubicBezTo>
                  <a:cubicBezTo>
                    <a:pt x="2269" y="19581"/>
                    <a:pt x="3236" y="19981"/>
                    <a:pt x="4237" y="19981"/>
                  </a:cubicBezTo>
                  <a:cubicBezTo>
                    <a:pt x="5204" y="19981"/>
                    <a:pt x="6205" y="19581"/>
                    <a:pt x="6939" y="18847"/>
                  </a:cubicBezTo>
                  <a:cubicBezTo>
                    <a:pt x="14111" y="11675"/>
                    <a:pt x="23651" y="7706"/>
                    <a:pt x="33791" y="7706"/>
                  </a:cubicBezTo>
                  <a:cubicBezTo>
                    <a:pt x="43965" y="7706"/>
                    <a:pt x="53505" y="11675"/>
                    <a:pt x="60677" y="18847"/>
                  </a:cubicBezTo>
                  <a:cubicBezTo>
                    <a:pt x="61428" y="19598"/>
                    <a:pt x="62412" y="19973"/>
                    <a:pt x="63396" y="19973"/>
                  </a:cubicBezTo>
                  <a:cubicBezTo>
                    <a:pt x="64380" y="19973"/>
                    <a:pt x="65364" y="19598"/>
                    <a:pt x="66114" y="18847"/>
                  </a:cubicBezTo>
                  <a:cubicBezTo>
                    <a:pt x="67615" y="17346"/>
                    <a:pt x="67615" y="14878"/>
                    <a:pt x="66114" y="13377"/>
                  </a:cubicBezTo>
                  <a:cubicBezTo>
                    <a:pt x="57475" y="4770"/>
                    <a:pt x="46000" y="0"/>
                    <a:pt x="33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3069595" y="3315108"/>
              <a:ext cx="853552" cy="1222580"/>
            </a:xfrm>
            <a:custGeom>
              <a:avLst/>
              <a:gdLst/>
              <a:ahLst/>
              <a:cxnLst/>
              <a:rect l="l" t="t" r="r" b="b"/>
              <a:pathLst>
                <a:path w="44800" h="64169" extrusionOk="0">
                  <a:moveTo>
                    <a:pt x="13562" y="0"/>
                  </a:moveTo>
                  <a:cubicBezTo>
                    <a:pt x="13457" y="0"/>
                    <a:pt x="13351" y="7"/>
                    <a:pt x="13244" y="23"/>
                  </a:cubicBezTo>
                  <a:cubicBezTo>
                    <a:pt x="12076" y="223"/>
                    <a:pt x="11309" y="1324"/>
                    <a:pt x="11476" y="2491"/>
                  </a:cubicBezTo>
                  <a:lnTo>
                    <a:pt x="12943" y="11331"/>
                  </a:lnTo>
                  <a:cubicBezTo>
                    <a:pt x="13010" y="11698"/>
                    <a:pt x="12710" y="12031"/>
                    <a:pt x="12343" y="12031"/>
                  </a:cubicBezTo>
                  <a:cubicBezTo>
                    <a:pt x="12009" y="12031"/>
                    <a:pt x="11743" y="11831"/>
                    <a:pt x="11609" y="11531"/>
                  </a:cubicBezTo>
                  <a:lnTo>
                    <a:pt x="8607" y="3258"/>
                  </a:lnTo>
                  <a:cubicBezTo>
                    <a:pt x="8293" y="2370"/>
                    <a:pt x="7468" y="1829"/>
                    <a:pt x="6596" y="1829"/>
                  </a:cubicBezTo>
                  <a:cubicBezTo>
                    <a:pt x="6355" y="1829"/>
                    <a:pt x="6110" y="1871"/>
                    <a:pt x="5872" y="1957"/>
                  </a:cubicBezTo>
                  <a:cubicBezTo>
                    <a:pt x="4771" y="2358"/>
                    <a:pt x="4204" y="3592"/>
                    <a:pt x="4604" y="4693"/>
                  </a:cubicBezTo>
                  <a:lnTo>
                    <a:pt x="7173" y="11865"/>
                  </a:lnTo>
                  <a:cubicBezTo>
                    <a:pt x="7173" y="11919"/>
                    <a:pt x="7150" y="11974"/>
                    <a:pt x="7106" y="11974"/>
                  </a:cubicBezTo>
                  <a:cubicBezTo>
                    <a:pt x="7096" y="11974"/>
                    <a:pt x="7085" y="11971"/>
                    <a:pt x="7073" y="11965"/>
                  </a:cubicBezTo>
                  <a:lnTo>
                    <a:pt x="3237" y="10397"/>
                  </a:lnTo>
                  <a:cubicBezTo>
                    <a:pt x="2966" y="10278"/>
                    <a:pt x="2682" y="10222"/>
                    <a:pt x="2403" y="10222"/>
                  </a:cubicBezTo>
                  <a:cubicBezTo>
                    <a:pt x="1580" y="10222"/>
                    <a:pt x="792" y="10709"/>
                    <a:pt x="468" y="11531"/>
                  </a:cubicBezTo>
                  <a:cubicBezTo>
                    <a:pt x="1" y="12598"/>
                    <a:pt x="501" y="13866"/>
                    <a:pt x="1602" y="14333"/>
                  </a:cubicBezTo>
                  <a:lnTo>
                    <a:pt x="7339" y="16735"/>
                  </a:lnTo>
                  <a:lnTo>
                    <a:pt x="7339" y="16801"/>
                  </a:lnTo>
                  <a:lnTo>
                    <a:pt x="9107" y="17469"/>
                  </a:lnTo>
                  <a:lnTo>
                    <a:pt x="10408" y="18002"/>
                  </a:lnTo>
                  <a:cubicBezTo>
                    <a:pt x="10542" y="18069"/>
                    <a:pt x="10675" y="18102"/>
                    <a:pt x="10809" y="18136"/>
                  </a:cubicBezTo>
                  <a:lnTo>
                    <a:pt x="10842" y="18136"/>
                  </a:lnTo>
                  <a:lnTo>
                    <a:pt x="23418" y="22973"/>
                  </a:lnTo>
                  <a:cubicBezTo>
                    <a:pt x="23518" y="23006"/>
                    <a:pt x="23584" y="23073"/>
                    <a:pt x="23584" y="23173"/>
                  </a:cubicBezTo>
                  <a:lnTo>
                    <a:pt x="30222" y="58098"/>
                  </a:lnTo>
                  <a:lnTo>
                    <a:pt x="39496" y="64169"/>
                  </a:lnTo>
                  <a:cubicBezTo>
                    <a:pt x="42798" y="63435"/>
                    <a:pt x="44800" y="60099"/>
                    <a:pt x="43899" y="56830"/>
                  </a:cubicBezTo>
                  <a:lnTo>
                    <a:pt x="30323" y="13165"/>
                  </a:lnTo>
                  <a:cubicBezTo>
                    <a:pt x="30122" y="12765"/>
                    <a:pt x="29822" y="12465"/>
                    <a:pt x="29489" y="12265"/>
                  </a:cubicBezTo>
                  <a:cubicBezTo>
                    <a:pt x="29489" y="12265"/>
                    <a:pt x="29455" y="12265"/>
                    <a:pt x="29455" y="12231"/>
                  </a:cubicBezTo>
                  <a:lnTo>
                    <a:pt x="22450" y="5360"/>
                  </a:lnTo>
                  <a:cubicBezTo>
                    <a:pt x="22088" y="5014"/>
                    <a:pt x="21619" y="4839"/>
                    <a:pt x="21149" y="4839"/>
                  </a:cubicBezTo>
                  <a:cubicBezTo>
                    <a:pt x="20668" y="4839"/>
                    <a:pt x="20186" y="5022"/>
                    <a:pt x="19815" y="5393"/>
                  </a:cubicBezTo>
                  <a:lnTo>
                    <a:pt x="19448" y="5760"/>
                  </a:lnTo>
                  <a:cubicBezTo>
                    <a:pt x="18748" y="6527"/>
                    <a:pt x="18748" y="7695"/>
                    <a:pt x="19481" y="8429"/>
                  </a:cubicBezTo>
                  <a:lnTo>
                    <a:pt x="23151" y="11998"/>
                  </a:lnTo>
                  <a:lnTo>
                    <a:pt x="17880" y="12031"/>
                  </a:lnTo>
                  <a:cubicBezTo>
                    <a:pt x="17580" y="12031"/>
                    <a:pt x="17347" y="11798"/>
                    <a:pt x="17280" y="11498"/>
                  </a:cubicBezTo>
                  <a:lnTo>
                    <a:pt x="15679" y="1791"/>
                  </a:lnTo>
                  <a:cubicBezTo>
                    <a:pt x="15527" y="730"/>
                    <a:pt x="14605" y="0"/>
                    <a:pt x="135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5349913" y="3315737"/>
              <a:ext cx="853533" cy="1222580"/>
            </a:xfrm>
            <a:custGeom>
              <a:avLst/>
              <a:gdLst/>
              <a:ahLst/>
              <a:cxnLst/>
              <a:rect l="l" t="t" r="r" b="b"/>
              <a:pathLst>
                <a:path w="44799" h="64169" extrusionOk="0">
                  <a:moveTo>
                    <a:pt x="31238" y="0"/>
                  </a:moveTo>
                  <a:cubicBezTo>
                    <a:pt x="30200" y="0"/>
                    <a:pt x="29303" y="731"/>
                    <a:pt x="29121" y="1791"/>
                  </a:cubicBezTo>
                  <a:lnTo>
                    <a:pt x="27520" y="11498"/>
                  </a:lnTo>
                  <a:cubicBezTo>
                    <a:pt x="27453" y="11798"/>
                    <a:pt x="27220" y="12032"/>
                    <a:pt x="26920" y="12032"/>
                  </a:cubicBezTo>
                  <a:lnTo>
                    <a:pt x="21683" y="11998"/>
                  </a:lnTo>
                  <a:lnTo>
                    <a:pt x="25318" y="8429"/>
                  </a:lnTo>
                  <a:cubicBezTo>
                    <a:pt x="26052" y="7695"/>
                    <a:pt x="26086" y="6528"/>
                    <a:pt x="25352" y="5794"/>
                  </a:cubicBezTo>
                  <a:lnTo>
                    <a:pt x="24985" y="5394"/>
                  </a:lnTo>
                  <a:cubicBezTo>
                    <a:pt x="24618" y="5027"/>
                    <a:pt x="24143" y="4843"/>
                    <a:pt x="23667" y="4843"/>
                  </a:cubicBezTo>
                  <a:cubicBezTo>
                    <a:pt x="23192" y="4843"/>
                    <a:pt x="22717" y="5027"/>
                    <a:pt x="22350" y="5394"/>
                  </a:cubicBezTo>
                  <a:lnTo>
                    <a:pt x="15345" y="12265"/>
                  </a:lnTo>
                  <a:cubicBezTo>
                    <a:pt x="14978" y="12465"/>
                    <a:pt x="14678" y="12766"/>
                    <a:pt x="14511" y="13166"/>
                  </a:cubicBezTo>
                  <a:lnTo>
                    <a:pt x="901" y="56830"/>
                  </a:lnTo>
                  <a:cubicBezTo>
                    <a:pt x="0" y="60099"/>
                    <a:pt x="2002" y="63435"/>
                    <a:pt x="5304" y="64169"/>
                  </a:cubicBezTo>
                  <a:lnTo>
                    <a:pt x="14577" y="58098"/>
                  </a:lnTo>
                  <a:lnTo>
                    <a:pt x="21216" y="23173"/>
                  </a:lnTo>
                  <a:cubicBezTo>
                    <a:pt x="21249" y="23073"/>
                    <a:pt x="21282" y="23006"/>
                    <a:pt x="21382" y="22973"/>
                  </a:cubicBezTo>
                  <a:lnTo>
                    <a:pt x="33958" y="18136"/>
                  </a:lnTo>
                  <a:lnTo>
                    <a:pt x="33991" y="18136"/>
                  </a:lnTo>
                  <a:cubicBezTo>
                    <a:pt x="34125" y="18103"/>
                    <a:pt x="34258" y="18069"/>
                    <a:pt x="34392" y="18003"/>
                  </a:cubicBezTo>
                  <a:lnTo>
                    <a:pt x="35693" y="17469"/>
                  </a:lnTo>
                  <a:lnTo>
                    <a:pt x="37460" y="16802"/>
                  </a:lnTo>
                  <a:lnTo>
                    <a:pt x="37460" y="16735"/>
                  </a:lnTo>
                  <a:lnTo>
                    <a:pt x="43198" y="14333"/>
                  </a:lnTo>
                  <a:cubicBezTo>
                    <a:pt x="44299" y="13866"/>
                    <a:pt x="44799" y="12632"/>
                    <a:pt x="44365" y="11531"/>
                  </a:cubicBezTo>
                  <a:cubicBezTo>
                    <a:pt x="44014" y="10728"/>
                    <a:pt x="43210" y="10227"/>
                    <a:pt x="42378" y="10227"/>
                  </a:cubicBezTo>
                  <a:cubicBezTo>
                    <a:pt x="42104" y="10227"/>
                    <a:pt x="41828" y="10282"/>
                    <a:pt x="41563" y="10397"/>
                  </a:cubicBezTo>
                  <a:lnTo>
                    <a:pt x="37727" y="11965"/>
                  </a:lnTo>
                  <a:cubicBezTo>
                    <a:pt x="37715" y="11971"/>
                    <a:pt x="37703" y="11974"/>
                    <a:pt x="37693" y="11974"/>
                  </a:cubicBezTo>
                  <a:cubicBezTo>
                    <a:pt x="37649" y="11974"/>
                    <a:pt x="37627" y="11925"/>
                    <a:pt x="37627" y="11898"/>
                  </a:cubicBezTo>
                  <a:lnTo>
                    <a:pt x="40196" y="4693"/>
                  </a:lnTo>
                  <a:cubicBezTo>
                    <a:pt x="40596" y="3592"/>
                    <a:pt x="40029" y="2391"/>
                    <a:pt x="38928" y="1958"/>
                  </a:cubicBezTo>
                  <a:cubicBezTo>
                    <a:pt x="38696" y="1873"/>
                    <a:pt x="38457" y="1833"/>
                    <a:pt x="38222" y="1833"/>
                  </a:cubicBezTo>
                  <a:cubicBezTo>
                    <a:pt x="37343" y="1833"/>
                    <a:pt x="36509" y="2390"/>
                    <a:pt x="36193" y="3259"/>
                  </a:cubicBezTo>
                  <a:lnTo>
                    <a:pt x="33191" y="11531"/>
                  </a:lnTo>
                  <a:cubicBezTo>
                    <a:pt x="33091" y="11832"/>
                    <a:pt x="32790" y="12032"/>
                    <a:pt x="32457" y="12032"/>
                  </a:cubicBezTo>
                  <a:cubicBezTo>
                    <a:pt x="32090" y="12032"/>
                    <a:pt x="31823" y="11698"/>
                    <a:pt x="31856" y="11331"/>
                  </a:cubicBezTo>
                  <a:lnTo>
                    <a:pt x="33324" y="2492"/>
                  </a:lnTo>
                  <a:cubicBezTo>
                    <a:pt x="33524" y="1324"/>
                    <a:pt x="32724" y="223"/>
                    <a:pt x="31556" y="23"/>
                  </a:cubicBezTo>
                  <a:cubicBezTo>
                    <a:pt x="31449" y="8"/>
                    <a:pt x="31343" y="0"/>
                    <a:pt x="3123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rot="-329500">
              <a:off x="4536775" y="2939022"/>
              <a:ext cx="166173" cy="15325"/>
            </a:xfrm>
            <a:custGeom>
              <a:avLst/>
              <a:gdLst/>
              <a:ahLst/>
              <a:cxnLst/>
              <a:rect l="l" t="t" r="r" b="b"/>
              <a:pathLst>
                <a:path w="6647" h="613" extrusionOk="0">
                  <a:moveTo>
                    <a:pt x="0" y="0"/>
                  </a:moveTo>
                  <a:cubicBezTo>
                    <a:pt x="2159" y="538"/>
                    <a:pt x="4422" y="613"/>
                    <a:pt x="6647" y="613"/>
                  </a:cubicBezTo>
                </a:path>
              </a:pathLst>
            </a:custGeom>
            <a:noFill/>
            <a:ln w="9525" cap="flat" cmpd="sng">
              <a:solidFill>
                <a:schemeClr val="dk2"/>
              </a:solidFill>
              <a:prstDash val="solid"/>
              <a:round/>
              <a:headEnd type="none" w="med" len="med"/>
              <a:tailEnd type="none" w="med" len="med"/>
            </a:ln>
          </p:spPr>
          <p:txBody>
            <a:bodyPr/>
            <a:lstStyle/>
            <a:p>
              <a:endParaRPr lang="en-GB"/>
            </a:p>
          </p:txBody>
        </p:sp>
      </p:grpSp>
      <p:cxnSp>
        <p:nvCxnSpPr>
          <p:cNvPr id="11" name="Straight Connector 10">
            <a:extLst>
              <a:ext uri="{FF2B5EF4-FFF2-40B4-BE49-F238E27FC236}">
                <a16:creationId xmlns:a16="http://schemas.microsoft.com/office/drawing/2014/main" id="{F591B2F3-9A4D-6F37-1EB8-1B12F5B22BC6}"/>
              </a:ext>
            </a:extLst>
          </p:cNvPr>
          <p:cNvCxnSpPr/>
          <p:nvPr/>
        </p:nvCxnSpPr>
        <p:spPr>
          <a:xfrm>
            <a:off x="762000" y="2531218"/>
            <a:ext cx="1569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1FF15BE9-3529-CDA4-8519-3EC2A762C9CA}"/>
              </a:ext>
            </a:extLst>
          </p:cNvPr>
          <p:cNvCxnSpPr/>
          <p:nvPr/>
        </p:nvCxnSpPr>
        <p:spPr>
          <a:xfrm>
            <a:off x="6797040" y="2760794"/>
            <a:ext cx="1569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58F68040-E3A7-9C1E-74ED-7DB5845BAE06}"/>
              </a:ext>
            </a:extLst>
          </p:cNvPr>
          <p:cNvCxnSpPr/>
          <p:nvPr/>
        </p:nvCxnSpPr>
        <p:spPr>
          <a:xfrm>
            <a:off x="6797040" y="4576149"/>
            <a:ext cx="1569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DD89F219-7E14-A028-736C-4082369821D7}"/>
              </a:ext>
            </a:extLst>
          </p:cNvPr>
          <p:cNvCxnSpPr/>
          <p:nvPr/>
        </p:nvCxnSpPr>
        <p:spPr>
          <a:xfrm>
            <a:off x="762000" y="4323369"/>
            <a:ext cx="1569720"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grpSp>
        <p:nvGrpSpPr>
          <p:cNvPr id="593" name="Google Shape;593;p34"/>
          <p:cNvGrpSpPr/>
          <p:nvPr/>
        </p:nvGrpSpPr>
        <p:grpSpPr>
          <a:xfrm>
            <a:off x="-2" y="174699"/>
            <a:ext cx="4776609" cy="5034666"/>
            <a:chOff x="-2" y="174699"/>
            <a:chExt cx="4776609" cy="5034666"/>
          </a:xfrm>
        </p:grpSpPr>
        <p:sp>
          <p:nvSpPr>
            <p:cNvPr id="594" name="Google Shape;594;p34"/>
            <p:cNvSpPr/>
            <p:nvPr/>
          </p:nvSpPr>
          <p:spPr>
            <a:xfrm rot="7005928" flipH="1">
              <a:off x="717376" y="659549"/>
              <a:ext cx="3341853" cy="366422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4"/>
            <p:cNvGrpSpPr/>
            <p:nvPr/>
          </p:nvGrpSpPr>
          <p:grpSpPr>
            <a:xfrm>
              <a:off x="313898" y="1087325"/>
              <a:ext cx="3560197" cy="4122040"/>
              <a:chOff x="313898" y="1087325"/>
              <a:chExt cx="3560197" cy="4122040"/>
            </a:xfrm>
          </p:grpSpPr>
          <p:grpSp>
            <p:nvGrpSpPr>
              <p:cNvPr id="596" name="Google Shape;596;p34"/>
              <p:cNvGrpSpPr/>
              <p:nvPr/>
            </p:nvGrpSpPr>
            <p:grpSpPr>
              <a:xfrm>
                <a:off x="313898" y="1087325"/>
                <a:ext cx="3560197" cy="4122040"/>
                <a:chOff x="313898" y="1087325"/>
                <a:chExt cx="3560197" cy="4122040"/>
              </a:xfrm>
            </p:grpSpPr>
            <p:sp>
              <p:nvSpPr>
                <p:cNvPr id="597" name="Google Shape;597;p34"/>
                <p:cNvSpPr/>
                <p:nvPr/>
              </p:nvSpPr>
              <p:spPr>
                <a:xfrm rot="-908622">
                  <a:off x="1505318" y="3584116"/>
                  <a:ext cx="280434" cy="1057435"/>
                </a:xfrm>
                <a:custGeom>
                  <a:avLst/>
                  <a:gdLst/>
                  <a:ahLst/>
                  <a:cxnLst/>
                  <a:rect l="l" t="t" r="r" b="b"/>
                  <a:pathLst>
                    <a:path w="5372" h="11810" extrusionOk="0">
                      <a:moveTo>
                        <a:pt x="435" y="1"/>
                      </a:moveTo>
                      <a:lnTo>
                        <a:pt x="1" y="11809"/>
                      </a:lnTo>
                      <a:lnTo>
                        <a:pt x="5371" y="11809"/>
                      </a:lnTo>
                      <a:lnTo>
                        <a:pt x="5105"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rot="908622" flipH="1">
                  <a:off x="2540156" y="3584116"/>
                  <a:ext cx="280434" cy="1057435"/>
                </a:xfrm>
                <a:custGeom>
                  <a:avLst/>
                  <a:gdLst/>
                  <a:ahLst/>
                  <a:cxnLst/>
                  <a:rect l="l" t="t" r="r" b="b"/>
                  <a:pathLst>
                    <a:path w="5372" h="11810" extrusionOk="0">
                      <a:moveTo>
                        <a:pt x="435" y="1"/>
                      </a:moveTo>
                      <a:lnTo>
                        <a:pt x="1" y="11809"/>
                      </a:lnTo>
                      <a:lnTo>
                        <a:pt x="5371" y="11809"/>
                      </a:lnTo>
                      <a:lnTo>
                        <a:pt x="5105" y="1"/>
                      </a:lnTo>
                      <a:close/>
                    </a:path>
                  </a:pathLst>
                </a:custGeom>
                <a:solidFill>
                  <a:srgbClr val="FFE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1262413" y="2650250"/>
                  <a:ext cx="1803900" cy="2491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rot="10800000">
                  <a:off x="1657911" y="1346983"/>
                  <a:ext cx="1143440" cy="909550"/>
                </a:xfrm>
                <a:custGeom>
                  <a:avLst/>
                  <a:gdLst/>
                  <a:ahLst/>
                  <a:cxnLst/>
                  <a:rect l="l" t="t" r="r" b="b"/>
                  <a:pathLst>
                    <a:path w="32491" h="25845" extrusionOk="0">
                      <a:moveTo>
                        <a:pt x="16558" y="1"/>
                      </a:moveTo>
                      <a:cubicBezTo>
                        <a:pt x="12441" y="1"/>
                        <a:pt x="8355" y="1689"/>
                        <a:pt x="5405" y="4575"/>
                      </a:cubicBezTo>
                      <a:cubicBezTo>
                        <a:pt x="4304" y="5643"/>
                        <a:pt x="3370" y="6843"/>
                        <a:pt x="2436" y="8044"/>
                      </a:cubicBezTo>
                      <a:cubicBezTo>
                        <a:pt x="1936" y="8711"/>
                        <a:pt x="1435" y="9345"/>
                        <a:pt x="1135" y="10112"/>
                      </a:cubicBezTo>
                      <a:cubicBezTo>
                        <a:pt x="835" y="10880"/>
                        <a:pt x="735" y="11680"/>
                        <a:pt x="635" y="12481"/>
                      </a:cubicBezTo>
                      <a:cubicBezTo>
                        <a:pt x="301" y="15550"/>
                        <a:pt x="1" y="18652"/>
                        <a:pt x="501" y="21687"/>
                      </a:cubicBezTo>
                      <a:cubicBezTo>
                        <a:pt x="635" y="22521"/>
                        <a:pt x="1002" y="25390"/>
                        <a:pt x="1869" y="25790"/>
                      </a:cubicBezTo>
                      <a:cubicBezTo>
                        <a:pt x="1953" y="25827"/>
                        <a:pt x="2047" y="25844"/>
                        <a:pt x="2149" y="25844"/>
                      </a:cubicBezTo>
                      <a:cubicBezTo>
                        <a:pt x="3059" y="25844"/>
                        <a:pt x="4581" y="24495"/>
                        <a:pt x="4971" y="23956"/>
                      </a:cubicBezTo>
                      <a:cubicBezTo>
                        <a:pt x="5638" y="23022"/>
                        <a:pt x="5938" y="21888"/>
                        <a:pt x="6239" y="20787"/>
                      </a:cubicBezTo>
                      <a:cubicBezTo>
                        <a:pt x="6539" y="19686"/>
                        <a:pt x="6839" y="18552"/>
                        <a:pt x="7506" y="17618"/>
                      </a:cubicBezTo>
                      <a:cubicBezTo>
                        <a:pt x="7640" y="17451"/>
                        <a:pt x="7806" y="17251"/>
                        <a:pt x="8007" y="17151"/>
                      </a:cubicBezTo>
                      <a:cubicBezTo>
                        <a:pt x="8162" y="17059"/>
                        <a:pt x="8327" y="17021"/>
                        <a:pt x="8495" y="17021"/>
                      </a:cubicBezTo>
                      <a:cubicBezTo>
                        <a:pt x="8942" y="17021"/>
                        <a:pt x="9411" y="17294"/>
                        <a:pt x="9774" y="17584"/>
                      </a:cubicBezTo>
                      <a:cubicBezTo>
                        <a:pt x="10275" y="18018"/>
                        <a:pt x="10809" y="18518"/>
                        <a:pt x="11442" y="18518"/>
                      </a:cubicBezTo>
                      <a:cubicBezTo>
                        <a:pt x="12243" y="18518"/>
                        <a:pt x="12843" y="17785"/>
                        <a:pt x="13310" y="17151"/>
                      </a:cubicBezTo>
                      <a:cubicBezTo>
                        <a:pt x="13728" y="16584"/>
                        <a:pt x="14332" y="15991"/>
                        <a:pt x="15004" y="15991"/>
                      </a:cubicBezTo>
                      <a:cubicBezTo>
                        <a:pt x="15083" y="15991"/>
                        <a:pt x="15164" y="15999"/>
                        <a:pt x="15245" y="16017"/>
                      </a:cubicBezTo>
                      <a:cubicBezTo>
                        <a:pt x="16446" y="16283"/>
                        <a:pt x="16646" y="18285"/>
                        <a:pt x="17880" y="18452"/>
                      </a:cubicBezTo>
                      <a:cubicBezTo>
                        <a:pt x="17935" y="18459"/>
                        <a:pt x="17990" y="18462"/>
                        <a:pt x="18045" y="18462"/>
                      </a:cubicBezTo>
                      <a:cubicBezTo>
                        <a:pt x="18484" y="18462"/>
                        <a:pt x="18903" y="18248"/>
                        <a:pt x="19348" y="18218"/>
                      </a:cubicBezTo>
                      <a:cubicBezTo>
                        <a:pt x="19390" y="18214"/>
                        <a:pt x="19431" y="18213"/>
                        <a:pt x="19473" y="18213"/>
                      </a:cubicBezTo>
                      <a:cubicBezTo>
                        <a:pt x="20161" y="18213"/>
                        <a:pt x="20805" y="18719"/>
                        <a:pt x="21183" y="19286"/>
                      </a:cubicBezTo>
                      <a:cubicBezTo>
                        <a:pt x="21616" y="19919"/>
                        <a:pt x="21816" y="20653"/>
                        <a:pt x="22117" y="21354"/>
                      </a:cubicBezTo>
                      <a:cubicBezTo>
                        <a:pt x="22517" y="22288"/>
                        <a:pt x="23084" y="23155"/>
                        <a:pt x="23751" y="23889"/>
                      </a:cubicBezTo>
                      <a:cubicBezTo>
                        <a:pt x="24318" y="24523"/>
                        <a:pt x="24985" y="25056"/>
                        <a:pt x="25786" y="25190"/>
                      </a:cubicBezTo>
                      <a:cubicBezTo>
                        <a:pt x="25921" y="25213"/>
                        <a:pt x="26056" y="25224"/>
                        <a:pt x="26192" y="25224"/>
                      </a:cubicBezTo>
                      <a:cubicBezTo>
                        <a:pt x="26829" y="25224"/>
                        <a:pt x="27465" y="24980"/>
                        <a:pt x="27987" y="24623"/>
                      </a:cubicBezTo>
                      <a:cubicBezTo>
                        <a:pt x="29589" y="23555"/>
                        <a:pt x="30356" y="21654"/>
                        <a:pt x="30956" y="19819"/>
                      </a:cubicBezTo>
                      <a:cubicBezTo>
                        <a:pt x="31790" y="17318"/>
                        <a:pt x="32491" y="14616"/>
                        <a:pt x="32090" y="11980"/>
                      </a:cubicBezTo>
                      <a:cubicBezTo>
                        <a:pt x="31924" y="10780"/>
                        <a:pt x="31523" y="9612"/>
                        <a:pt x="31056" y="8511"/>
                      </a:cubicBezTo>
                      <a:cubicBezTo>
                        <a:pt x="30656" y="7477"/>
                        <a:pt x="30222" y="6476"/>
                        <a:pt x="29589" y="5609"/>
                      </a:cubicBezTo>
                      <a:cubicBezTo>
                        <a:pt x="28888" y="4709"/>
                        <a:pt x="27954" y="3975"/>
                        <a:pt x="27020" y="3341"/>
                      </a:cubicBezTo>
                      <a:cubicBezTo>
                        <a:pt x="24018" y="1339"/>
                        <a:pt x="20515" y="39"/>
                        <a:pt x="16913" y="5"/>
                      </a:cubicBezTo>
                      <a:cubicBezTo>
                        <a:pt x="16795" y="2"/>
                        <a:pt x="16677" y="1"/>
                        <a:pt x="1655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flipH="1">
                  <a:off x="2019576" y="1893425"/>
                  <a:ext cx="384849" cy="702785"/>
                </a:xfrm>
                <a:custGeom>
                  <a:avLst/>
                  <a:gdLst/>
                  <a:ahLst/>
                  <a:cxnLst/>
                  <a:rect l="l" t="t" r="r" b="b"/>
                  <a:pathLst>
                    <a:path w="10308" h="14445" extrusionOk="0">
                      <a:moveTo>
                        <a:pt x="7639" y="1"/>
                      </a:moveTo>
                      <a:lnTo>
                        <a:pt x="1" y="1001"/>
                      </a:lnTo>
                      <a:lnTo>
                        <a:pt x="3070" y="14444"/>
                      </a:lnTo>
                      <a:lnTo>
                        <a:pt x="10308" y="8740"/>
                      </a:lnTo>
                      <a:lnTo>
                        <a:pt x="7639" y="1"/>
                      </a:ln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flipH="1">
                  <a:off x="1933603" y="1211093"/>
                  <a:ext cx="800139" cy="959281"/>
                </a:xfrm>
                <a:custGeom>
                  <a:avLst/>
                  <a:gdLst/>
                  <a:ahLst/>
                  <a:cxnLst/>
                  <a:rect l="l" t="t" r="r" b="b"/>
                  <a:pathLst>
                    <a:path w="16446" h="19717" extrusionOk="0">
                      <a:moveTo>
                        <a:pt x="9897" y="0"/>
                      </a:moveTo>
                      <a:cubicBezTo>
                        <a:pt x="2854" y="0"/>
                        <a:pt x="717" y="6543"/>
                        <a:pt x="367" y="10390"/>
                      </a:cubicBezTo>
                      <a:cubicBezTo>
                        <a:pt x="0" y="14393"/>
                        <a:pt x="1334" y="19329"/>
                        <a:pt x="5371" y="19696"/>
                      </a:cubicBezTo>
                      <a:cubicBezTo>
                        <a:pt x="5516" y="19710"/>
                        <a:pt x="5662" y="19716"/>
                        <a:pt x="5809" y="19716"/>
                      </a:cubicBezTo>
                      <a:cubicBezTo>
                        <a:pt x="9721" y="19716"/>
                        <a:pt x="14257" y="15115"/>
                        <a:pt x="14610" y="11257"/>
                      </a:cubicBezTo>
                      <a:cubicBezTo>
                        <a:pt x="14944" y="7221"/>
                        <a:pt x="16445" y="549"/>
                        <a:pt x="10975" y="49"/>
                      </a:cubicBezTo>
                      <a:cubicBezTo>
                        <a:pt x="10603" y="16"/>
                        <a:pt x="10244" y="0"/>
                        <a:pt x="9897" y="0"/>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flipH="1">
                  <a:off x="1626898" y="1087325"/>
                  <a:ext cx="1101979" cy="751000"/>
                </a:xfrm>
                <a:custGeom>
                  <a:avLst/>
                  <a:gdLst/>
                  <a:ahLst/>
                  <a:cxnLst/>
                  <a:rect l="l" t="t" r="r" b="b"/>
                  <a:pathLst>
                    <a:path w="22650" h="15436" extrusionOk="0">
                      <a:moveTo>
                        <a:pt x="11337" y="1"/>
                      </a:moveTo>
                      <a:cubicBezTo>
                        <a:pt x="10708" y="1"/>
                        <a:pt x="9990" y="88"/>
                        <a:pt x="9173" y="291"/>
                      </a:cubicBezTo>
                      <a:cubicBezTo>
                        <a:pt x="0" y="2560"/>
                        <a:pt x="1701" y="3393"/>
                        <a:pt x="1401" y="8364"/>
                      </a:cubicBezTo>
                      <a:cubicBezTo>
                        <a:pt x="1401" y="8364"/>
                        <a:pt x="2012" y="8442"/>
                        <a:pt x="2977" y="8442"/>
                      </a:cubicBezTo>
                      <a:cubicBezTo>
                        <a:pt x="4755" y="8442"/>
                        <a:pt x="7735" y="8176"/>
                        <a:pt x="10307" y="6663"/>
                      </a:cubicBezTo>
                      <a:cubicBezTo>
                        <a:pt x="10307" y="6663"/>
                        <a:pt x="10441" y="9465"/>
                        <a:pt x="12075" y="10899"/>
                      </a:cubicBezTo>
                      <a:lnTo>
                        <a:pt x="11809" y="13901"/>
                      </a:lnTo>
                      <a:lnTo>
                        <a:pt x="15778" y="15435"/>
                      </a:lnTo>
                      <a:cubicBezTo>
                        <a:pt x="20748" y="9465"/>
                        <a:pt x="22650" y="8164"/>
                        <a:pt x="15778" y="3393"/>
                      </a:cubicBezTo>
                      <a:cubicBezTo>
                        <a:pt x="15778" y="3393"/>
                        <a:pt x="15258" y="1"/>
                        <a:pt x="11337"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1946624" y="1184014"/>
                  <a:ext cx="29240" cy="125037"/>
                </a:xfrm>
                <a:custGeom>
                  <a:avLst/>
                  <a:gdLst/>
                  <a:ahLst/>
                  <a:cxnLst/>
                  <a:rect l="l" t="t" r="r" b="b"/>
                  <a:pathLst>
                    <a:path w="601" h="2570" fill="none" extrusionOk="0">
                      <a:moveTo>
                        <a:pt x="0" y="2569"/>
                      </a:moveTo>
                      <a:cubicBezTo>
                        <a:pt x="0" y="2569"/>
                        <a:pt x="600" y="1302"/>
                        <a:pt x="0" y="1"/>
                      </a:cubicBezTo>
                    </a:path>
                  </a:pathLst>
                </a:custGeom>
                <a:noFill/>
                <a:ln w="28575" cap="flat" cmpd="sng">
                  <a:solidFill>
                    <a:srgbClr val="06759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flipH="1">
                  <a:off x="1867112" y="1198634"/>
                  <a:ext cx="115258" cy="95797"/>
                </a:xfrm>
                <a:custGeom>
                  <a:avLst/>
                  <a:gdLst/>
                  <a:ahLst/>
                  <a:cxnLst/>
                  <a:rect l="l" t="t" r="r" b="b"/>
                  <a:pathLst>
                    <a:path w="2369" h="1969" fill="none" extrusionOk="0">
                      <a:moveTo>
                        <a:pt x="0" y="1969"/>
                      </a:moveTo>
                      <a:cubicBezTo>
                        <a:pt x="0" y="1969"/>
                        <a:pt x="2202" y="1001"/>
                        <a:pt x="2369" y="1"/>
                      </a:cubicBezTo>
                    </a:path>
                  </a:pathLst>
                </a:custGeom>
                <a:noFill/>
                <a:ln w="28575" cap="flat" cmpd="sng">
                  <a:solidFill>
                    <a:srgbClr val="06759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flipH="1">
                  <a:off x="1888175" y="1668364"/>
                  <a:ext cx="271092" cy="286320"/>
                </a:xfrm>
                <a:custGeom>
                  <a:avLst/>
                  <a:gdLst/>
                  <a:ahLst/>
                  <a:cxnLst/>
                  <a:rect l="l" t="t" r="r" b="b"/>
                  <a:pathLst>
                    <a:path w="5572" h="5885" extrusionOk="0">
                      <a:moveTo>
                        <a:pt x="3194" y="0"/>
                      </a:moveTo>
                      <a:cubicBezTo>
                        <a:pt x="2149" y="0"/>
                        <a:pt x="1094" y="838"/>
                        <a:pt x="601" y="2125"/>
                      </a:cubicBezTo>
                      <a:cubicBezTo>
                        <a:pt x="0" y="3659"/>
                        <a:pt x="501" y="5294"/>
                        <a:pt x="1735" y="5761"/>
                      </a:cubicBezTo>
                      <a:cubicBezTo>
                        <a:pt x="1950" y="5844"/>
                        <a:pt x="2173" y="5884"/>
                        <a:pt x="2399" y="5884"/>
                      </a:cubicBezTo>
                      <a:cubicBezTo>
                        <a:pt x="3432" y="5884"/>
                        <a:pt x="4505" y="5047"/>
                        <a:pt x="4971" y="3759"/>
                      </a:cubicBezTo>
                      <a:cubicBezTo>
                        <a:pt x="5571" y="2192"/>
                        <a:pt x="5071" y="557"/>
                        <a:pt x="3870" y="123"/>
                      </a:cubicBezTo>
                      <a:cubicBezTo>
                        <a:pt x="3649" y="40"/>
                        <a:pt x="3422" y="0"/>
                        <a:pt x="3194" y="0"/>
                      </a:cubicBezTo>
                      <a:close/>
                    </a:path>
                  </a:pathLst>
                </a:custGeom>
                <a:solidFill>
                  <a:srgbClr val="FF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rot="-3537657">
                  <a:off x="814576" y="1321963"/>
                  <a:ext cx="564168" cy="620960"/>
                </a:xfrm>
                <a:custGeom>
                  <a:avLst/>
                  <a:gdLst/>
                  <a:ahLst/>
                  <a:cxnLst/>
                  <a:rect l="l" t="t" r="r" b="b"/>
                  <a:pathLst>
                    <a:path w="10808" h="11896" extrusionOk="0">
                      <a:moveTo>
                        <a:pt x="5100" y="0"/>
                      </a:moveTo>
                      <a:cubicBezTo>
                        <a:pt x="4527" y="0"/>
                        <a:pt x="3962" y="92"/>
                        <a:pt x="3402" y="254"/>
                      </a:cubicBezTo>
                      <a:lnTo>
                        <a:pt x="3769" y="2155"/>
                      </a:lnTo>
                      <a:cubicBezTo>
                        <a:pt x="4200" y="2048"/>
                        <a:pt x="4610" y="1992"/>
                        <a:pt x="5001" y="1992"/>
                      </a:cubicBezTo>
                      <a:cubicBezTo>
                        <a:pt x="5700" y="1992"/>
                        <a:pt x="6340" y="2171"/>
                        <a:pt x="6938" y="2556"/>
                      </a:cubicBezTo>
                      <a:cubicBezTo>
                        <a:pt x="8006" y="3223"/>
                        <a:pt x="8273" y="4224"/>
                        <a:pt x="7739" y="5058"/>
                      </a:cubicBezTo>
                      <a:lnTo>
                        <a:pt x="7739" y="5091"/>
                      </a:lnTo>
                      <a:cubicBezTo>
                        <a:pt x="7427" y="5567"/>
                        <a:pt x="6962" y="5825"/>
                        <a:pt x="6339" y="5825"/>
                      </a:cubicBezTo>
                      <a:cubicBezTo>
                        <a:pt x="5696" y="5825"/>
                        <a:pt x="4885" y="5550"/>
                        <a:pt x="3903" y="4957"/>
                      </a:cubicBezTo>
                      <a:lnTo>
                        <a:pt x="3803" y="4991"/>
                      </a:lnTo>
                      <a:lnTo>
                        <a:pt x="2535" y="7593"/>
                      </a:lnTo>
                      <a:lnTo>
                        <a:pt x="3736" y="8360"/>
                      </a:lnTo>
                      <a:lnTo>
                        <a:pt x="4670" y="7259"/>
                      </a:lnTo>
                      <a:cubicBezTo>
                        <a:pt x="5396" y="7576"/>
                        <a:pt x="6127" y="7767"/>
                        <a:pt x="6822" y="7767"/>
                      </a:cubicBezTo>
                      <a:cubicBezTo>
                        <a:pt x="7884" y="7767"/>
                        <a:pt x="8861" y="7321"/>
                        <a:pt x="9607" y="6192"/>
                      </a:cubicBezTo>
                      <a:lnTo>
                        <a:pt x="9607" y="6158"/>
                      </a:lnTo>
                      <a:cubicBezTo>
                        <a:pt x="10808" y="4290"/>
                        <a:pt x="10141" y="2256"/>
                        <a:pt x="8072" y="888"/>
                      </a:cubicBezTo>
                      <a:cubicBezTo>
                        <a:pt x="7048" y="260"/>
                        <a:pt x="6062" y="0"/>
                        <a:pt x="5100" y="0"/>
                      </a:cubicBezTo>
                      <a:close/>
                      <a:moveTo>
                        <a:pt x="1301" y="8560"/>
                      </a:moveTo>
                      <a:lnTo>
                        <a:pt x="0" y="10628"/>
                      </a:lnTo>
                      <a:lnTo>
                        <a:pt x="1968" y="11896"/>
                      </a:lnTo>
                      <a:lnTo>
                        <a:pt x="3302" y="9861"/>
                      </a:lnTo>
                      <a:lnTo>
                        <a:pt x="1301" y="8560"/>
                      </a:ln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34"/>
                <p:cNvGrpSpPr/>
                <p:nvPr/>
              </p:nvGrpSpPr>
              <p:grpSpPr>
                <a:xfrm>
                  <a:off x="313898" y="3767843"/>
                  <a:ext cx="1300664" cy="1441522"/>
                  <a:chOff x="-38237" y="3494275"/>
                  <a:chExt cx="1547488" cy="1715077"/>
                </a:xfrm>
              </p:grpSpPr>
              <p:sp>
                <p:nvSpPr>
                  <p:cNvPr id="609" name="Google Shape;609;p34"/>
                  <p:cNvSpPr/>
                  <p:nvPr/>
                </p:nvSpPr>
                <p:spPr>
                  <a:xfrm>
                    <a:off x="-38237" y="4419323"/>
                    <a:ext cx="684183" cy="461854"/>
                  </a:xfrm>
                  <a:custGeom>
                    <a:avLst/>
                    <a:gdLst/>
                    <a:ahLst/>
                    <a:cxnLst/>
                    <a:rect l="l" t="t" r="r" b="b"/>
                    <a:pathLst>
                      <a:path w="25228" h="17030" extrusionOk="0">
                        <a:moveTo>
                          <a:pt x="11492" y="0"/>
                        </a:moveTo>
                        <a:cubicBezTo>
                          <a:pt x="10311" y="0"/>
                          <a:pt x="9090" y="270"/>
                          <a:pt x="7863" y="877"/>
                        </a:cubicBezTo>
                        <a:cubicBezTo>
                          <a:pt x="0" y="4738"/>
                          <a:pt x="9772" y="17029"/>
                          <a:pt x="16929" y="17029"/>
                        </a:cubicBezTo>
                        <a:cubicBezTo>
                          <a:pt x="18182" y="17029"/>
                          <a:pt x="19355" y="16652"/>
                          <a:pt x="20339" y="15788"/>
                        </a:cubicBezTo>
                        <a:cubicBezTo>
                          <a:pt x="25228" y="11506"/>
                          <a:pt x="19204" y="0"/>
                          <a:pt x="11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314321" y="4423201"/>
                    <a:ext cx="322972" cy="458301"/>
                  </a:xfrm>
                  <a:custGeom>
                    <a:avLst/>
                    <a:gdLst/>
                    <a:ahLst/>
                    <a:cxnLst/>
                    <a:rect l="l" t="t" r="r" b="b"/>
                    <a:pathLst>
                      <a:path w="11909" h="16899" extrusionOk="0">
                        <a:moveTo>
                          <a:pt x="0" y="0"/>
                        </a:moveTo>
                        <a:lnTo>
                          <a:pt x="0" y="0"/>
                        </a:lnTo>
                        <a:cubicBezTo>
                          <a:pt x="3970" y="3302"/>
                          <a:pt x="8340" y="9240"/>
                          <a:pt x="2469" y="16745"/>
                        </a:cubicBezTo>
                        <a:cubicBezTo>
                          <a:pt x="2959" y="16845"/>
                          <a:pt x="3441" y="16898"/>
                          <a:pt x="3911" y="16898"/>
                        </a:cubicBezTo>
                        <a:cubicBezTo>
                          <a:pt x="5171" y="16898"/>
                          <a:pt x="6343" y="16519"/>
                          <a:pt x="7339" y="15645"/>
                        </a:cubicBezTo>
                        <a:cubicBezTo>
                          <a:pt x="11909" y="11675"/>
                          <a:pt x="6939" y="136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a:off x="328803" y="4622204"/>
                    <a:ext cx="239741" cy="587148"/>
                  </a:xfrm>
                  <a:custGeom>
                    <a:avLst/>
                    <a:gdLst/>
                    <a:ahLst/>
                    <a:cxnLst/>
                    <a:rect l="l" t="t" r="r" b="b"/>
                    <a:pathLst>
                      <a:path w="8840" h="21650" fill="none" extrusionOk="0">
                        <a:moveTo>
                          <a:pt x="0" y="1"/>
                        </a:moveTo>
                        <a:cubicBezTo>
                          <a:pt x="0" y="1"/>
                          <a:pt x="8840" y="9674"/>
                          <a:pt x="8806" y="21649"/>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168172" y="4007052"/>
                    <a:ext cx="631896" cy="503293"/>
                  </a:xfrm>
                  <a:custGeom>
                    <a:avLst/>
                    <a:gdLst/>
                    <a:ahLst/>
                    <a:cxnLst/>
                    <a:rect l="l" t="t" r="r" b="b"/>
                    <a:pathLst>
                      <a:path w="23300" h="18558" extrusionOk="0">
                        <a:moveTo>
                          <a:pt x="10672" y="1"/>
                        </a:moveTo>
                        <a:cubicBezTo>
                          <a:pt x="10246" y="1"/>
                          <a:pt x="9809" y="33"/>
                          <a:pt x="9359" y="101"/>
                        </a:cubicBezTo>
                        <a:cubicBezTo>
                          <a:pt x="1" y="1512"/>
                          <a:pt x="7265" y="18558"/>
                          <a:pt x="14772" y="18558"/>
                        </a:cubicBezTo>
                        <a:cubicBezTo>
                          <a:pt x="15427" y="18558"/>
                          <a:pt x="16083" y="18428"/>
                          <a:pt x="16731" y="18147"/>
                        </a:cubicBezTo>
                        <a:cubicBezTo>
                          <a:pt x="23300" y="15277"/>
                          <a:pt x="19901" y="1"/>
                          <a:pt x="10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4"/>
                  <p:cNvSpPr/>
                  <p:nvPr/>
                </p:nvSpPr>
                <p:spPr>
                  <a:xfrm>
                    <a:off x="466300" y="4007052"/>
                    <a:ext cx="331108" cy="503103"/>
                  </a:xfrm>
                  <a:custGeom>
                    <a:avLst/>
                    <a:gdLst/>
                    <a:ahLst/>
                    <a:cxnLst/>
                    <a:rect l="l" t="t" r="r" b="b"/>
                    <a:pathLst>
                      <a:path w="12209" h="18551" extrusionOk="0">
                        <a:moveTo>
                          <a:pt x="0" y="1"/>
                        </a:moveTo>
                        <a:lnTo>
                          <a:pt x="0" y="1"/>
                        </a:lnTo>
                        <a:cubicBezTo>
                          <a:pt x="1702" y="1769"/>
                          <a:pt x="4837" y="5705"/>
                          <a:pt x="4971" y="10675"/>
                        </a:cubicBezTo>
                        <a:cubicBezTo>
                          <a:pt x="5104" y="15045"/>
                          <a:pt x="3002" y="17146"/>
                          <a:pt x="1501" y="18047"/>
                        </a:cubicBezTo>
                        <a:cubicBezTo>
                          <a:pt x="2260" y="18372"/>
                          <a:pt x="3028" y="18550"/>
                          <a:pt x="3796" y="18550"/>
                        </a:cubicBezTo>
                        <a:cubicBezTo>
                          <a:pt x="4446" y="18550"/>
                          <a:pt x="5095" y="18422"/>
                          <a:pt x="5738" y="18147"/>
                        </a:cubicBezTo>
                        <a:cubicBezTo>
                          <a:pt x="12209" y="15312"/>
                          <a:pt x="8973" y="36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471724" y="4212401"/>
                    <a:ext cx="211699" cy="994246"/>
                  </a:xfrm>
                  <a:custGeom>
                    <a:avLst/>
                    <a:gdLst/>
                    <a:ahLst/>
                    <a:cxnLst/>
                    <a:rect l="l" t="t" r="r" b="b"/>
                    <a:pathLst>
                      <a:path w="7806" h="36661" fill="none" extrusionOk="0">
                        <a:moveTo>
                          <a:pt x="0" y="1"/>
                        </a:moveTo>
                        <a:cubicBezTo>
                          <a:pt x="0" y="1"/>
                          <a:pt x="7806" y="11776"/>
                          <a:pt x="6605" y="36660"/>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442462" y="3494275"/>
                    <a:ext cx="541315" cy="527538"/>
                  </a:xfrm>
                  <a:custGeom>
                    <a:avLst/>
                    <a:gdLst/>
                    <a:ahLst/>
                    <a:cxnLst/>
                    <a:rect l="l" t="t" r="r" b="b"/>
                    <a:pathLst>
                      <a:path w="19960" h="19452" extrusionOk="0">
                        <a:moveTo>
                          <a:pt x="8860" y="0"/>
                        </a:moveTo>
                        <a:cubicBezTo>
                          <a:pt x="0" y="0"/>
                          <a:pt x="3136" y="19452"/>
                          <a:pt x="11134" y="19452"/>
                        </a:cubicBezTo>
                        <a:cubicBezTo>
                          <a:pt x="11348" y="19452"/>
                          <a:pt x="11566" y="19438"/>
                          <a:pt x="11787" y="19409"/>
                        </a:cubicBezTo>
                        <a:cubicBezTo>
                          <a:pt x="19226" y="18475"/>
                          <a:pt x="19960" y="1430"/>
                          <a:pt x="9752" y="62"/>
                        </a:cubicBezTo>
                        <a:cubicBezTo>
                          <a:pt x="9442" y="20"/>
                          <a:pt x="9145" y="0"/>
                          <a:pt x="8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685212" y="3533029"/>
                    <a:ext cx="289506" cy="488838"/>
                  </a:xfrm>
                  <a:custGeom>
                    <a:avLst/>
                    <a:gdLst/>
                    <a:ahLst/>
                    <a:cxnLst/>
                    <a:rect l="l" t="t" r="r" b="b"/>
                    <a:pathLst>
                      <a:path w="10675" h="18025" extrusionOk="0">
                        <a:moveTo>
                          <a:pt x="4371" y="1"/>
                        </a:moveTo>
                        <a:lnTo>
                          <a:pt x="4371" y="1"/>
                        </a:lnTo>
                        <a:cubicBezTo>
                          <a:pt x="4938" y="4070"/>
                          <a:pt x="5738" y="12376"/>
                          <a:pt x="3336" y="15278"/>
                        </a:cubicBezTo>
                        <a:cubicBezTo>
                          <a:pt x="2402" y="16446"/>
                          <a:pt x="1202" y="17113"/>
                          <a:pt x="1" y="17513"/>
                        </a:cubicBezTo>
                        <a:cubicBezTo>
                          <a:pt x="673" y="17849"/>
                          <a:pt x="1385" y="18025"/>
                          <a:pt x="2153" y="18025"/>
                        </a:cubicBezTo>
                        <a:cubicBezTo>
                          <a:pt x="2376" y="18025"/>
                          <a:pt x="2603" y="18010"/>
                          <a:pt x="2836" y="17980"/>
                        </a:cubicBezTo>
                        <a:cubicBezTo>
                          <a:pt x="9241" y="17180"/>
                          <a:pt x="10675" y="4337"/>
                          <a:pt x="4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725919" y="3797173"/>
                    <a:ext cx="66986" cy="1409481"/>
                  </a:xfrm>
                  <a:custGeom>
                    <a:avLst/>
                    <a:gdLst/>
                    <a:ahLst/>
                    <a:cxnLst/>
                    <a:rect l="l" t="t" r="r" b="b"/>
                    <a:pathLst>
                      <a:path w="2470" h="51972" fill="none" extrusionOk="0">
                        <a:moveTo>
                          <a:pt x="1" y="1"/>
                        </a:moveTo>
                        <a:cubicBezTo>
                          <a:pt x="1" y="1"/>
                          <a:pt x="2469" y="21783"/>
                          <a:pt x="535" y="51971"/>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787264" y="3811194"/>
                    <a:ext cx="627774" cy="475142"/>
                  </a:xfrm>
                  <a:custGeom>
                    <a:avLst/>
                    <a:gdLst/>
                    <a:ahLst/>
                    <a:cxnLst/>
                    <a:rect l="l" t="t" r="r" b="b"/>
                    <a:pathLst>
                      <a:path w="23148" h="17520" extrusionOk="0">
                        <a:moveTo>
                          <a:pt x="14809" y="1"/>
                        </a:moveTo>
                        <a:cubicBezTo>
                          <a:pt x="8519" y="1"/>
                          <a:pt x="0" y="11040"/>
                          <a:pt x="4877" y="15996"/>
                        </a:cubicBezTo>
                        <a:cubicBezTo>
                          <a:pt x="5920" y="17052"/>
                          <a:pt x="7306" y="17519"/>
                          <a:pt x="8818" y="17519"/>
                        </a:cubicBezTo>
                        <a:cubicBezTo>
                          <a:pt x="14945" y="17519"/>
                          <a:pt x="23148" y="9850"/>
                          <a:pt x="19054" y="2653"/>
                        </a:cubicBezTo>
                        <a:cubicBezTo>
                          <a:pt x="17991" y="778"/>
                          <a:pt x="16478" y="1"/>
                          <a:pt x="14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912286" y="3827032"/>
                    <a:ext cx="502805" cy="460118"/>
                  </a:xfrm>
                  <a:custGeom>
                    <a:avLst/>
                    <a:gdLst/>
                    <a:ahLst/>
                    <a:cxnLst/>
                    <a:rect l="l" t="t" r="r" b="b"/>
                    <a:pathLst>
                      <a:path w="18540" h="16966" extrusionOk="0">
                        <a:moveTo>
                          <a:pt x="12476" y="1"/>
                        </a:moveTo>
                        <a:lnTo>
                          <a:pt x="12476" y="1"/>
                        </a:lnTo>
                        <a:cubicBezTo>
                          <a:pt x="12543" y="2769"/>
                          <a:pt x="12209" y="6939"/>
                          <a:pt x="10274" y="10642"/>
                        </a:cubicBezTo>
                        <a:cubicBezTo>
                          <a:pt x="8310" y="14421"/>
                          <a:pt x="4063" y="15174"/>
                          <a:pt x="1038" y="15174"/>
                        </a:cubicBezTo>
                        <a:cubicBezTo>
                          <a:pt x="672" y="15174"/>
                          <a:pt x="324" y="15163"/>
                          <a:pt x="0" y="15145"/>
                        </a:cubicBezTo>
                        <a:lnTo>
                          <a:pt x="0" y="15145"/>
                        </a:lnTo>
                        <a:cubicBezTo>
                          <a:pt x="100" y="15245"/>
                          <a:pt x="167" y="15345"/>
                          <a:pt x="267" y="15445"/>
                        </a:cubicBezTo>
                        <a:cubicBezTo>
                          <a:pt x="1308" y="16499"/>
                          <a:pt x="2690" y="16965"/>
                          <a:pt x="4198" y="16965"/>
                        </a:cubicBezTo>
                        <a:cubicBezTo>
                          <a:pt x="10326" y="16965"/>
                          <a:pt x="18540" y="9270"/>
                          <a:pt x="14444" y="2069"/>
                        </a:cubicBezTo>
                        <a:cubicBezTo>
                          <a:pt x="13910" y="1101"/>
                          <a:pt x="13210" y="434"/>
                          <a:pt x="1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793772" y="4048680"/>
                    <a:ext cx="313941" cy="1157970"/>
                  </a:xfrm>
                  <a:custGeom>
                    <a:avLst/>
                    <a:gdLst/>
                    <a:ahLst/>
                    <a:cxnLst/>
                    <a:rect l="l" t="t" r="r" b="b"/>
                    <a:pathLst>
                      <a:path w="11576" h="42698" fill="none" extrusionOk="0">
                        <a:moveTo>
                          <a:pt x="11576" y="0"/>
                        </a:moveTo>
                        <a:cubicBezTo>
                          <a:pt x="11576" y="0"/>
                          <a:pt x="1" y="10408"/>
                          <a:pt x="1" y="42697"/>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908788" y="4256253"/>
                    <a:ext cx="599976" cy="429445"/>
                  </a:xfrm>
                  <a:custGeom>
                    <a:avLst/>
                    <a:gdLst/>
                    <a:ahLst/>
                    <a:cxnLst/>
                    <a:rect l="l" t="t" r="r" b="b"/>
                    <a:pathLst>
                      <a:path w="22123" h="15835" extrusionOk="0">
                        <a:moveTo>
                          <a:pt x="15223" y="0"/>
                        </a:moveTo>
                        <a:cubicBezTo>
                          <a:pt x="9007" y="0"/>
                          <a:pt x="1" y="7522"/>
                          <a:pt x="3132" y="13061"/>
                        </a:cubicBezTo>
                        <a:cubicBezTo>
                          <a:pt x="4213" y="14977"/>
                          <a:pt x="6371" y="15834"/>
                          <a:pt x="8812" y="15834"/>
                        </a:cubicBezTo>
                        <a:cubicBezTo>
                          <a:pt x="14656" y="15834"/>
                          <a:pt x="22122" y="10923"/>
                          <a:pt x="20310" y="3888"/>
                        </a:cubicBezTo>
                        <a:cubicBezTo>
                          <a:pt x="19596" y="1115"/>
                          <a:pt x="17617" y="0"/>
                          <a:pt x="15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997307" y="4295631"/>
                    <a:ext cx="511944" cy="390311"/>
                  </a:xfrm>
                  <a:custGeom>
                    <a:avLst/>
                    <a:gdLst/>
                    <a:ahLst/>
                    <a:cxnLst/>
                    <a:rect l="l" t="t" r="r" b="b"/>
                    <a:pathLst>
                      <a:path w="18877" h="14392" extrusionOk="0">
                        <a:moveTo>
                          <a:pt x="15779" y="1"/>
                        </a:moveTo>
                        <a:cubicBezTo>
                          <a:pt x="14912" y="2436"/>
                          <a:pt x="13310" y="5905"/>
                          <a:pt x="10542" y="8540"/>
                        </a:cubicBezTo>
                        <a:cubicBezTo>
                          <a:pt x="7621" y="11359"/>
                          <a:pt x="4070" y="11914"/>
                          <a:pt x="1733" y="11914"/>
                        </a:cubicBezTo>
                        <a:cubicBezTo>
                          <a:pt x="1028" y="11914"/>
                          <a:pt x="434" y="11863"/>
                          <a:pt x="1" y="11809"/>
                        </a:cubicBezTo>
                        <a:lnTo>
                          <a:pt x="1" y="11809"/>
                        </a:lnTo>
                        <a:cubicBezTo>
                          <a:pt x="1122" y="13592"/>
                          <a:pt x="3219" y="14391"/>
                          <a:pt x="5576" y="14391"/>
                        </a:cubicBezTo>
                        <a:cubicBezTo>
                          <a:pt x="11423" y="14391"/>
                          <a:pt x="18877" y="9472"/>
                          <a:pt x="17046" y="2436"/>
                        </a:cubicBezTo>
                        <a:cubicBezTo>
                          <a:pt x="16780" y="1402"/>
                          <a:pt x="16346" y="601"/>
                          <a:pt x="15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835401" y="4471148"/>
                    <a:ext cx="386297" cy="735494"/>
                  </a:xfrm>
                  <a:custGeom>
                    <a:avLst/>
                    <a:gdLst/>
                    <a:ahLst/>
                    <a:cxnLst/>
                    <a:rect l="l" t="t" r="r" b="b"/>
                    <a:pathLst>
                      <a:path w="14244" h="27120" fill="none" extrusionOk="0">
                        <a:moveTo>
                          <a:pt x="14244" y="0"/>
                        </a:moveTo>
                        <a:cubicBezTo>
                          <a:pt x="14244" y="0"/>
                          <a:pt x="3703" y="3769"/>
                          <a:pt x="0" y="27119"/>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4"/>
                <p:cNvSpPr/>
                <p:nvPr/>
              </p:nvSpPr>
              <p:spPr>
                <a:xfrm flipH="1">
                  <a:off x="2586849" y="1831085"/>
                  <a:ext cx="121378" cy="121369"/>
                </a:xfrm>
                <a:custGeom>
                  <a:avLst/>
                  <a:gdLst/>
                  <a:ahLst/>
                  <a:cxnLst/>
                  <a:rect l="l" t="t" r="r" b="b"/>
                  <a:pathLst>
                    <a:path w="3437" h="3437" extrusionOk="0">
                      <a:moveTo>
                        <a:pt x="1735" y="1"/>
                      </a:moveTo>
                      <a:cubicBezTo>
                        <a:pt x="768" y="1"/>
                        <a:pt x="1" y="768"/>
                        <a:pt x="1" y="1702"/>
                      </a:cubicBezTo>
                      <a:cubicBezTo>
                        <a:pt x="1" y="2669"/>
                        <a:pt x="768" y="3436"/>
                        <a:pt x="1735" y="3436"/>
                      </a:cubicBezTo>
                      <a:cubicBezTo>
                        <a:pt x="2669" y="3436"/>
                        <a:pt x="3437" y="2669"/>
                        <a:pt x="3437" y="1702"/>
                      </a:cubicBezTo>
                      <a:cubicBezTo>
                        <a:pt x="3437" y="768"/>
                        <a:pt x="2669" y="1"/>
                        <a:pt x="1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flipH="1">
                  <a:off x="2249154" y="1831085"/>
                  <a:ext cx="121378" cy="121369"/>
                </a:xfrm>
                <a:custGeom>
                  <a:avLst/>
                  <a:gdLst/>
                  <a:ahLst/>
                  <a:cxnLst/>
                  <a:rect l="l" t="t" r="r" b="b"/>
                  <a:pathLst>
                    <a:path w="3437" h="3437" extrusionOk="0">
                      <a:moveTo>
                        <a:pt x="1702" y="1"/>
                      </a:moveTo>
                      <a:cubicBezTo>
                        <a:pt x="768" y="1"/>
                        <a:pt x="1" y="768"/>
                        <a:pt x="1" y="1702"/>
                      </a:cubicBezTo>
                      <a:cubicBezTo>
                        <a:pt x="1" y="2669"/>
                        <a:pt x="768" y="3436"/>
                        <a:pt x="1702" y="3436"/>
                      </a:cubicBezTo>
                      <a:cubicBezTo>
                        <a:pt x="2669" y="3436"/>
                        <a:pt x="3436" y="2669"/>
                        <a:pt x="3436" y="1702"/>
                      </a:cubicBezTo>
                      <a:cubicBezTo>
                        <a:pt x="3436" y="768"/>
                        <a:pt x="2669"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flipH="1">
                  <a:off x="2353660" y="1716544"/>
                  <a:ext cx="58809" cy="87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rot="-695474" flipH="1">
                  <a:off x="2488994" y="1821195"/>
                  <a:ext cx="90892" cy="9276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rot="-6266359" flipH="1">
                  <a:off x="2563210" y="1584288"/>
                  <a:ext cx="107865" cy="10634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rot="6266359">
                  <a:off x="2301929" y="1584288"/>
                  <a:ext cx="107865" cy="106341"/>
                </a:xfrm>
                <a:custGeom>
                  <a:avLst/>
                  <a:gdLst/>
                  <a:ahLst/>
                  <a:cxnLst/>
                  <a:rect l="l" t="t" r="r" b="b"/>
                  <a:pathLst>
                    <a:path w="1835" h="2436" fill="none" extrusionOk="0">
                      <a:moveTo>
                        <a:pt x="1201" y="0"/>
                      </a:moveTo>
                      <a:cubicBezTo>
                        <a:pt x="1201" y="0"/>
                        <a:pt x="0" y="1568"/>
                        <a:pt x="1835" y="2436"/>
                      </a:cubicBezTo>
                    </a:path>
                  </a:pathLst>
                </a:custGeom>
                <a:noFill/>
                <a:ln w="108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flipH="1">
                  <a:off x="2622999" y="1716544"/>
                  <a:ext cx="58809" cy="87278"/>
                </a:xfrm>
                <a:custGeom>
                  <a:avLst/>
                  <a:gdLst/>
                  <a:ahLst/>
                  <a:cxnLst/>
                  <a:rect l="l" t="t" r="r" b="b"/>
                  <a:pathLst>
                    <a:path w="2136" h="3170" extrusionOk="0">
                      <a:moveTo>
                        <a:pt x="1068" y="1"/>
                      </a:moveTo>
                      <a:cubicBezTo>
                        <a:pt x="467" y="1"/>
                        <a:pt x="0" y="468"/>
                        <a:pt x="0" y="1068"/>
                      </a:cubicBezTo>
                      <a:lnTo>
                        <a:pt x="0" y="2069"/>
                      </a:lnTo>
                      <a:cubicBezTo>
                        <a:pt x="0" y="2669"/>
                        <a:pt x="467" y="3170"/>
                        <a:pt x="1068" y="3170"/>
                      </a:cubicBezTo>
                      <a:cubicBezTo>
                        <a:pt x="1668" y="3170"/>
                        <a:pt x="2135" y="2669"/>
                        <a:pt x="2135" y="2069"/>
                      </a:cubicBezTo>
                      <a:lnTo>
                        <a:pt x="2135" y="1068"/>
                      </a:lnTo>
                      <a:cubicBezTo>
                        <a:pt x="2135" y="468"/>
                        <a:pt x="1668" y="1"/>
                        <a:pt x="1068"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rot="952175" flipH="1">
                  <a:off x="2419179" y="1962321"/>
                  <a:ext cx="77609" cy="38556"/>
                </a:xfrm>
                <a:custGeom>
                  <a:avLst/>
                  <a:gdLst/>
                  <a:ahLst/>
                  <a:cxnLst/>
                  <a:rect l="l" t="t" r="r" b="b"/>
                  <a:pathLst>
                    <a:path w="4601" h="1393" extrusionOk="0">
                      <a:moveTo>
                        <a:pt x="0" y="1022"/>
                      </a:moveTo>
                      <a:cubicBezTo>
                        <a:pt x="1364" y="1802"/>
                        <a:pt x="3578" y="1193"/>
                        <a:pt x="4601" y="0"/>
                      </a:cubicBezTo>
                    </a:path>
                  </a:pathLst>
                </a:custGeom>
                <a:noFill/>
                <a:ln w="9525" cap="flat" cmpd="sng">
                  <a:solidFill>
                    <a:schemeClr val="dk2"/>
                  </a:solidFill>
                  <a:prstDash val="solid"/>
                  <a:round/>
                  <a:headEnd type="none" w="med" len="med"/>
                  <a:tailEnd type="none" w="med" len="med"/>
                </a:ln>
              </p:spPr>
              <p:txBody>
                <a:bodyPr/>
                <a:lstStyle/>
                <a:p>
                  <a:endParaRPr lang="en-GB"/>
                </a:p>
              </p:txBody>
            </p:sp>
            <p:sp>
              <p:nvSpPr>
                <p:cNvPr id="632" name="Google Shape;632;p34"/>
                <p:cNvSpPr/>
                <p:nvPr/>
              </p:nvSpPr>
              <p:spPr>
                <a:xfrm>
                  <a:off x="3135800" y="1825775"/>
                  <a:ext cx="419400" cy="419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1787038" y="2279125"/>
                  <a:ext cx="685587" cy="2531772"/>
                </a:xfrm>
                <a:custGeom>
                  <a:avLst/>
                  <a:gdLst/>
                  <a:ahLst/>
                  <a:cxnLst/>
                  <a:rect l="l" t="t" r="r" b="b"/>
                  <a:pathLst>
                    <a:path w="18714" h="67018" extrusionOk="0">
                      <a:moveTo>
                        <a:pt x="10369" y="1"/>
                      </a:moveTo>
                      <a:cubicBezTo>
                        <a:pt x="10227" y="1"/>
                        <a:pt x="10084" y="2"/>
                        <a:pt x="9941" y="3"/>
                      </a:cubicBezTo>
                      <a:cubicBezTo>
                        <a:pt x="6372" y="3"/>
                        <a:pt x="3036" y="704"/>
                        <a:pt x="0" y="1871"/>
                      </a:cubicBezTo>
                      <a:lnTo>
                        <a:pt x="2102" y="67018"/>
                      </a:lnTo>
                      <a:lnTo>
                        <a:pt x="17813" y="67018"/>
                      </a:lnTo>
                      <a:lnTo>
                        <a:pt x="18714" y="937"/>
                      </a:lnTo>
                      <a:cubicBezTo>
                        <a:pt x="16135" y="332"/>
                        <a:pt x="13344" y="1"/>
                        <a:pt x="10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2381452" y="2294578"/>
                  <a:ext cx="614695" cy="1534118"/>
                </a:xfrm>
                <a:custGeom>
                  <a:avLst/>
                  <a:gdLst/>
                  <a:ahLst/>
                  <a:cxnLst/>
                  <a:rect l="l" t="t" r="r" b="b"/>
                  <a:pathLst>
                    <a:path w="27454" h="66448" extrusionOk="0">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1344703" y="2294578"/>
                  <a:ext cx="614695" cy="1534118"/>
                </a:xfrm>
                <a:custGeom>
                  <a:avLst/>
                  <a:gdLst/>
                  <a:ahLst/>
                  <a:cxnLst/>
                  <a:rect l="l" t="t" r="r" b="b"/>
                  <a:pathLst>
                    <a:path w="27454" h="66448" extrusionOk="0">
                      <a:moveTo>
                        <a:pt x="0" y="0"/>
                      </a:moveTo>
                      <a:lnTo>
                        <a:pt x="0" y="66448"/>
                      </a:lnTo>
                      <a:lnTo>
                        <a:pt x="24518" y="66448"/>
                      </a:lnTo>
                      <a:cubicBezTo>
                        <a:pt x="24518" y="66448"/>
                        <a:pt x="27453" y="53772"/>
                        <a:pt x="26820" y="34759"/>
                      </a:cubicBezTo>
                      <a:cubicBezTo>
                        <a:pt x="26219" y="17846"/>
                        <a:pt x="17313" y="300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6" name="Google Shape;636;p34"/>
                <p:cNvCxnSpPr/>
                <p:nvPr/>
              </p:nvCxnSpPr>
              <p:spPr>
                <a:xfrm flipH="1">
                  <a:off x="2645125" y="2791600"/>
                  <a:ext cx="35700" cy="1027800"/>
                </a:xfrm>
                <a:prstGeom prst="straightConnector1">
                  <a:avLst/>
                </a:prstGeom>
                <a:noFill/>
                <a:ln w="9525" cap="flat" cmpd="sng">
                  <a:solidFill>
                    <a:schemeClr val="accent3"/>
                  </a:solidFill>
                  <a:prstDash val="solid"/>
                  <a:round/>
                  <a:headEnd type="none" w="med" len="med"/>
                  <a:tailEnd type="none" w="med" len="med"/>
                </a:ln>
              </p:spPr>
            </p:cxnSp>
            <p:cxnSp>
              <p:nvCxnSpPr>
                <p:cNvPr id="637" name="Google Shape;637;p34"/>
                <p:cNvCxnSpPr/>
                <p:nvPr/>
              </p:nvCxnSpPr>
              <p:spPr>
                <a:xfrm>
                  <a:off x="1668063" y="2791600"/>
                  <a:ext cx="35700" cy="1027800"/>
                </a:xfrm>
                <a:prstGeom prst="straightConnector1">
                  <a:avLst/>
                </a:prstGeom>
                <a:noFill/>
                <a:ln w="9525" cap="flat" cmpd="sng">
                  <a:solidFill>
                    <a:schemeClr val="accent3"/>
                  </a:solidFill>
                  <a:prstDash val="solid"/>
                  <a:round/>
                  <a:headEnd type="none" w="med" len="med"/>
                  <a:tailEnd type="none" w="med" len="med"/>
                </a:ln>
              </p:spPr>
            </p:cxnSp>
            <p:grpSp>
              <p:nvGrpSpPr>
                <p:cNvPr id="638" name="Google Shape;638;p34"/>
                <p:cNvGrpSpPr/>
                <p:nvPr/>
              </p:nvGrpSpPr>
              <p:grpSpPr>
                <a:xfrm rot="2401245">
                  <a:off x="3344334" y="2880223"/>
                  <a:ext cx="405130" cy="535119"/>
                  <a:chOff x="1615787" y="1708647"/>
                  <a:chExt cx="337599" cy="445949"/>
                </a:xfrm>
              </p:grpSpPr>
              <p:sp>
                <p:nvSpPr>
                  <p:cNvPr id="639" name="Google Shape;639;p34"/>
                  <p:cNvSpPr/>
                  <p:nvPr/>
                </p:nvSpPr>
                <p:spPr>
                  <a:xfrm flipH="1">
                    <a:off x="1651498" y="1708647"/>
                    <a:ext cx="301889" cy="434759"/>
                  </a:xfrm>
                  <a:custGeom>
                    <a:avLst/>
                    <a:gdLst/>
                    <a:ahLst/>
                    <a:cxnLst/>
                    <a:rect l="l" t="t" r="r" b="b"/>
                    <a:pathLst>
                      <a:path w="6205" h="8936" extrusionOk="0">
                        <a:moveTo>
                          <a:pt x="2793" y="0"/>
                        </a:moveTo>
                        <a:cubicBezTo>
                          <a:pt x="2558" y="0"/>
                          <a:pt x="2349" y="155"/>
                          <a:pt x="2269" y="396"/>
                        </a:cubicBezTo>
                        <a:lnTo>
                          <a:pt x="101" y="7368"/>
                        </a:lnTo>
                        <a:cubicBezTo>
                          <a:pt x="0" y="7635"/>
                          <a:pt x="167" y="7968"/>
                          <a:pt x="467" y="8035"/>
                        </a:cubicBezTo>
                        <a:lnTo>
                          <a:pt x="3269" y="8902"/>
                        </a:lnTo>
                        <a:cubicBezTo>
                          <a:pt x="3329" y="8924"/>
                          <a:pt x="3389" y="8935"/>
                          <a:pt x="3449" y="8935"/>
                        </a:cubicBezTo>
                        <a:cubicBezTo>
                          <a:pt x="3659" y="8935"/>
                          <a:pt x="3859" y="8802"/>
                          <a:pt x="3937" y="8569"/>
                        </a:cubicBezTo>
                        <a:lnTo>
                          <a:pt x="6105" y="1597"/>
                        </a:lnTo>
                        <a:cubicBezTo>
                          <a:pt x="6205" y="1297"/>
                          <a:pt x="6038" y="997"/>
                          <a:pt x="5738" y="897"/>
                        </a:cubicBezTo>
                        <a:lnTo>
                          <a:pt x="2969" y="29"/>
                        </a:lnTo>
                        <a:cubicBezTo>
                          <a:pt x="2910" y="9"/>
                          <a:pt x="2851" y="0"/>
                          <a:pt x="2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615787" y="1718377"/>
                    <a:ext cx="308408" cy="436218"/>
                  </a:xfrm>
                  <a:custGeom>
                    <a:avLst/>
                    <a:gdLst/>
                    <a:ahLst/>
                    <a:cxnLst/>
                    <a:rect l="l" t="t" r="r" b="b"/>
                    <a:pathLst>
                      <a:path w="6339" h="8966" extrusionOk="0">
                        <a:moveTo>
                          <a:pt x="2791" y="0"/>
                        </a:moveTo>
                        <a:cubicBezTo>
                          <a:pt x="2557" y="0"/>
                          <a:pt x="2349" y="149"/>
                          <a:pt x="2269" y="363"/>
                        </a:cubicBezTo>
                        <a:lnTo>
                          <a:pt x="101" y="7368"/>
                        </a:lnTo>
                        <a:cubicBezTo>
                          <a:pt x="1" y="7635"/>
                          <a:pt x="168" y="7935"/>
                          <a:pt x="468" y="8035"/>
                        </a:cubicBezTo>
                        <a:lnTo>
                          <a:pt x="3403" y="8936"/>
                        </a:lnTo>
                        <a:cubicBezTo>
                          <a:pt x="3457" y="8956"/>
                          <a:pt x="3511" y="8965"/>
                          <a:pt x="3566" y="8965"/>
                        </a:cubicBezTo>
                        <a:cubicBezTo>
                          <a:pt x="3782" y="8965"/>
                          <a:pt x="3990" y="8816"/>
                          <a:pt x="4070" y="8602"/>
                        </a:cubicBezTo>
                        <a:lnTo>
                          <a:pt x="6239" y="1631"/>
                        </a:lnTo>
                        <a:cubicBezTo>
                          <a:pt x="6339" y="1330"/>
                          <a:pt x="6172" y="1030"/>
                          <a:pt x="5872" y="930"/>
                        </a:cubicBezTo>
                        <a:lnTo>
                          <a:pt x="2970" y="29"/>
                        </a:lnTo>
                        <a:cubicBezTo>
                          <a:pt x="2910" y="9"/>
                          <a:pt x="2850" y="0"/>
                          <a:pt x="2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748855" y="1755498"/>
                    <a:ext cx="42230" cy="42230"/>
                  </a:xfrm>
                  <a:custGeom>
                    <a:avLst/>
                    <a:gdLst/>
                    <a:ahLst/>
                    <a:cxnLst/>
                    <a:rect l="l" t="t" r="r" b="b"/>
                    <a:pathLst>
                      <a:path w="868" h="868" extrusionOk="0">
                        <a:moveTo>
                          <a:pt x="434" y="0"/>
                        </a:moveTo>
                        <a:cubicBezTo>
                          <a:pt x="200" y="0"/>
                          <a:pt x="0" y="200"/>
                          <a:pt x="0" y="434"/>
                        </a:cubicBezTo>
                        <a:cubicBezTo>
                          <a:pt x="0" y="667"/>
                          <a:pt x="200" y="868"/>
                          <a:pt x="434" y="868"/>
                        </a:cubicBezTo>
                        <a:cubicBezTo>
                          <a:pt x="667" y="868"/>
                          <a:pt x="867" y="667"/>
                          <a:pt x="867" y="434"/>
                        </a:cubicBezTo>
                        <a:cubicBezTo>
                          <a:pt x="867" y="200"/>
                          <a:pt x="6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34"/>
                <p:cNvSpPr/>
                <p:nvPr/>
              </p:nvSpPr>
              <p:spPr>
                <a:xfrm rot="1701489" flipH="1">
                  <a:off x="2155637" y="2070577"/>
                  <a:ext cx="256625" cy="49514"/>
                </a:xfrm>
                <a:custGeom>
                  <a:avLst/>
                  <a:gdLst/>
                  <a:ahLst/>
                  <a:cxnLst/>
                  <a:rect l="l" t="t" r="r" b="b"/>
                  <a:pathLst>
                    <a:path w="4601" h="1393" extrusionOk="0">
                      <a:moveTo>
                        <a:pt x="0" y="1022"/>
                      </a:moveTo>
                      <a:cubicBezTo>
                        <a:pt x="1364" y="1802"/>
                        <a:pt x="3578" y="1193"/>
                        <a:pt x="4601" y="0"/>
                      </a:cubicBezTo>
                    </a:path>
                  </a:pathLst>
                </a:custGeom>
                <a:noFill/>
                <a:ln w="9525" cap="flat" cmpd="sng">
                  <a:solidFill>
                    <a:schemeClr val="dk2"/>
                  </a:solidFill>
                  <a:prstDash val="solid"/>
                  <a:round/>
                  <a:headEnd type="none" w="med" len="med"/>
                  <a:tailEnd type="none" w="med" len="med"/>
                </a:ln>
              </p:spPr>
              <p:txBody>
                <a:bodyPr/>
                <a:lstStyle/>
                <a:p>
                  <a:endParaRPr lang="en-GB"/>
                </a:p>
              </p:txBody>
            </p:sp>
            <p:cxnSp>
              <p:nvCxnSpPr>
                <p:cNvPr id="643" name="Google Shape;643;p34"/>
                <p:cNvCxnSpPr/>
                <p:nvPr/>
              </p:nvCxnSpPr>
              <p:spPr>
                <a:xfrm>
                  <a:off x="2423475" y="4039125"/>
                  <a:ext cx="388500" cy="1124700"/>
                </a:xfrm>
                <a:prstGeom prst="straightConnector1">
                  <a:avLst/>
                </a:prstGeom>
                <a:noFill/>
                <a:ln w="9525" cap="flat" cmpd="sng">
                  <a:solidFill>
                    <a:schemeClr val="dk2"/>
                  </a:solidFill>
                  <a:prstDash val="solid"/>
                  <a:round/>
                  <a:headEnd type="none" w="med" len="med"/>
                  <a:tailEnd type="none" w="med" len="med"/>
                </a:ln>
              </p:spPr>
            </p:cxnSp>
          </p:grpSp>
          <p:grpSp>
            <p:nvGrpSpPr>
              <p:cNvPr id="644" name="Google Shape;644;p34"/>
              <p:cNvGrpSpPr/>
              <p:nvPr/>
            </p:nvGrpSpPr>
            <p:grpSpPr>
              <a:xfrm flipH="1">
                <a:off x="1861179" y="1132585"/>
                <a:ext cx="746182" cy="1021242"/>
                <a:chOff x="12391894" y="3130906"/>
                <a:chExt cx="834748" cy="1142456"/>
              </a:xfrm>
            </p:grpSpPr>
            <p:sp>
              <p:nvSpPr>
                <p:cNvPr id="645" name="Google Shape;645;p34"/>
                <p:cNvSpPr/>
                <p:nvPr/>
              </p:nvSpPr>
              <p:spPr>
                <a:xfrm>
                  <a:off x="12391894" y="3130906"/>
                  <a:ext cx="792875" cy="604595"/>
                </a:xfrm>
                <a:custGeom>
                  <a:avLst/>
                  <a:gdLst/>
                  <a:ahLst/>
                  <a:cxnLst/>
                  <a:rect l="l" t="t" r="r" b="b"/>
                  <a:pathLst>
                    <a:path w="28421" h="21672" extrusionOk="0">
                      <a:moveTo>
                        <a:pt x="9163" y="1"/>
                      </a:moveTo>
                      <a:cubicBezTo>
                        <a:pt x="7517" y="1"/>
                        <a:pt x="5851" y="213"/>
                        <a:pt x="4237" y="690"/>
                      </a:cubicBezTo>
                      <a:cubicBezTo>
                        <a:pt x="1801" y="1423"/>
                        <a:pt x="1801" y="2291"/>
                        <a:pt x="0" y="4059"/>
                      </a:cubicBezTo>
                      <a:cubicBezTo>
                        <a:pt x="0" y="4059"/>
                        <a:pt x="3526" y="2262"/>
                        <a:pt x="8334" y="2262"/>
                      </a:cubicBezTo>
                      <a:cubicBezTo>
                        <a:pt x="11081" y="2262"/>
                        <a:pt x="14247" y="2849"/>
                        <a:pt x="17413" y="4692"/>
                      </a:cubicBezTo>
                      <a:cubicBezTo>
                        <a:pt x="26352" y="9930"/>
                        <a:pt x="25919" y="21671"/>
                        <a:pt x="25919" y="21671"/>
                      </a:cubicBezTo>
                      <a:lnTo>
                        <a:pt x="28420" y="21671"/>
                      </a:lnTo>
                      <a:cubicBezTo>
                        <a:pt x="28420" y="21671"/>
                        <a:pt x="28287" y="11564"/>
                        <a:pt x="21749" y="4692"/>
                      </a:cubicBezTo>
                      <a:cubicBezTo>
                        <a:pt x="19271" y="2088"/>
                        <a:pt x="14320" y="1"/>
                        <a:pt x="9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13004216" y="3713125"/>
                  <a:ext cx="213109" cy="326680"/>
                </a:xfrm>
                <a:custGeom>
                  <a:avLst/>
                  <a:gdLst/>
                  <a:ahLst/>
                  <a:cxnLst/>
                  <a:rect l="l" t="t" r="r" b="b"/>
                  <a:pathLst>
                    <a:path w="7639" h="11710" extrusionOk="0">
                      <a:moveTo>
                        <a:pt x="3836" y="1"/>
                      </a:moveTo>
                      <a:cubicBezTo>
                        <a:pt x="1701" y="1"/>
                        <a:pt x="0" y="2603"/>
                        <a:pt x="0" y="5838"/>
                      </a:cubicBezTo>
                      <a:cubicBezTo>
                        <a:pt x="0" y="9074"/>
                        <a:pt x="1701" y="11709"/>
                        <a:pt x="3836" y="11709"/>
                      </a:cubicBezTo>
                      <a:cubicBezTo>
                        <a:pt x="5938" y="11709"/>
                        <a:pt x="7639" y="9074"/>
                        <a:pt x="7639" y="5838"/>
                      </a:cubicBezTo>
                      <a:cubicBezTo>
                        <a:pt x="7639" y="2603"/>
                        <a:pt x="5938" y="1"/>
                        <a:pt x="3836"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13037721" y="3717784"/>
                  <a:ext cx="188922" cy="316413"/>
                </a:xfrm>
                <a:custGeom>
                  <a:avLst/>
                  <a:gdLst/>
                  <a:ahLst/>
                  <a:cxnLst/>
                  <a:rect l="l" t="t" r="r" b="b"/>
                  <a:pathLst>
                    <a:path w="6772" h="11342" extrusionOk="0">
                      <a:moveTo>
                        <a:pt x="3402" y="1"/>
                      </a:moveTo>
                      <a:cubicBezTo>
                        <a:pt x="1534" y="1"/>
                        <a:pt x="0" y="2536"/>
                        <a:pt x="0" y="5671"/>
                      </a:cubicBezTo>
                      <a:cubicBezTo>
                        <a:pt x="0" y="8807"/>
                        <a:pt x="1534" y="11342"/>
                        <a:pt x="3402" y="11342"/>
                      </a:cubicBezTo>
                      <a:cubicBezTo>
                        <a:pt x="5237" y="11342"/>
                        <a:pt x="6772" y="8807"/>
                        <a:pt x="6772" y="5671"/>
                      </a:cubicBezTo>
                      <a:cubicBezTo>
                        <a:pt x="6772" y="2536"/>
                        <a:pt x="5237" y="1"/>
                        <a:pt x="3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12680354" y="3889019"/>
                  <a:ext cx="461592" cy="364816"/>
                </a:xfrm>
                <a:custGeom>
                  <a:avLst/>
                  <a:gdLst/>
                  <a:ahLst/>
                  <a:cxnLst/>
                  <a:rect l="l" t="t" r="r" b="b"/>
                  <a:pathLst>
                    <a:path w="16546" h="13077" extrusionOk="0">
                      <a:moveTo>
                        <a:pt x="15946" y="0"/>
                      </a:moveTo>
                      <a:lnTo>
                        <a:pt x="12276" y="9941"/>
                      </a:lnTo>
                      <a:cubicBezTo>
                        <a:pt x="11709" y="11442"/>
                        <a:pt x="9975" y="12476"/>
                        <a:pt x="8007" y="12476"/>
                      </a:cubicBezTo>
                      <a:lnTo>
                        <a:pt x="1" y="12476"/>
                      </a:lnTo>
                      <a:lnTo>
                        <a:pt x="1" y="13076"/>
                      </a:lnTo>
                      <a:lnTo>
                        <a:pt x="8007" y="13076"/>
                      </a:lnTo>
                      <a:cubicBezTo>
                        <a:pt x="10275" y="13076"/>
                        <a:pt x="12210" y="11909"/>
                        <a:pt x="12843" y="10141"/>
                      </a:cubicBezTo>
                      <a:lnTo>
                        <a:pt x="16546" y="200"/>
                      </a:lnTo>
                      <a:lnTo>
                        <a:pt x="15946" y="0"/>
                      </a:ln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13086095" y="3799663"/>
                  <a:ext cx="104253" cy="162894"/>
                </a:xfrm>
                <a:custGeom>
                  <a:avLst/>
                  <a:gdLst/>
                  <a:ahLst/>
                  <a:cxnLst/>
                  <a:rect l="l" t="t" r="r" b="b"/>
                  <a:pathLst>
                    <a:path w="3737" h="5839" extrusionOk="0">
                      <a:moveTo>
                        <a:pt x="1869" y="1"/>
                      </a:moveTo>
                      <a:cubicBezTo>
                        <a:pt x="835" y="1"/>
                        <a:pt x="1" y="1302"/>
                        <a:pt x="1" y="2903"/>
                      </a:cubicBezTo>
                      <a:cubicBezTo>
                        <a:pt x="1" y="4538"/>
                        <a:pt x="835" y="5838"/>
                        <a:pt x="1869" y="5838"/>
                      </a:cubicBezTo>
                      <a:cubicBezTo>
                        <a:pt x="2903" y="5838"/>
                        <a:pt x="3737" y="4538"/>
                        <a:pt x="3737" y="2903"/>
                      </a:cubicBezTo>
                      <a:cubicBezTo>
                        <a:pt x="3737" y="1302"/>
                        <a:pt x="2903" y="1"/>
                        <a:pt x="1869"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12569629" y="4226801"/>
                  <a:ext cx="133099" cy="46561"/>
                </a:xfrm>
                <a:custGeom>
                  <a:avLst/>
                  <a:gdLst/>
                  <a:ahLst/>
                  <a:cxnLst/>
                  <a:rect l="l" t="t" r="r" b="b"/>
                  <a:pathLst>
                    <a:path w="4771" h="1669" extrusionOk="0">
                      <a:moveTo>
                        <a:pt x="1034" y="1"/>
                      </a:moveTo>
                      <a:cubicBezTo>
                        <a:pt x="467" y="1"/>
                        <a:pt x="0" y="368"/>
                        <a:pt x="0" y="835"/>
                      </a:cubicBezTo>
                      <a:cubicBezTo>
                        <a:pt x="0" y="1268"/>
                        <a:pt x="467" y="1669"/>
                        <a:pt x="1034" y="1669"/>
                      </a:cubicBezTo>
                      <a:lnTo>
                        <a:pt x="3736" y="1669"/>
                      </a:lnTo>
                      <a:cubicBezTo>
                        <a:pt x="4303" y="1669"/>
                        <a:pt x="4770" y="1268"/>
                        <a:pt x="4770" y="835"/>
                      </a:cubicBezTo>
                      <a:cubicBezTo>
                        <a:pt x="4770" y="368"/>
                        <a:pt x="4303" y="1"/>
                        <a:pt x="3736" y="1"/>
                      </a:cubicBezTo>
                      <a:close/>
                    </a:path>
                  </a:pathLst>
                </a:custGeom>
                <a:solidFill>
                  <a:srgbClr val="06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Google Shape;412;p30">
            <a:extLst>
              <a:ext uri="{FF2B5EF4-FFF2-40B4-BE49-F238E27FC236}">
                <a16:creationId xmlns:a16="http://schemas.microsoft.com/office/drawing/2014/main" id="{AE939C24-3CAD-31C1-1037-6F18DCAA2DD3}"/>
              </a:ext>
            </a:extLst>
          </p:cNvPr>
          <p:cNvSpPr/>
          <p:nvPr/>
        </p:nvSpPr>
        <p:spPr>
          <a:xfrm rot="16200000" flipV="1">
            <a:off x="3463875" y="-452285"/>
            <a:ext cx="1485393" cy="2773102"/>
          </a:xfrm>
          <a:custGeom>
            <a:avLst/>
            <a:gdLst/>
            <a:ahLst/>
            <a:cxnLst/>
            <a:rect l="l" t="t" r="r" b="b"/>
            <a:pathLst>
              <a:path w="39563" h="64894" extrusionOk="0">
                <a:moveTo>
                  <a:pt x="24003" y="1"/>
                </a:moveTo>
                <a:cubicBezTo>
                  <a:pt x="20634" y="1"/>
                  <a:pt x="17253" y="202"/>
                  <a:pt x="13977" y="470"/>
                </a:cubicBezTo>
                <a:cubicBezTo>
                  <a:pt x="12243" y="604"/>
                  <a:pt x="10575" y="837"/>
                  <a:pt x="9074" y="1371"/>
                </a:cubicBezTo>
                <a:cubicBezTo>
                  <a:pt x="8273" y="1504"/>
                  <a:pt x="7506" y="1638"/>
                  <a:pt x="6705" y="1805"/>
                </a:cubicBezTo>
                <a:cubicBezTo>
                  <a:pt x="4737" y="2172"/>
                  <a:pt x="2869" y="2939"/>
                  <a:pt x="1802" y="4740"/>
                </a:cubicBezTo>
                <a:cubicBezTo>
                  <a:pt x="634" y="6775"/>
                  <a:pt x="701" y="9377"/>
                  <a:pt x="568" y="11645"/>
                </a:cubicBezTo>
                <a:cubicBezTo>
                  <a:pt x="301" y="15614"/>
                  <a:pt x="167" y="19617"/>
                  <a:pt x="167" y="23587"/>
                </a:cubicBezTo>
                <a:cubicBezTo>
                  <a:pt x="1" y="28157"/>
                  <a:pt x="134" y="32760"/>
                  <a:pt x="668" y="37297"/>
                </a:cubicBezTo>
                <a:cubicBezTo>
                  <a:pt x="701" y="37764"/>
                  <a:pt x="735" y="38197"/>
                  <a:pt x="768" y="38664"/>
                </a:cubicBezTo>
                <a:cubicBezTo>
                  <a:pt x="1001" y="41600"/>
                  <a:pt x="1101" y="44769"/>
                  <a:pt x="1769" y="47671"/>
                </a:cubicBezTo>
                <a:cubicBezTo>
                  <a:pt x="2603" y="51207"/>
                  <a:pt x="5171" y="52508"/>
                  <a:pt x="8073" y="52641"/>
                </a:cubicBezTo>
                <a:cubicBezTo>
                  <a:pt x="8207" y="55977"/>
                  <a:pt x="8407" y="59179"/>
                  <a:pt x="7773" y="62581"/>
                </a:cubicBezTo>
                <a:cubicBezTo>
                  <a:pt x="7534" y="63906"/>
                  <a:pt x="8432" y="64894"/>
                  <a:pt x="9580" y="64894"/>
                </a:cubicBezTo>
                <a:cubicBezTo>
                  <a:pt x="9878" y="64894"/>
                  <a:pt x="10192" y="64827"/>
                  <a:pt x="10508" y="64683"/>
                </a:cubicBezTo>
                <a:cubicBezTo>
                  <a:pt x="15312" y="62448"/>
                  <a:pt x="18681" y="58078"/>
                  <a:pt x="19848" y="53008"/>
                </a:cubicBezTo>
                <a:cubicBezTo>
                  <a:pt x="22283" y="53008"/>
                  <a:pt x="24718" y="52975"/>
                  <a:pt x="27120" y="52975"/>
                </a:cubicBezTo>
                <a:cubicBezTo>
                  <a:pt x="27216" y="52973"/>
                  <a:pt x="27313" y="52972"/>
                  <a:pt x="27412" y="52972"/>
                </a:cubicBezTo>
                <a:cubicBezTo>
                  <a:pt x="27837" y="52972"/>
                  <a:pt x="28281" y="52984"/>
                  <a:pt x="28730" y="52984"/>
                </a:cubicBezTo>
                <a:cubicBezTo>
                  <a:pt x="30449" y="52984"/>
                  <a:pt x="32224" y="52814"/>
                  <a:pt x="33158" y="51173"/>
                </a:cubicBezTo>
                <a:cubicBezTo>
                  <a:pt x="33191" y="51140"/>
                  <a:pt x="33224" y="51073"/>
                  <a:pt x="33258" y="51040"/>
                </a:cubicBezTo>
                <a:cubicBezTo>
                  <a:pt x="33358" y="50940"/>
                  <a:pt x="33491" y="50873"/>
                  <a:pt x="33591" y="50773"/>
                </a:cubicBezTo>
                <a:cubicBezTo>
                  <a:pt x="34592" y="49872"/>
                  <a:pt x="34459" y="48238"/>
                  <a:pt x="34292" y="46803"/>
                </a:cubicBezTo>
                <a:cubicBezTo>
                  <a:pt x="34392" y="45836"/>
                  <a:pt x="34459" y="44835"/>
                  <a:pt x="34625" y="43968"/>
                </a:cubicBezTo>
                <a:cubicBezTo>
                  <a:pt x="35126" y="40966"/>
                  <a:pt x="35626" y="37997"/>
                  <a:pt x="36160" y="35028"/>
                </a:cubicBezTo>
                <a:cubicBezTo>
                  <a:pt x="37127" y="29291"/>
                  <a:pt x="38228" y="23587"/>
                  <a:pt x="38962" y="17816"/>
                </a:cubicBezTo>
                <a:cubicBezTo>
                  <a:pt x="39329" y="14981"/>
                  <a:pt x="39562" y="12112"/>
                  <a:pt x="39496" y="9210"/>
                </a:cubicBezTo>
                <a:cubicBezTo>
                  <a:pt x="39462" y="7142"/>
                  <a:pt x="39429" y="4773"/>
                  <a:pt x="38095" y="3072"/>
                </a:cubicBezTo>
                <a:cubicBezTo>
                  <a:pt x="37194" y="1971"/>
                  <a:pt x="36060" y="1504"/>
                  <a:pt x="34792" y="1271"/>
                </a:cubicBezTo>
                <a:cubicBezTo>
                  <a:pt x="34225" y="904"/>
                  <a:pt x="33491" y="637"/>
                  <a:pt x="32624" y="537"/>
                </a:cubicBezTo>
                <a:cubicBezTo>
                  <a:pt x="29811" y="151"/>
                  <a:pt x="26912" y="1"/>
                  <a:pt x="24003" y="1"/>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13;p30">
            <a:extLst>
              <a:ext uri="{FF2B5EF4-FFF2-40B4-BE49-F238E27FC236}">
                <a16:creationId xmlns:a16="http://schemas.microsoft.com/office/drawing/2014/main" id="{8B67137E-51FB-B186-7452-18729910F07F}"/>
              </a:ext>
            </a:extLst>
          </p:cNvPr>
          <p:cNvSpPr txBox="1">
            <a:spLocks/>
          </p:cNvSpPr>
          <p:nvPr/>
        </p:nvSpPr>
        <p:spPr>
          <a:xfrm flipH="1">
            <a:off x="3754709" y="189306"/>
            <a:ext cx="1409100" cy="133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Open Sans"/>
              <a:buChar char="●"/>
              <a:defRPr sz="1200" b="0" i="0" u="none" strike="noStrike" cap="none">
                <a:solidFill>
                  <a:schemeClr val="dk1"/>
                </a:solidFill>
                <a:latin typeface="Open Sans"/>
                <a:ea typeface="Open Sans"/>
                <a:cs typeface="Open Sans"/>
                <a:sym typeface="Open Sans"/>
              </a:defRPr>
            </a:lvl1pPr>
            <a:lvl2pPr marL="914400" marR="0" lvl="1" indent="-317500" algn="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a:buFont typeface="Open Sans"/>
              <a:buNone/>
            </a:pPr>
            <a:r>
              <a:rPr lang="en" sz="8000" b="1" dirty="0">
                <a:latin typeface="Ubuntu" panose="020B0504030602030204" pitchFamily="34" charset="0"/>
              </a:rPr>
              <a:t>02</a:t>
            </a:r>
          </a:p>
        </p:txBody>
      </p:sp>
      <p:sp>
        <p:nvSpPr>
          <p:cNvPr id="12" name="Google Shape;411;p30">
            <a:extLst>
              <a:ext uri="{FF2B5EF4-FFF2-40B4-BE49-F238E27FC236}">
                <a16:creationId xmlns:a16="http://schemas.microsoft.com/office/drawing/2014/main" id="{772E8E3A-BE21-F38B-E614-59A99B215D31}"/>
              </a:ext>
            </a:extLst>
          </p:cNvPr>
          <p:cNvSpPr txBox="1">
            <a:spLocks noGrp="1"/>
          </p:cNvSpPr>
          <p:nvPr>
            <p:ph type="title"/>
          </p:nvPr>
        </p:nvSpPr>
        <p:spPr>
          <a:xfrm>
            <a:off x="4693209" y="1691894"/>
            <a:ext cx="3972900" cy="99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 SOLUTION ·</a:t>
            </a:r>
            <a:endParaRPr sz="4000" dirty="0"/>
          </a:p>
        </p:txBody>
      </p:sp>
      <p:sp>
        <p:nvSpPr>
          <p:cNvPr id="13" name="Google Shape;414;p30">
            <a:extLst>
              <a:ext uri="{FF2B5EF4-FFF2-40B4-BE49-F238E27FC236}">
                <a16:creationId xmlns:a16="http://schemas.microsoft.com/office/drawing/2014/main" id="{6371DB52-BA6C-D000-BB79-CE3BC3C4A9D3}"/>
              </a:ext>
            </a:extLst>
          </p:cNvPr>
          <p:cNvSpPr txBox="1">
            <a:spLocks noGrp="1"/>
          </p:cNvSpPr>
          <p:nvPr>
            <p:ph type="subTitle" idx="1"/>
          </p:nvPr>
        </p:nvSpPr>
        <p:spPr>
          <a:xfrm>
            <a:off x="3993152" y="2594394"/>
            <a:ext cx="5150848" cy="6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0" dirty="0">
                <a:solidFill>
                  <a:schemeClr val="accent2"/>
                </a:solidFill>
              </a:rPr>
              <a:t>"The solution lies not in avoiding the challenge, but in facing it head-on with courage, determination, and a willingness to learn and grow from the experience."</a:t>
            </a:r>
            <a:endParaRPr sz="1200" b="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1"/>
          <p:cNvSpPr txBox="1">
            <a:spLocks noGrp="1"/>
          </p:cNvSpPr>
          <p:nvPr>
            <p:ph type="title"/>
          </p:nvPr>
        </p:nvSpPr>
        <p:spPr>
          <a:xfrm>
            <a:off x="713100" y="2288088"/>
            <a:ext cx="4181400"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AI MODEL</a:t>
            </a:r>
          </a:p>
        </p:txBody>
      </p:sp>
      <p:sp>
        <p:nvSpPr>
          <p:cNvPr id="496" name="Google Shape;496;p41"/>
          <p:cNvSpPr txBox="1">
            <a:spLocks noGrp="1"/>
          </p:cNvSpPr>
          <p:nvPr>
            <p:ph type="subTitle" idx="1"/>
          </p:nvPr>
        </p:nvSpPr>
        <p:spPr>
          <a:xfrm>
            <a:off x="713100" y="3016513"/>
            <a:ext cx="4181400" cy="10375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Ubuntu" panose="020B0504030602030204" pitchFamily="34" charset="0"/>
              </a:rPr>
              <a:t>Artificial Inteligence Model to predict the customers churn.</a:t>
            </a:r>
            <a:endParaRPr sz="1800" dirty="0">
              <a:solidFill>
                <a:schemeClr val="accent2"/>
              </a:solidFill>
              <a:latin typeface="Ubuntu" panose="020B0504030602030204" pitchFamily="34" charset="0"/>
            </a:endParaRPr>
          </a:p>
        </p:txBody>
      </p:sp>
      <p:sp>
        <p:nvSpPr>
          <p:cNvPr id="497" name="Google Shape;497;p41"/>
          <p:cNvSpPr txBox="1">
            <a:spLocks noGrp="1"/>
          </p:cNvSpPr>
          <p:nvPr>
            <p:ph type="title" idx="2"/>
          </p:nvPr>
        </p:nvSpPr>
        <p:spPr>
          <a:xfrm>
            <a:off x="713100" y="1547088"/>
            <a:ext cx="3598500" cy="74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3830104" y="3974799"/>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rot="2906884">
            <a:off x="2483638" y="3812257"/>
            <a:ext cx="502632" cy="51956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 application&#10;&#10;Description automatically generated">
            <a:extLst>
              <a:ext uri="{FF2B5EF4-FFF2-40B4-BE49-F238E27FC236}">
                <a16:creationId xmlns:a16="http://schemas.microsoft.com/office/drawing/2014/main" id="{444FC3F3-2DB4-FE37-FB8B-79DA56625577}"/>
              </a:ext>
            </a:extLst>
          </p:cNvPr>
          <p:cNvPicPr>
            <a:picLocks noChangeAspect="1"/>
          </p:cNvPicPr>
          <p:nvPr/>
        </p:nvPicPr>
        <p:blipFill>
          <a:blip r:embed="rId3"/>
          <a:stretch>
            <a:fillRect/>
          </a:stretch>
        </p:blipFill>
        <p:spPr>
          <a:xfrm>
            <a:off x="3868950" y="283663"/>
            <a:ext cx="5143500" cy="5143500"/>
          </a:xfrm>
          <a:prstGeom prst="rect">
            <a:avLst/>
          </a:prstGeom>
        </p:spPr>
      </p:pic>
      <p:grpSp>
        <p:nvGrpSpPr>
          <p:cNvPr id="4" name="Google Shape;432;p31">
            <a:extLst>
              <a:ext uri="{FF2B5EF4-FFF2-40B4-BE49-F238E27FC236}">
                <a16:creationId xmlns:a16="http://schemas.microsoft.com/office/drawing/2014/main" id="{34F3310E-962C-CD17-6CF5-7E7871029F47}"/>
              </a:ext>
            </a:extLst>
          </p:cNvPr>
          <p:cNvGrpSpPr/>
          <p:nvPr/>
        </p:nvGrpSpPr>
        <p:grpSpPr>
          <a:xfrm rot="5400000">
            <a:off x="-1412833" y="2646220"/>
            <a:ext cx="3387395" cy="493905"/>
            <a:chOff x="-50" y="2981429"/>
            <a:chExt cx="7638600" cy="493905"/>
          </a:xfrm>
        </p:grpSpPr>
        <p:cxnSp>
          <p:nvCxnSpPr>
            <p:cNvPr id="5" name="Google Shape;433;p31">
              <a:extLst>
                <a:ext uri="{FF2B5EF4-FFF2-40B4-BE49-F238E27FC236}">
                  <a16:creationId xmlns:a16="http://schemas.microsoft.com/office/drawing/2014/main" id="{19B56E10-C451-F8E7-F10E-DFDC96EA54D9}"/>
                </a:ext>
              </a:extLst>
            </p:cNvPr>
            <p:cNvCxnSpPr/>
            <p:nvPr/>
          </p:nvCxnSpPr>
          <p:spPr>
            <a:xfrm rot="10800000">
              <a:off x="-50" y="3230800"/>
              <a:ext cx="7638600" cy="0"/>
            </a:xfrm>
            <a:prstGeom prst="straightConnector1">
              <a:avLst/>
            </a:prstGeom>
            <a:noFill/>
            <a:ln w="19050" cap="flat" cmpd="sng">
              <a:solidFill>
                <a:schemeClr val="dk2"/>
              </a:solidFill>
              <a:prstDash val="solid"/>
              <a:round/>
              <a:headEnd type="none" w="med" len="med"/>
              <a:tailEnd type="none" w="med" len="med"/>
            </a:ln>
          </p:spPr>
        </p:cxnSp>
        <p:sp>
          <p:nvSpPr>
            <p:cNvPr id="6" name="Google Shape;434;p31">
              <a:extLst>
                <a:ext uri="{FF2B5EF4-FFF2-40B4-BE49-F238E27FC236}">
                  <a16:creationId xmlns:a16="http://schemas.microsoft.com/office/drawing/2014/main" id="{EA11197F-B621-335B-0B1F-16991DCB7092}"/>
                </a:ext>
              </a:extLst>
            </p:cNvPr>
            <p:cNvSpPr/>
            <p:nvPr/>
          </p:nvSpPr>
          <p:spPr>
            <a:xfrm>
              <a:off x="2741653" y="2981429"/>
              <a:ext cx="1124980" cy="493905"/>
            </a:xfrm>
            <a:custGeom>
              <a:avLst/>
              <a:gdLst/>
              <a:ahLst/>
              <a:cxnLst/>
              <a:rect l="l" t="t" r="r" b="b"/>
              <a:pathLst>
                <a:path w="14478" h="14511" extrusionOk="0">
                  <a:moveTo>
                    <a:pt x="7239" y="0"/>
                  </a:moveTo>
                  <a:cubicBezTo>
                    <a:pt x="3236" y="0"/>
                    <a:pt x="1" y="3269"/>
                    <a:pt x="1" y="7272"/>
                  </a:cubicBezTo>
                  <a:cubicBezTo>
                    <a:pt x="1" y="11275"/>
                    <a:pt x="3236" y="14511"/>
                    <a:pt x="7239" y="14511"/>
                  </a:cubicBezTo>
                  <a:cubicBezTo>
                    <a:pt x="11242" y="14511"/>
                    <a:pt x="14478" y="11275"/>
                    <a:pt x="14478" y="7272"/>
                  </a:cubicBezTo>
                  <a:cubicBezTo>
                    <a:pt x="14478" y="3269"/>
                    <a:pt x="11242" y="0"/>
                    <a:pt x="7239" y="0"/>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231419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Customer Service CV by Slidesgo">
  <a:themeElements>
    <a:clrScheme name="Simple Light">
      <a:dk1>
        <a:srgbClr val="067596"/>
      </a:dk1>
      <a:lt1>
        <a:srgbClr val="FFFFFF"/>
      </a:lt1>
      <a:dk2>
        <a:srgbClr val="067596"/>
      </a:dk2>
      <a:lt2>
        <a:srgbClr val="FFE2E5"/>
      </a:lt2>
      <a:accent1>
        <a:srgbClr val="FFB3BB"/>
      </a:accent1>
      <a:accent2>
        <a:srgbClr val="FA6E7C"/>
      </a:accent2>
      <a:accent3>
        <a:srgbClr val="6CCCE9"/>
      </a:accent3>
      <a:accent4>
        <a:srgbClr val="067596"/>
      </a:accent4>
      <a:accent5>
        <a:srgbClr val="067596"/>
      </a:accent5>
      <a:accent6>
        <a:srgbClr val="067596"/>
      </a:accent6>
      <a:hlink>
        <a:srgbClr val="0675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533</Words>
  <Application>Microsoft Office PowerPoint</Application>
  <PresentationFormat>On-screen Show (16:9)</PresentationFormat>
  <Paragraphs>98</Paragraphs>
  <Slides>25</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Fira Sans Extra Condensed Medium</vt:lpstr>
      <vt:lpstr>Poppins</vt:lpstr>
      <vt:lpstr>Book Antiqua</vt:lpstr>
      <vt:lpstr>Open Sans</vt:lpstr>
      <vt:lpstr>Arial</vt:lpstr>
      <vt:lpstr>Montserrat Black</vt:lpstr>
      <vt:lpstr>Work Sans</vt:lpstr>
      <vt:lpstr>Montserrat ExtraBold</vt:lpstr>
      <vt:lpstr>Signika SemiBold</vt:lpstr>
      <vt:lpstr>Ubuntu</vt:lpstr>
      <vt:lpstr>Customer Service CV by Slidesgo</vt:lpstr>
      <vt:lpstr>CUSTOMER CHURN ·PREDICTION·</vt:lpstr>
      <vt:lpstr>PRESENTED BY ·GROUP 14·</vt:lpstr>
      <vt:lpstr>PowerPoint Presentation</vt:lpstr>
      <vt:lpstr>· OUTLINE ·</vt:lpstr>
      <vt:lpstr>· PROBLEM ·</vt:lpstr>
      <vt:lpstr>HIGHER RATE OF CUSTOMER TURNOVER ☹️</vt:lpstr>
      <vt:lpstr>· PROBLEM ·</vt:lpstr>
      <vt:lpstr>· SOLUTION ·</vt:lpstr>
      <vt:lpstr>AI MODEL</vt:lpstr>
      <vt:lpstr>PowerPoint Presentation</vt:lpstr>
      <vt:lpstr>PowerPoint Presentation</vt:lpstr>
      <vt:lpstr>CUSTOMERS MANAGEMENT</vt:lpstr>
      <vt:lpstr>· FEATURES ·</vt:lpstr>
      <vt:lpstr>PowerPoint Presentation</vt:lpstr>
      <vt:lpstr>· OBJECTIVES ·</vt:lpstr>
      <vt:lpstr>· OBJECTIVES ·</vt:lpstr>
      <vt:lpstr>· USER MANUAL ·</vt:lpstr>
      <vt:lpstr>Versatility</vt:lpstr>
      <vt:lpstr>AESTHETIC (HCI)</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cp:lastModifiedBy>20021519-140</cp:lastModifiedBy>
  <cp:revision>5</cp:revision>
  <dcterms:modified xsi:type="dcterms:W3CDTF">2024-02-18T19:58:01Z</dcterms:modified>
</cp:coreProperties>
</file>