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2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08E2041-B2BA-4335-B567-2B21F05A187F}"/>
              </a:ext>
            </a:extLst>
          </p:cNvPr>
          <p:cNvSpPr/>
          <p:nvPr/>
        </p:nvSpPr>
        <p:spPr>
          <a:xfrm>
            <a:off x="755374" y="1105728"/>
            <a:ext cx="7633252" cy="26413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Glacier Chronicles</a:t>
            </a:r>
          </a:p>
          <a:p>
            <a:pPr algn="ctr"/>
            <a:endParaRPr lang="en-US" sz="3000" b="1" dirty="0">
              <a:solidFill>
                <a:srgbClr val="1B558E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algn="ctr"/>
            <a:r>
              <a:rPr lang="en-US" sz="30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Melting Glaciers - A Huge Threat In Climate Of Pakistan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2400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Glacier Chronicles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Pakistan is home to some of the largest glaciers outside the polar regions.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glaciers are vital for the region's water supply, agriculture, and hydroelectric power.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However, they are rapidly melting due to climate change, posing significant environmental challenges.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Importance of Glaciers in Pakistan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Glaciers act as natural water reservoirs, feeding rivers during dry seasons.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support the livelihoods of millions of people who depend on agriculture and fishing.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Hydroelectric power generation relies heavily on consistent water flow from these glaciers.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Causes of Glacier Melting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Rising global temperatures are a primary factor contributing to glacier retreat.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Changes in precipitation patterns lead to less snowfall, affecting glacier mass balance.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 activities, such as deforestation and pollution, exacerbate the melting process.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Consequences of Melting Glaciers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rapid melting of glaciers can lead to catastrophic glacial lake outburst floods (GLOFs).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Water scarcity is expected to increase, affecting agriculture and drinking water supplies.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Biodiversity loss may occur as ecosystems dependent on glacial water are disrupted.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Socioeconomic Impact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Farmers may face reduced crop yields due to irregular water supply from melting glaciers.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Communities reliant on fishing could experience declines in fish populations and livelihoods.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migration may occur as affected populations seek better living conditions.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and Call to Action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situation of melting glaciers in Pakistan is dire and requires immediate attention.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Collective action from governments, NGOs, and local communities is crucial for effective solutions.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Protecting glaciers is not only vital for Pakistan but for global climate health as well.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304</Words>
  <Application>Microsoft Office PowerPoint</Application>
  <PresentationFormat>On-screen Show (16:9)</PresentationFormat>
  <Paragraphs>51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Glacier Chronicles | Melting Glacier - A Huge Threat In Climate Of Pakistan</dc:title>
  <dc:subject>Glacier Chronicles | Melting Glacier - A Huge Threat In Climate Of Pakistan</dc:subject>
  <dc:creator>SlideMake.com</dc:creator>
  <cp:lastModifiedBy>Hamza Sajid</cp:lastModifiedBy>
  <cp:revision>2</cp:revision>
  <dcterms:created xsi:type="dcterms:W3CDTF">2024-10-06T14:33:13Z</dcterms:created>
  <dcterms:modified xsi:type="dcterms:W3CDTF">2024-10-06T14:35:58Z</dcterms:modified>
</cp:coreProperties>
</file>