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5F79C-9BFD-E8C6-45FD-90195816F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09DDD-3D76-B7E4-E765-214F06984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E2945-99E5-88A1-588A-7CDC8C32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9224-3B38-493A-BA36-C8CD0F8CEC6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927A3-11EB-B835-0080-A38FAEC63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2DC2A-C3AC-9B0D-33F6-D34775AA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B506-030B-42F8-9412-08D88BA2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F11E0-25FD-FBED-C194-486090613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C049E7-594F-FDD2-703E-30AE92CA9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6BE22-FD01-2EA9-DAA2-A83667AE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9224-3B38-493A-BA36-C8CD0F8CEC6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3C1A6-1317-826A-E90F-D36D4F6F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40B0A-ED66-4CD2-1301-09E8A5B5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B506-030B-42F8-9412-08D88BA2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0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D16A86-1FAE-D577-49B4-F706963CCF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0CCEB-D6EF-817A-0680-E30FDFC65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53062-59A5-7687-EE70-EB11C6FF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9224-3B38-493A-BA36-C8CD0F8CEC6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686B8-DBBE-BED6-364D-93EE6B586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B9E6B-CA2C-F24D-DC21-588E2301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B506-030B-42F8-9412-08D88BA2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8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53DA-1480-AB3A-593D-0FBC1A5B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B8C9C-2CC2-1D5F-5D35-757041F08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23262-C0F6-E3F6-B155-0D22FE40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9224-3B38-493A-BA36-C8CD0F8CEC6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0D486-1FD7-A665-26D0-C24AEACC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E2A39-9A6C-E51F-06C0-164575BDF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B506-030B-42F8-9412-08D88BA2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57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3E67C-D9C5-5E09-E1E5-03A667C43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630E-B958-F121-4C9B-487AE64FC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1DD25-E31D-4912-5272-F47BBFC63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9224-3B38-493A-BA36-C8CD0F8CEC6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6F14A-20B4-AFA0-7645-E10625EE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2291A5-5D1A-87F4-CD5D-E262C320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B506-030B-42F8-9412-08D88BA2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F217-29A5-24EA-2F4B-38EE0E5C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AB043-F311-FB91-7AF6-4C078D3407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8FCA9-F1CF-4DBE-AFC6-68CFE79C43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8F849-1318-281B-38AF-E4D311EB0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9224-3B38-493A-BA36-C8CD0F8CEC6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6A148-B992-B6F6-221F-AC3E73AE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1D385-BC4A-C8FE-18D3-C360C738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B506-030B-42F8-9412-08D88BA2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399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F0D8-7DA3-BF40-B3C6-2B667A399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24858-D4B9-6C36-60E4-A5F2E6ABC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1ACD0-08DD-1F34-F229-25BA54E73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98576B-4282-39EF-7BA8-32CB926BC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44C48C-73A7-B285-13C7-09DE3CA4A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260F18-C676-0852-01CD-F9E84D154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9224-3B38-493A-BA36-C8CD0F8CEC6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28FB13-1E5E-C39D-E67A-A7EF37DE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166A9D-138B-E9A0-25AE-865A11B4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B506-030B-42F8-9412-08D88BA2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3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2CAFB-694D-6EAA-A6DE-20D3B8DB6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6EC5A-7411-953B-DF46-720517D3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9224-3B38-493A-BA36-C8CD0F8CEC6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F3B66-8C94-196F-DFB7-8537D87D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D22A6-E351-ADF1-6EEF-6C6E23384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B506-030B-42F8-9412-08D88BA2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8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9F941B-604F-1E64-7020-06C42B86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9224-3B38-493A-BA36-C8CD0F8CEC6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24AE8-BBEF-B512-4B52-383D009C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722BE-AC2A-3083-36FF-C53E35E1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B506-030B-42F8-9412-08D88BA2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7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DA50-229D-72BE-CB49-D2F6092A3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A248D-7B0B-3D7C-77AE-44B321596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E72C9-927D-0768-902E-5DDB49FFF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7C7DF-0625-05E6-B113-C8C11BE7D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9224-3B38-493A-BA36-C8CD0F8CEC6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B86ED-1536-418B-AF35-0F2ED8CEC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09DE1-4F4C-0F1B-7174-AAE68DFD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B506-030B-42F8-9412-08D88BA2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1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E978-7D32-DDED-549F-B8977E2FA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DB540-C0D1-4F38-4CD3-C55085A40B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75FDF-560D-D422-74B7-F8F04CF93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12CFF-E89C-4CB4-B8C6-200E613CA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9224-3B38-493A-BA36-C8CD0F8CEC6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56011-8BBE-4717-F19C-F20D8D04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D6F57-F096-019C-8890-433E1E60E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9B506-030B-42F8-9412-08D88BA2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3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230F99-3A0F-9222-2AA8-7E51170E9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8FF23-0545-4F42-76C9-D09AD9EA0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442E8-BFF2-4058-AA7B-88E7A2517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29224-3B38-493A-BA36-C8CD0F8CEC6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7B966-604D-EDEC-4C1F-35C8D4F688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8EAAD-FBE5-6E09-E0AA-2C53F0640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9B506-030B-42F8-9412-08D88BA2D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5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22EE0-8907-B994-E59B-AFACB1DB5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Axi</a:t>
            </a:r>
            <a:r>
              <a:rPr lang="en-US" dirty="0"/>
              <a:t> Lite Bus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AAFAF-EA8C-0940-73D2-475F129517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Hassan </a:t>
            </a:r>
            <a:r>
              <a:rPr lang="en-US" dirty="0" err="1"/>
              <a:t>Muavia</a:t>
            </a:r>
            <a:r>
              <a:rPr lang="en-US" dirty="0"/>
              <a:t>: 2022-EE-162</a:t>
            </a:r>
          </a:p>
          <a:p>
            <a:r>
              <a:rPr lang="en-US" dirty="0"/>
              <a:t>Hamza Ahmad: 2022-EE-165</a:t>
            </a:r>
          </a:p>
          <a:p>
            <a:r>
              <a:rPr lang="en-US" dirty="0"/>
              <a:t>Hamza Bin Abid: 2022-EE-181</a:t>
            </a:r>
          </a:p>
          <a:p>
            <a:r>
              <a:rPr lang="en-US" dirty="0"/>
              <a:t>Abdullah Rasheed: 2022-EE-122</a:t>
            </a:r>
          </a:p>
        </p:txBody>
      </p:sp>
    </p:spTree>
    <p:extLst>
      <p:ext uri="{BB962C8B-B14F-4D97-AF65-F5344CB8AC3E}">
        <p14:creationId xmlns:p14="http://schemas.microsoft.com/office/powerpoint/2010/main" val="34097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AA1B-6000-4E15-D116-86CA6990B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Write Operation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B9682A-1101-EFA7-4F62-FE77014EF7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241" y="1403131"/>
            <a:ext cx="9664262" cy="4713889"/>
          </a:xfrm>
        </p:spPr>
      </p:pic>
    </p:spTree>
    <p:extLst>
      <p:ext uri="{BB962C8B-B14F-4D97-AF65-F5344CB8AC3E}">
        <p14:creationId xmlns:p14="http://schemas.microsoft.com/office/powerpoint/2010/main" val="1839512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8CAF-2504-E854-F278-22C9639B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 Operation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88E389-A81F-C273-7464-70244191AA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87366"/>
            <a:ext cx="10733690" cy="4887309"/>
          </a:xfrm>
        </p:spPr>
      </p:pic>
    </p:spTree>
    <p:extLst>
      <p:ext uri="{BB962C8B-B14F-4D97-AF65-F5344CB8AC3E}">
        <p14:creationId xmlns:p14="http://schemas.microsoft.com/office/powerpoint/2010/main" val="406866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D62A7-A465-0C2B-D457-774E7F09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0B9C5-E9DF-8DC3-74E3-DA1D28236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US" dirty="0"/>
              <a:t>Support 32-bit read and write operations.</a:t>
            </a:r>
          </a:p>
          <a:p>
            <a:r>
              <a:rPr lang="en-US" dirty="0"/>
              <a:t>Implementation of valid/ready handshaking.</a:t>
            </a:r>
          </a:p>
        </p:txBody>
      </p:sp>
    </p:spTree>
    <p:extLst>
      <p:ext uri="{BB962C8B-B14F-4D97-AF65-F5344CB8AC3E}">
        <p14:creationId xmlns:p14="http://schemas.microsoft.com/office/powerpoint/2010/main" val="246247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1968-2584-8942-1D00-1A659B7D0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Achieved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2C6E1-F961-37E0-9ED9-F5D2B71A9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Successfully added support for 32-bit read and write operations.</a:t>
            </a:r>
          </a:p>
          <a:p>
            <a:r>
              <a:rPr lang="en-US" dirty="0"/>
              <a:t>Implemented valid/ready handshaking.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43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1480F-5BFF-6FF0-4B67-64D8ADA6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29455-D777-030B-94B5-D4C656FA8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467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62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Axi Lite Bus   </vt:lpstr>
      <vt:lpstr>Write Operation</vt:lpstr>
      <vt:lpstr>Read Operation</vt:lpstr>
      <vt:lpstr>Expected Goals</vt:lpstr>
      <vt:lpstr>Achieved Goals</vt:lpstr>
      <vt:lpstr>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MOHSIN</dc:creator>
  <cp:lastModifiedBy>MOHSIN</cp:lastModifiedBy>
  <cp:revision>6</cp:revision>
  <dcterms:created xsi:type="dcterms:W3CDTF">2025-05-08T03:16:20Z</dcterms:created>
  <dcterms:modified xsi:type="dcterms:W3CDTF">2025-05-08T07:13:21Z</dcterms:modified>
</cp:coreProperties>
</file>