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418" autoAdjust="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Commuter 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 incidence 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node of a connected graph can be selected as a reference node.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Then the voltages of the other nodes (referred to as buses) can be measured with respect to the assigned reference.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CD259-6F2A-40FC-AEB1-0A0341B1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56" y="3045771"/>
            <a:ext cx="3495675" cy="32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0EAED-B90E-47BA-970C-4A7F4B776B46}"/>
                  </a:ext>
                </a:extLst>
              </p:cNvPr>
              <p:cNvSpPr txBox="1"/>
              <p:nvPr/>
            </p:nvSpPr>
            <p:spPr>
              <a:xfrm>
                <a:off x="152400" y="5035686"/>
                <a:ext cx="5943600" cy="127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0EAED-B90E-47BA-970C-4A7F4B77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35686"/>
                <a:ext cx="5943600" cy="12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C0DEE-A4ED-45BD-A7C8-A6E4C66C5A57}"/>
                  </a:ext>
                </a:extLst>
              </p:cNvPr>
              <p:cNvSpPr txBox="1"/>
              <p:nvPr/>
            </p:nvSpPr>
            <p:spPr>
              <a:xfrm>
                <a:off x="-133351" y="3545073"/>
                <a:ext cx="6105525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C0DEE-A4ED-45BD-A7C8-A6E4C66C5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1" y="3545073"/>
                <a:ext cx="610552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Electrical 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incidence matrix (A) we can apply KCL.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J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AD5DC8-2FFA-43D0-8E08-319878BF298E}"/>
                  </a:ext>
                </a:extLst>
              </p:cNvPr>
              <p:cNvSpPr txBox="1"/>
              <p:nvPr/>
            </p:nvSpPr>
            <p:spPr>
              <a:xfrm>
                <a:off x="1171575" y="3139485"/>
                <a:ext cx="6096000" cy="1855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0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AD5DC8-2FFA-43D0-8E08-319878BF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3139485"/>
                <a:ext cx="6096000" cy="1855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56DB9F6-0660-4A4D-BD02-B9439772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20" y="2455068"/>
            <a:ext cx="3495675" cy="32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7BA23-E9E0-4676-9F77-BF306157AE05}"/>
                  </a:ext>
                </a:extLst>
              </p:cNvPr>
              <p:cNvSpPr txBox="1"/>
              <p:nvPr/>
            </p:nvSpPr>
            <p:spPr>
              <a:xfrm>
                <a:off x="1485900" y="3305174"/>
                <a:ext cx="34575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7BA23-E9E0-4676-9F77-BF306157A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305174"/>
                <a:ext cx="3457575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1B3F68-3BAB-41B4-BE3D-C193B05D501A}"/>
                  </a:ext>
                </a:extLst>
              </p:cNvPr>
              <p:cNvSpPr txBox="1"/>
              <p:nvPr/>
            </p:nvSpPr>
            <p:spPr>
              <a:xfrm>
                <a:off x="352424" y="4900220"/>
                <a:ext cx="4495801" cy="1311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1B3F68-3BAB-41B4-BE3D-C193B05D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4900220"/>
                <a:ext cx="4495801" cy="1311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4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Electrical 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tie set matrix (B) we can apply KVL.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	B * V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0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ar-EG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Also we  can  express  branch  currents  in  terms  of  loop  currents.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B</a:t>
                </a:r>
                <a:r>
                  <a:rPr lang="en-US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*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E3775E-E3FD-4A6D-AB29-D1987DF7C811}"/>
                  </a:ext>
                </a:extLst>
              </p:cNvPr>
              <p:cNvSpPr txBox="1"/>
              <p:nvPr/>
            </p:nvSpPr>
            <p:spPr>
              <a:xfrm>
                <a:off x="1005841" y="3114674"/>
                <a:ext cx="34575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E3775E-E3FD-4A6D-AB29-D1987DF7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1" y="3114674"/>
                <a:ext cx="3457575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409DC7-2384-41F2-A15F-CA5FB7A2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2" y="2250070"/>
            <a:ext cx="3579971" cy="3214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4D682-FAA1-43C7-BA33-3AF7F8939E2E}"/>
                  </a:ext>
                </a:extLst>
              </p:cNvPr>
              <p:cNvSpPr txBox="1"/>
              <p:nvPr/>
            </p:nvSpPr>
            <p:spPr>
              <a:xfrm>
                <a:off x="-714375" y="4892098"/>
                <a:ext cx="6096000" cy="144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4D682-FAA1-43C7-BA33-3AF7F893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375" y="4892098"/>
                <a:ext cx="6096000" cy="1440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4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Electrical 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Also we  can  express  branch  currents  in  terms  of  loop  currents.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𝑏𝑟𝑎𝑛𝑐𝑒𝑠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𝑐𝑢𝑟𝑟𝑒𝑛𝑡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𝑙𝑜𝑜𝑝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𝑐𝑢𝑟𝑟𝑒𝑛𝑡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409DC7-2384-41F2-A15F-CA5FB7A2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2" y="2250070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 between Network Topology Matrices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A matrix calculate the B and C matrices and verify your answer by mean of obtained graph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85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11830</TotalTime>
  <Words>246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Commuter Aided Design CAD</vt:lpstr>
      <vt:lpstr>Reduced  incidence  matrix</vt:lpstr>
      <vt:lpstr>Apply Electrical Lows</vt:lpstr>
      <vt:lpstr>Apply Electrical Lows</vt:lpstr>
      <vt:lpstr>Apply Electrical Lows</vt:lpstr>
      <vt:lpstr>Relation between Network Topology Matrices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mohamed aly aly rohaim</cp:lastModifiedBy>
  <cp:revision>42</cp:revision>
  <dcterms:created xsi:type="dcterms:W3CDTF">2021-10-20T06:32:08Z</dcterms:created>
  <dcterms:modified xsi:type="dcterms:W3CDTF">2021-11-21T14:31:39Z</dcterms:modified>
</cp:coreProperties>
</file>