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5" r:id="rId4"/>
    <p:sldId id="264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66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0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Lazy Loading Design Pattern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Lazy loading is a design pattern that delays the loading of non-critical resources until they are needed, improving website performance and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12589"/>
            <a:ext cx="64837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Lazy Loading Works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740218"/>
            <a:ext cx="44410" cy="5776793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14151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84838" y="195548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1962388"/>
            <a:ext cx="33114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Detecting the Need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44280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lazy loading script detects when a user scrolls or interacts with the page and identifies the resources that are about to enter the viewport.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14117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65788" y="395513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3962043"/>
            <a:ext cx="38198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Loading the Resources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44246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Once the need is detected, the lazy loading script initiates the loading of the resources asynchronously.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14082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61978" y="5954792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961698"/>
            <a:ext cx="38420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Displaying the Content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44211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the resources are fully loaded, they are dynamically inserted into the page, replacing the placeholders or blurred versions.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62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513647" y="652701"/>
            <a:ext cx="9602986" cy="12634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75"/>
              </a:lnSpc>
              <a:buNone/>
            </a:pPr>
            <a:r>
              <a:rPr lang="en-US" sz="3980" b="1" kern="0" spc="-11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Step-by-step guide to implement Lazy Loading</a:t>
            </a:r>
            <a:endParaRPr lang="en-US" sz="3980" dirty="0"/>
          </a:p>
        </p:txBody>
      </p:sp>
      <p:sp>
        <p:nvSpPr>
          <p:cNvPr id="5" name="Shape 3"/>
          <p:cNvSpPr/>
          <p:nvPr/>
        </p:nvSpPr>
        <p:spPr>
          <a:xfrm>
            <a:off x="2796778" y="2320528"/>
            <a:ext cx="40362" cy="5256371"/>
          </a:xfrm>
          <a:prstGeom prst="roundRect">
            <a:avLst>
              <a:gd name="adj" fmla="val 225401"/>
            </a:avLst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3014067" y="2675020"/>
            <a:ext cx="707588" cy="40362"/>
          </a:xfrm>
          <a:prstGeom prst="roundRect">
            <a:avLst>
              <a:gd name="adj" fmla="val 225401"/>
            </a:avLst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2589490" y="2478524"/>
            <a:ext cx="454819" cy="454819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742605" y="2516386"/>
            <a:ext cx="148471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b="1" kern="0" spc="-3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388" dirty="0"/>
          </a:p>
        </p:txBody>
      </p:sp>
      <p:sp>
        <p:nvSpPr>
          <p:cNvPr id="9" name="Text 7"/>
          <p:cNvSpPr/>
          <p:nvPr/>
        </p:nvSpPr>
        <p:spPr>
          <a:xfrm>
            <a:off x="3928824" y="2522696"/>
            <a:ext cx="4588907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7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</a:t>
            </a:r>
            <a:r>
              <a:rPr lang="en-US" sz="1990" b="1" kern="0" spc="-60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4: </a:t>
            </a:r>
            <a:r>
              <a:rPr lang="en-US" sz="199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objects for Lazy Loading</a:t>
            </a:r>
            <a:endParaRPr lang="en-US" sz="1990" dirty="0"/>
          </a:p>
        </p:txBody>
      </p:sp>
      <p:sp>
        <p:nvSpPr>
          <p:cNvPr id="10" name="Text 8"/>
          <p:cNvSpPr/>
          <p:nvPr/>
        </p:nvSpPr>
        <p:spPr>
          <a:xfrm>
            <a:off x="3928824" y="2959775"/>
            <a:ext cx="8187809" cy="646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1592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the objects or resources in your application that can be lazy-loaded. These may include database connections, images, or large data sets.</a:t>
            </a:r>
            <a:endParaRPr lang="en-US" sz="1592" dirty="0"/>
          </a:p>
        </p:txBody>
      </p:sp>
      <p:sp>
        <p:nvSpPr>
          <p:cNvPr id="11" name="Shape 9"/>
          <p:cNvSpPr/>
          <p:nvPr/>
        </p:nvSpPr>
        <p:spPr>
          <a:xfrm>
            <a:off x="3044309" y="4505146"/>
            <a:ext cx="707588" cy="40362"/>
          </a:xfrm>
          <a:prstGeom prst="roundRect">
            <a:avLst>
              <a:gd name="adj" fmla="val 225401"/>
            </a:avLst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2589490" y="4298037"/>
            <a:ext cx="454819" cy="454819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723555" y="4335899"/>
            <a:ext cx="186571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b="1" kern="0" spc="-3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2388" dirty="0"/>
          </a:p>
        </p:txBody>
      </p:sp>
      <p:sp>
        <p:nvSpPr>
          <p:cNvPr id="14" name="Text 12"/>
          <p:cNvSpPr/>
          <p:nvPr/>
        </p:nvSpPr>
        <p:spPr>
          <a:xfrm>
            <a:off x="3928824" y="4342209"/>
            <a:ext cx="499264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7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</a:t>
            </a:r>
            <a:r>
              <a:rPr lang="en-US" sz="1990" b="1" kern="0" spc="-60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5: </a:t>
            </a:r>
            <a:r>
              <a:rPr lang="en-US" sz="199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lazy-loading mechanism</a:t>
            </a:r>
            <a:endParaRPr lang="en-US" sz="1990" dirty="0"/>
          </a:p>
        </p:txBody>
      </p:sp>
      <p:sp>
        <p:nvSpPr>
          <p:cNvPr id="15" name="Text 13"/>
          <p:cNvSpPr/>
          <p:nvPr/>
        </p:nvSpPr>
        <p:spPr>
          <a:xfrm>
            <a:off x="3928824" y="4779288"/>
            <a:ext cx="8187809" cy="646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1592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the necessary logic and infrastructure to support lazy-loading for the identified objects. Use appropriate design patterns and frameworks if available.</a:t>
            </a:r>
            <a:endParaRPr lang="en-US" sz="1592" dirty="0"/>
          </a:p>
        </p:txBody>
      </p:sp>
      <p:sp>
        <p:nvSpPr>
          <p:cNvPr id="16" name="Shape 14"/>
          <p:cNvSpPr/>
          <p:nvPr/>
        </p:nvSpPr>
        <p:spPr>
          <a:xfrm>
            <a:off x="3044309" y="6324660"/>
            <a:ext cx="707588" cy="40362"/>
          </a:xfrm>
          <a:prstGeom prst="roundRect">
            <a:avLst>
              <a:gd name="adj" fmla="val 225401"/>
            </a:avLst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2589490" y="6117550"/>
            <a:ext cx="454819" cy="454819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719745" y="6155412"/>
            <a:ext cx="194191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b="1" kern="0" spc="-32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</a:t>
            </a:r>
            <a:endParaRPr lang="en-US" sz="2388" dirty="0"/>
          </a:p>
        </p:txBody>
      </p:sp>
      <p:sp>
        <p:nvSpPr>
          <p:cNvPr id="19" name="Text 17"/>
          <p:cNvSpPr/>
          <p:nvPr/>
        </p:nvSpPr>
        <p:spPr>
          <a:xfrm>
            <a:off x="3928824" y="6161723"/>
            <a:ext cx="459640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7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</a:t>
            </a:r>
            <a:r>
              <a:rPr lang="en-US" sz="1990" b="1" kern="0" spc="-60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6: </a:t>
            </a:r>
            <a:r>
              <a:rPr lang="en-US" sz="199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Update code to use lazy-loading</a:t>
            </a:r>
            <a:endParaRPr lang="en-US" sz="1990" dirty="0"/>
          </a:p>
        </p:txBody>
      </p:sp>
      <p:sp>
        <p:nvSpPr>
          <p:cNvPr id="20" name="Text 18"/>
          <p:cNvSpPr/>
          <p:nvPr/>
        </p:nvSpPr>
        <p:spPr>
          <a:xfrm>
            <a:off x="3928824" y="6598801"/>
            <a:ext cx="8187809" cy="646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1592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Modify your code to utilize the lazy-loading mechanism for the identified objects. Ensure that objects are loaded only when required, minimizing unnecessary resource consumption.</a:t>
            </a:r>
            <a:endParaRPr lang="en-US" sz="1592" dirty="0"/>
          </a:p>
        </p:txBody>
      </p:sp>
    </p:spTree>
    <p:extLst>
      <p:ext uri="{BB962C8B-B14F-4D97-AF65-F5344CB8AC3E}">
        <p14:creationId xmlns:p14="http://schemas.microsoft.com/office/powerpoint/2010/main" val="5984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19714"/>
            <a:ext cx="72857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of Lazy Loading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1554" y="276260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797254"/>
            <a:ext cx="29042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performance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277672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loading objects only when needed, Lazy Loading reduces the initial load time and improves overall system performance.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6790" y="276260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Reduced memory consumption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Lazy Loading allows for efficient memory usage by loading objects on-demand, eliminating the need to load all objects at once.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422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8694" y="5483900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8547"/>
            <a:ext cx="37963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Optimized resource utilization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896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Lazy Loading enables the application to allocate resources only when necessary, leading to better resource management and utilization.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96521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for Implementing Lazy Loading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59154" y="328338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318034"/>
            <a:ext cx="34730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 Image Formats </a:t>
            </a:r>
            <a:r>
              <a:rPr lang="en-US" sz="2187" b="1" kern="0" spc="-66" dirty="0" smtClean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🖼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79845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suitable image formats and compress them appropriately to optimize loading times.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4390" y="328338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18034"/>
            <a:ext cx="29722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Progressive </a:t>
            </a:r>
            <a:r>
              <a:rPr lang="en-US" sz="2187" b="1" kern="0" spc="-6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Loading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progressive loading techniques to display low-quality placeholders or blurred images while the resources are loading.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36294" y="5657493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692140"/>
            <a:ext cx="40188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Responsible </a:t>
            </a:r>
            <a:r>
              <a:rPr lang="en-US" sz="2187" b="1" kern="0" spc="-66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Lazy load only non-critical resources, ensuring that essential content is delivered immediately.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59324"/>
            <a:ext cx="95923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 Use Cases for Lazy Loading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9803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7126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Infinite Scroll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93030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Lazy loading is commonly used in infinite scroll implementations to load additional content as the user reaches the end of the page.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9803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712732"/>
            <a:ext cx="2957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Image-Heavy Websites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93149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Websites with large image galleries can benefit from lazy loading to improve performance and prevent long initial load times.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9803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12732"/>
            <a:ext cx="23211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Embedded Videos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19314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Lazy loading can be applied to videos to optimize page load time for websites that feature multiple embeds.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018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Potential Drawbacks of Lazy Loading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023830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3259812"/>
            <a:ext cx="29348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SEO Considerations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🕷️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3740229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Lazy loading might impact SEO if search engine crawlers can't access or properly render the deferred content.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023830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91067" y="3259812"/>
            <a:ext cx="32223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Browser Compatibility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🌐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91067" y="3740229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Some older browsers or devices may not fully support lazy loading, potentially leading to a degraded user experience.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264587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6781" y="5500568"/>
            <a:ext cx="41102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Complexity and Maintenance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💻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6781" y="5980986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and maintaining lazy loading techniques can add complexity to the codebase and require ongoing updates.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067883"/>
            <a:ext cx="81363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095512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Lazy loading is a powerful design pattern that improves website performance, reduces bandwidth usage, and enhances user experience. By intelligently deferring the loading of non-critical resources, lazy loading helps create faster and more efficient web experiences.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563</Words>
  <Application>Microsoft Office PowerPoint</Application>
  <PresentationFormat>Custom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2</cp:revision>
  <dcterms:created xsi:type="dcterms:W3CDTF">2023-12-10T10:53:12Z</dcterms:created>
  <dcterms:modified xsi:type="dcterms:W3CDTF">2023-12-10T11:05:28Z</dcterms:modified>
</cp:coreProperties>
</file>