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entury Gothic" pitchFamily="34" charset="0"/>
      <p:regular r:id="rId13"/>
      <p:bold r:id="rId14"/>
      <p:italic r:id="rId15"/>
      <p:boldItalic r:id="rId16"/>
    </p:embeddedFont>
    <p:embeddedFont>
      <p:font typeface="Pacifico" charset="0"/>
      <p:regular r:id="rId17"/>
    </p:embeddedFont>
    <p:embeddedFont>
      <p:font typeface="Book Antiqua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848E51-27B7-457F-836F-C5C7B9854B09}">
  <a:tblStyle styleId="{EB848E51-27B7-457F-836F-C5C7B9854B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-27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2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977e1c29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977e1c29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977e1c2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977e1c29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1977e1c2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1977e1c2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977e1c29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977e1c29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977e1c29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977e1c29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977e1c29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977e1c29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977e1c29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977e1c29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977e1c29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977e1c29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977e1c2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977e1c2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28,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28,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fr" sz="27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Differences between SQL and NoSQL</a:t>
            </a:r>
            <a:endParaRPr sz="27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1" y="2844425"/>
            <a:ext cx="645600" cy="71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75" y="3901700"/>
            <a:ext cx="645602" cy="91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9" y="3568777"/>
            <a:ext cx="1325725" cy="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5753" y="4044975"/>
            <a:ext cx="645602" cy="9126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772881" y="3939077"/>
            <a:ext cx="73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dirty="0">
                <a:solidFill>
                  <a:srgbClr val="7030A0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000" dirty="0">
              <a:solidFill>
                <a:srgbClr val="7030A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8549" y="2887291"/>
            <a:ext cx="2147651" cy="57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7452" y="3754377"/>
            <a:ext cx="852171" cy="8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7200" y="3478184"/>
            <a:ext cx="852175" cy="52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6175" y="4387250"/>
            <a:ext cx="1753851" cy="4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Data to Object Mapping</a:t>
            </a:r>
            <a:endParaRPr sz="1500" b="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Requires ORM (object-relational mapping)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Many do not require ORMs. MongoDB documents map directly to data structures in most popular programming languages.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Data Storage Model</a:t>
            </a:r>
            <a:endParaRPr sz="3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Tables with fixed rows and columns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Document: JSON documents, Key-value: key-value pairs, Wide-column: tables with rows and dynamic columns, Graph: nodes and edges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Development History</a:t>
            </a:r>
            <a:endParaRPr sz="3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Developed in the 1970s with a focus on</a:t>
            </a:r>
            <a:endParaRPr sz="14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 reducing data duplication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Developed in the late 2000s with a focus on scaling and allowing for rapid application change driven by agile and DevOps practices.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Examples</a:t>
            </a:r>
            <a:endParaRPr sz="3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Document: MongoDB and CouchDB, Key-value: Redis and DynamoDB, Wide-column: Cassandra and HBase, Graph: Neo4j and Amazon Neptune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139675" y="2456125"/>
          <a:ext cx="3172025" cy="1219581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{EB848E51-27B7-457F-836F-C5C7B9854B09}</a:tableStyleId>
              </a:tblPr>
              <a:tblGrid>
                <a:gridCol w="3172025"/>
              </a:tblGrid>
              <a:tr h="519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23430"/>
                          </a:solidFill>
                          <a:highlight>
                            <a:srgbClr val="FFFFFF"/>
                          </a:highlight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Oracle, MySQL, Microsoft SQL Server, </a:t>
                      </a:r>
                      <a:endParaRPr>
                        <a:solidFill>
                          <a:srgbClr val="023430"/>
                        </a:solidFill>
                        <a:highlight>
                          <a:srgbClr val="FFFFFF"/>
                        </a:highlight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23430"/>
                          </a:solidFill>
                          <a:highlight>
                            <a:srgbClr val="FFFFFF"/>
                          </a:highlight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and PostgreSQL</a:t>
                      </a:r>
                      <a:endParaRPr sz="1500">
                        <a:solidFill>
                          <a:srgbClr val="0234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142875" marB="142875">
                    <a:lnR w="9525" cap="flat" cmpd="sng">
                      <a:solidFill>
                        <a:srgbClr val="B3BBC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3BBC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6"/>
          <p:cNvSpPr txBox="1"/>
          <p:nvPr/>
        </p:nvSpPr>
        <p:spPr>
          <a:xfrm>
            <a:off x="3117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Primary Purpose</a:t>
            </a:r>
            <a:endParaRPr sz="1500" b="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General purpose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83050" y="2398000"/>
            <a:ext cx="2595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Document: general purpose, Key-value: large amounts of data with simple lookup queries, Wide-column: large amounts of data with predictable query patterns, Graph: analyzing and traversing relationships between connected data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Schemas</a:t>
            </a:r>
            <a:endParaRPr sz="1500" b="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Rigid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883050" y="2398000"/>
            <a:ext cx="25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Flexible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Scaling</a:t>
            </a:r>
            <a:endParaRPr sz="1500" b="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Vertical (scale-up with a larger server)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883050" y="2398000"/>
            <a:ext cx="259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Horizontal (scale-out across commodity servers)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Multi-Record ACID Transactions</a:t>
            </a:r>
            <a:endParaRPr sz="1500" b="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Supported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883050" y="2398000"/>
            <a:ext cx="259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Most do not support multi-record ACID transactions. However, some — like MongoDB — do.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Joins</a:t>
            </a:r>
            <a:endParaRPr sz="1500" b="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Typically required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883050" y="2398000"/>
            <a:ext cx="25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Typically not required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271</Words>
  <Application>Microsoft Office PowerPoint</Application>
  <PresentationFormat>Affichage à l'écran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Source Sans Pro</vt:lpstr>
      <vt:lpstr>Pacifico</vt:lpstr>
      <vt:lpstr>Book Antiqua</vt:lpstr>
      <vt:lpstr>Apothicaire</vt:lpstr>
      <vt:lpstr>Présentation PowerPoint</vt:lpstr>
      <vt:lpstr>Data Storage Model</vt:lpstr>
      <vt:lpstr>Development History</vt:lpstr>
      <vt:lpstr>Examples</vt:lpstr>
      <vt:lpstr>Primary Purpose </vt:lpstr>
      <vt:lpstr>Schemas </vt:lpstr>
      <vt:lpstr>Scaling </vt:lpstr>
      <vt:lpstr>Multi-Record ACID Transactions </vt:lpstr>
      <vt:lpstr>Joins </vt:lpstr>
      <vt:lpstr>Data to Object Mapping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PC HP</cp:lastModifiedBy>
  <cp:revision>1</cp:revision>
  <dcterms:modified xsi:type="dcterms:W3CDTF">2023-12-28T15:38:08Z</dcterms:modified>
</cp:coreProperties>
</file>