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18288000" cy="10287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444" autoAdjust="0"/>
    <p:restoredTop sz="94660"/>
  </p:normalViewPr>
  <p:slideViewPr>
    <p:cSldViewPr>
      <p:cViewPr varScale="1">
        <p:scale>
          <a:sx n="54" d="100"/>
          <a:sy n="54" d="100"/>
        </p:scale>
        <p:origin x="302" y="3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500" b="0" i="0">
                <a:solidFill>
                  <a:srgbClr val="2B251F"/>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Microsoft Sans Serif"/>
                <a:cs typeface="Microsoft Sans Serif"/>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500" b="0" i="0">
                <a:solidFill>
                  <a:srgbClr val="2B251F"/>
                </a:solidFill>
                <a:latin typeface="Tahoma"/>
                <a:cs typeface="Tahom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500" b="0" i="0">
                <a:solidFill>
                  <a:srgbClr val="2B251F"/>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3465829" cy="4512945"/>
          </a:xfrm>
          <a:custGeom>
            <a:avLst/>
            <a:gdLst/>
            <a:ahLst/>
            <a:cxnLst/>
            <a:rect l="l" t="t" r="r" b="b"/>
            <a:pathLst>
              <a:path w="3465829" h="4512945">
                <a:moveTo>
                  <a:pt x="0" y="4508499"/>
                </a:moveTo>
                <a:lnTo>
                  <a:pt x="0" y="0"/>
                </a:lnTo>
                <a:lnTo>
                  <a:pt x="3465684" y="0"/>
                </a:lnTo>
                <a:lnTo>
                  <a:pt x="3465557" y="16168"/>
                </a:lnTo>
                <a:lnTo>
                  <a:pt x="3464651" y="59410"/>
                </a:lnTo>
                <a:lnTo>
                  <a:pt x="3463180" y="103345"/>
                </a:lnTo>
                <a:lnTo>
                  <a:pt x="3461147" y="147947"/>
                </a:lnTo>
                <a:lnTo>
                  <a:pt x="3458560" y="193196"/>
                </a:lnTo>
                <a:lnTo>
                  <a:pt x="3455422" y="239067"/>
                </a:lnTo>
                <a:lnTo>
                  <a:pt x="3451740" y="285539"/>
                </a:lnTo>
                <a:lnTo>
                  <a:pt x="3447519" y="332589"/>
                </a:lnTo>
                <a:lnTo>
                  <a:pt x="3437481" y="428331"/>
                </a:lnTo>
                <a:lnTo>
                  <a:pt x="3425352" y="526111"/>
                </a:lnTo>
                <a:lnTo>
                  <a:pt x="3411175" y="625746"/>
                </a:lnTo>
                <a:lnTo>
                  <a:pt x="3394992" y="727056"/>
                </a:lnTo>
                <a:lnTo>
                  <a:pt x="3376848" y="829858"/>
                </a:lnTo>
                <a:lnTo>
                  <a:pt x="3356786" y="933971"/>
                </a:lnTo>
                <a:lnTo>
                  <a:pt x="3334848" y="1039213"/>
                </a:lnTo>
                <a:lnTo>
                  <a:pt x="3311079" y="1145401"/>
                </a:lnTo>
                <a:lnTo>
                  <a:pt x="3285521" y="1252354"/>
                </a:lnTo>
                <a:lnTo>
                  <a:pt x="3258217" y="1359890"/>
                </a:lnTo>
                <a:lnTo>
                  <a:pt x="3229211" y="1467828"/>
                </a:lnTo>
                <a:lnTo>
                  <a:pt x="3198547" y="1575985"/>
                </a:lnTo>
                <a:lnTo>
                  <a:pt x="3166266" y="1684179"/>
                </a:lnTo>
                <a:lnTo>
                  <a:pt x="3132414" y="1792229"/>
                </a:lnTo>
                <a:lnTo>
                  <a:pt x="3097032" y="1899953"/>
                </a:lnTo>
                <a:lnTo>
                  <a:pt x="3060164" y="2007169"/>
                </a:lnTo>
                <a:lnTo>
                  <a:pt x="3021854" y="2113695"/>
                </a:lnTo>
                <a:lnTo>
                  <a:pt x="2982144" y="2219349"/>
                </a:lnTo>
                <a:lnTo>
                  <a:pt x="2941078" y="2323949"/>
                </a:lnTo>
                <a:lnTo>
                  <a:pt x="2898700" y="2427314"/>
                </a:lnTo>
                <a:lnTo>
                  <a:pt x="2855051" y="2529262"/>
                </a:lnTo>
                <a:lnTo>
                  <a:pt x="2810177" y="2629610"/>
                </a:lnTo>
                <a:lnTo>
                  <a:pt x="2787293" y="2679128"/>
                </a:lnTo>
                <a:lnTo>
                  <a:pt x="2764119" y="2728178"/>
                </a:lnTo>
                <a:lnTo>
                  <a:pt x="2740660" y="2776737"/>
                </a:lnTo>
                <a:lnTo>
                  <a:pt x="2716921" y="2824782"/>
                </a:lnTo>
                <a:lnTo>
                  <a:pt x="2692909" y="2872292"/>
                </a:lnTo>
                <a:lnTo>
                  <a:pt x="2668627" y="2919242"/>
                </a:lnTo>
                <a:lnTo>
                  <a:pt x="2644082" y="2965611"/>
                </a:lnTo>
                <a:lnTo>
                  <a:pt x="2619280" y="3011375"/>
                </a:lnTo>
                <a:lnTo>
                  <a:pt x="2594224" y="3056512"/>
                </a:lnTo>
                <a:lnTo>
                  <a:pt x="2568922" y="3101000"/>
                </a:lnTo>
                <a:lnTo>
                  <a:pt x="2543378" y="3144815"/>
                </a:lnTo>
                <a:lnTo>
                  <a:pt x="2517598" y="3187934"/>
                </a:lnTo>
                <a:lnTo>
                  <a:pt x="2491586" y="3230336"/>
                </a:lnTo>
                <a:lnTo>
                  <a:pt x="2465350" y="3271996"/>
                </a:lnTo>
                <a:lnTo>
                  <a:pt x="2438893" y="3312893"/>
                </a:lnTo>
                <a:lnTo>
                  <a:pt x="2412221" y="3353004"/>
                </a:lnTo>
                <a:lnTo>
                  <a:pt x="2385341" y="3392306"/>
                </a:lnTo>
                <a:lnTo>
                  <a:pt x="2358256" y="3430776"/>
                </a:lnTo>
                <a:lnTo>
                  <a:pt x="2330973" y="3468392"/>
                </a:lnTo>
                <a:lnTo>
                  <a:pt x="2303497" y="3505131"/>
                </a:lnTo>
                <a:lnTo>
                  <a:pt x="2275833" y="3540970"/>
                </a:lnTo>
                <a:lnTo>
                  <a:pt x="2247987" y="3575886"/>
                </a:lnTo>
                <a:lnTo>
                  <a:pt x="2219964" y="3609856"/>
                </a:lnTo>
                <a:lnTo>
                  <a:pt x="2191770" y="3642859"/>
                </a:lnTo>
                <a:lnTo>
                  <a:pt x="2163410" y="3674871"/>
                </a:lnTo>
                <a:lnTo>
                  <a:pt x="2134889" y="3705869"/>
                </a:lnTo>
                <a:lnTo>
                  <a:pt x="2106213" y="3735831"/>
                </a:lnTo>
                <a:lnTo>
                  <a:pt x="2077387" y="3764734"/>
                </a:lnTo>
                <a:lnTo>
                  <a:pt x="2048417" y="3792555"/>
                </a:lnTo>
                <a:lnTo>
                  <a:pt x="2019308" y="3819272"/>
                </a:lnTo>
                <a:lnTo>
                  <a:pt x="1990065" y="3844861"/>
                </a:lnTo>
                <a:lnTo>
                  <a:pt x="1960694" y="3869300"/>
                </a:lnTo>
                <a:lnTo>
                  <a:pt x="1901589" y="3914638"/>
                </a:lnTo>
                <a:lnTo>
                  <a:pt x="1842037" y="3955104"/>
                </a:lnTo>
                <a:lnTo>
                  <a:pt x="1759789" y="4004048"/>
                </a:lnTo>
                <a:lnTo>
                  <a:pt x="1708001" y="4033707"/>
                </a:lnTo>
                <a:lnTo>
                  <a:pt x="1656722" y="4062436"/>
                </a:lnTo>
                <a:lnTo>
                  <a:pt x="1605936" y="4090237"/>
                </a:lnTo>
                <a:lnTo>
                  <a:pt x="1555624" y="4117114"/>
                </a:lnTo>
                <a:lnTo>
                  <a:pt x="1505768" y="4143071"/>
                </a:lnTo>
                <a:lnTo>
                  <a:pt x="1456351" y="4168112"/>
                </a:lnTo>
                <a:lnTo>
                  <a:pt x="1407354" y="4192241"/>
                </a:lnTo>
                <a:lnTo>
                  <a:pt x="1358760" y="4215461"/>
                </a:lnTo>
                <a:lnTo>
                  <a:pt x="1310551" y="4237776"/>
                </a:lnTo>
                <a:lnTo>
                  <a:pt x="1262708" y="4259190"/>
                </a:lnTo>
                <a:lnTo>
                  <a:pt x="1215214" y="4279708"/>
                </a:lnTo>
                <a:lnTo>
                  <a:pt x="1168050" y="4299332"/>
                </a:lnTo>
                <a:lnTo>
                  <a:pt x="1121200" y="4318066"/>
                </a:lnTo>
                <a:lnTo>
                  <a:pt x="1074644" y="4335915"/>
                </a:lnTo>
                <a:lnTo>
                  <a:pt x="1028366" y="4352881"/>
                </a:lnTo>
                <a:lnTo>
                  <a:pt x="982346" y="4368970"/>
                </a:lnTo>
                <a:lnTo>
                  <a:pt x="936568" y="4384184"/>
                </a:lnTo>
                <a:lnTo>
                  <a:pt x="891012" y="4398528"/>
                </a:lnTo>
                <a:lnTo>
                  <a:pt x="845662" y="4412005"/>
                </a:lnTo>
                <a:lnTo>
                  <a:pt x="800499" y="4424619"/>
                </a:lnTo>
                <a:lnTo>
                  <a:pt x="755506" y="4436374"/>
                </a:lnTo>
                <a:lnTo>
                  <a:pt x="710664" y="4447274"/>
                </a:lnTo>
                <a:lnTo>
                  <a:pt x="665955" y="4457323"/>
                </a:lnTo>
                <a:lnTo>
                  <a:pt x="621362" y="4466523"/>
                </a:lnTo>
                <a:lnTo>
                  <a:pt x="576867" y="4474880"/>
                </a:lnTo>
                <a:lnTo>
                  <a:pt x="532451" y="4482397"/>
                </a:lnTo>
                <a:lnTo>
                  <a:pt x="488097" y="4489077"/>
                </a:lnTo>
                <a:lnTo>
                  <a:pt x="443786" y="4494925"/>
                </a:lnTo>
                <a:lnTo>
                  <a:pt x="399502" y="4499944"/>
                </a:lnTo>
                <a:lnTo>
                  <a:pt x="355225" y="4504139"/>
                </a:lnTo>
                <a:lnTo>
                  <a:pt x="310938" y="4507512"/>
                </a:lnTo>
                <a:lnTo>
                  <a:pt x="266624" y="4510068"/>
                </a:lnTo>
                <a:lnTo>
                  <a:pt x="222263" y="4511811"/>
                </a:lnTo>
                <a:lnTo>
                  <a:pt x="177839" y="4512744"/>
                </a:lnTo>
                <a:lnTo>
                  <a:pt x="133333" y="4512871"/>
                </a:lnTo>
                <a:lnTo>
                  <a:pt x="88727" y="4512196"/>
                </a:lnTo>
                <a:lnTo>
                  <a:pt x="44003" y="4510723"/>
                </a:lnTo>
                <a:lnTo>
                  <a:pt x="0" y="4508499"/>
                </a:lnTo>
                <a:close/>
              </a:path>
            </a:pathLst>
          </a:custGeom>
          <a:solidFill>
            <a:srgbClr val="004AAC"/>
          </a:solidFill>
        </p:spPr>
        <p:txBody>
          <a:bodyPr wrap="square" lIns="0" tIns="0" rIns="0" bIns="0" rtlCol="0"/>
          <a:lstStyle/>
          <a:p>
            <a:endParaRPr/>
          </a:p>
        </p:txBody>
      </p:sp>
      <p:sp>
        <p:nvSpPr>
          <p:cNvPr id="17" name="bg object 17"/>
          <p:cNvSpPr/>
          <p:nvPr/>
        </p:nvSpPr>
        <p:spPr>
          <a:xfrm>
            <a:off x="0" y="0"/>
            <a:ext cx="1718945" cy="2783205"/>
          </a:xfrm>
          <a:custGeom>
            <a:avLst/>
            <a:gdLst/>
            <a:ahLst/>
            <a:cxnLst/>
            <a:rect l="l" t="t" r="r" b="b"/>
            <a:pathLst>
              <a:path w="1718945" h="2783205">
                <a:moveTo>
                  <a:pt x="0" y="2782823"/>
                </a:moveTo>
                <a:lnTo>
                  <a:pt x="0" y="0"/>
                </a:lnTo>
                <a:lnTo>
                  <a:pt x="1718796" y="0"/>
                </a:lnTo>
                <a:lnTo>
                  <a:pt x="1710635" y="63212"/>
                </a:lnTo>
                <a:lnTo>
                  <a:pt x="1703457" y="112886"/>
                </a:lnTo>
                <a:lnTo>
                  <a:pt x="1695586" y="163141"/>
                </a:lnTo>
                <a:lnTo>
                  <a:pt x="1687031" y="213932"/>
                </a:lnTo>
                <a:lnTo>
                  <a:pt x="1677804" y="265216"/>
                </a:lnTo>
                <a:lnTo>
                  <a:pt x="1667915" y="316950"/>
                </a:lnTo>
                <a:lnTo>
                  <a:pt x="1657374" y="369089"/>
                </a:lnTo>
                <a:lnTo>
                  <a:pt x="1646192" y="421590"/>
                </a:lnTo>
                <a:lnTo>
                  <a:pt x="1634378" y="474410"/>
                </a:lnTo>
                <a:lnTo>
                  <a:pt x="1621945" y="527504"/>
                </a:lnTo>
                <a:lnTo>
                  <a:pt x="1608901" y="580830"/>
                </a:lnTo>
                <a:lnTo>
                  <a:pt x="1595257" y="634342"/>
                </a:lnTo>
                <a:lnTo>
                  <a:pt x="1581024" y="687999"/>
                </a:lnTo>
                <a:lnTo>
                  <a:pt x="1566211" y="741755"/>
                </a:lnTo>
                <a:lnTo>
                  <a:pt x="1550830" y="795568"/>
                </a:lnTo>
                <a:lnTo>
                  <a:pt x="1534891" y="849394"/>
                </a:lnTo>
                <a:lnTo>
                  <a:pt x="1518404" y="903188"/>
                </a:lnTo>
                <a:lnTo>
                  <a:pt x="1501380" y="956909"/>
                </a:lnTo>
                <a:lnTo>
                  <a:pt x="1483828" y="1010510"/>
                </a:lnTo>
                <a:lnTo>
                  <a:pt x="1465760" y="1063950"/>
                </a:lnTo>
                <a:lnTo>
                  <a:pt x="1447185" y="1117185"/>
                </a:lnTo>
                <a:lnTo>
                  <a:pt x="1428115" y="1170170"/>
                </a:lnTo>
                <a:lnTo>
                  <a:pt x="1408559" y="1222862"/>
                </a:lnTo>
                <a:lnTo>
                  <a:pt x="1388528" y="1275218"/>
                </a:lnTo>
                <a:lnTo>
                  <a:pt x="1368032" y="1327193"/>
                </a:lnTo>
                <a:lnTo>
                  <a:pt x="1347082" y="1378745"/>
                </a:lnTo>
                <a:lnTo>
                  <a:pt x="1325688" y="1429829"/>
                </a:lnTo>
                <a:lnTo>
                  <a:pt x="1303861" y="1480402"/>
                </a:lnTo>
                <a:lnTo>
                  <a:pt x="1281610" y="1530420"/>
                </a:lnTo>
                <a:lnTo>
                  <a:pt x="1258946" y="1579840"/>
                </a:lnTo>
                <a:lnTo>
                  <a:pt x="1235881" y="1628617"/>
                </a:lnTo>
                <a:lnTo>
                  <a:pt x="1212423" y="1676708"/>
                </a:lnTo>
                <a:lnTo>
                  <a:pt x="1188583" y="1724071"/>
                </a:lnTo>
                <a:lnTo>
                  <a:pt x="1164372" y="1770659"/>
                </a:lnTo>
                <a:lnTo>
                  <a:pt x="1139801" y="1816431"/>
                </a:lnTo>
                <a:lnTo>
                  <a:pt x="1114879" y="1861343"/>
                </a:lnTo>
                <a:lnTo>
                  <a:pt x="1089617" y="1905351"/>
                </a:lnTo>
                <a:lnTo>
                  <a:pt x="1064025" y="1948410"/>
                </a:lnTo>
                <a:lnTo>
                  <a:pt x="1038115" y="1990478"/>
                </a:lnTo>
                <a:lnTo>
                  <a:pt x="1011895" y="2031512"/>
                </a:lnTo>
                <a:lnTo>
                  <a:pt x="985377" y="2071466"/>
                </a:lnTo>
                <a:lnTo>
                  <a:pt x="958570" y="2110298"/>
                </a:lnTo>
                <a:lnTo>
                  <a:pt x="931486" y="2147964"/>
                </a:lnTo>
                <a:lnTo>
                  <a:pt x="904135" y="2184420"/>
                </a:lnTo>
                <a:lnTo>
                  <a:pt x="876527" y="2219622"/>
                </a:lnTo>
                <a:lnTo>
                  <a:pt x="848672" y="2253528"/>
                </a:lnTo>
                <a:lnTo>
                  <a:pt x="820581" y="2286092"/>
                </a:lnTo>
                <a:lnTo>
                  <a:pt x="792265" y="2317273"/>
                </a:lnTo>
                <a:lnTo>
                  <a:pt x="763733" y="2347025"/>
                </a:lnTo>
                <a:lnTo>
                  <a:pt x="734996" y="2375306"/>
                </a:lnTo>
                <a:lnTo>
                  <a:pt x="706064" y="2402071"/>
                </a:lnTo>
                <a:lnTo>
                  <a:pt x="676949" y="2427277"/>
                </a:lnTo>
                <a:lnTo>
                  <a:pt x="618206" y="2472838"/>
                </a:lnTo>
                <a:lnTo>
                  <a:pt x="558852" y="2511638"/>
                </a:lnTo>
                <a:lnTo>
                  <a:pt x="507044" y="2541882"/>
                </a:lnTo>
                <a:lnTo>
                  <a:pt x="455953" y="2570837"/>
                </a:lnTo>
                <a:lnTo>
                  <a:pt x="405546" y="2598510"/>
                </a:lnTo>
                <a:lnTo>
                  <a:pt x="355789" y="2624908"/>
                </a:lnTo>
                <a:lnTo>
                  <a:pt x="306646" y="2650039"/>
                </a:lnTo>
                <a:lnTo>
                  <a:pt x="258083" y="2673910"/>
                </a:lnTo>
                <a:lnTo>
                  <a:pt x="210067" y="2696529"/>
                </a:lnTo>
                <a:lnTo>
                  <a:pt x="162564" y="2717903"/>
                </a:lnTo>
                <a:lnTo>
                  <a:pt x="115538" y="2738040"/>
                </a:lnTo>
                <a:lnTo>
                  <a:pt x="68955" y="2756947"/>
                </a:lnTo>
                <a:lnTo>
                  <a:pt x="22782" y="2774631"/>
                </a:lnTo>
                <a:lnTo>
                  <a:pt x="0" y="2782823"/>
                </a:lnTo>
                <a:close/>
              </a:path>
            </a:pathLst>
          </a:custGeom>
          <a:solidFill>
            <a:srgbClr val="5270FF"/>
          </a:solidFill>
        </p:spPr>
        <p:txBody>
          <a:bodyPr wrap="square" lIns="0" tIns="0" rIns="0" bIns="0" rtlCol="0"/>
          <a:lstStyle/>
          <a:p>
            <a:endParaRPr/>
          </a:p>
        </p:txBody>
      </p:sp>
      <p:sp>
        <p:nvSpPr>
          <p:cNvPr id="18" name="bg object 18"/>
          <p:cNvSpPr/>
          <p:nvPr/>
        </p:nvSpPr>
        <p:spPr>
          <a:xfrm>
            <a:off x="16348138" y="7191273"/>
            <a:ext cx="1939925" cy="3096260"/>
          </a:xfrm>
          <a:custGeom>
            <a:avLst/>
            <a:gdLst/>
            <a:ahLst/>
            <a:cxnLst/>
            <a:rect l="l" t="t" r="r" b="b"/>
            <a:pathLst>
              <a:path w="1939925" h="3096259">
                <a:moveTo>
                  <a:pt x="1939860" y="0"/>
                </a:moveTo>
                <a:lnTo>
                  <a:pt x="1939860" y="3095726"/>
                </a:lnTo>
                <a:lnTo>
                  <a:pt x="0" y="3095726"/>
                </a:lnTo>
                <a:lnTo>
                  <a:pt x="5705" y="3048506"/>
                </a:lnTo>
                <a:lnTo>
                  <a:pt x="12249" y="2999167"/>
                </a:lnTo>
                <a:lnTo>
                  <a:pt x="19441" y="2949253"/>
                </a:lnTo>
                <a:lnTo>
                  <a:pt x="27273" y="2898801"/>
                </a:lnTo>
                <a:lnTo>
                  <a:pt x="35735" y="2847849"/>
                </a:lnTo>
                <a:lnTo>
                  <a:pt x="44819" y="2796433"/>
                </a:lnTo>
                <a:lnTo>
                  <a:pt x="54516" y="2744590"/>
                </a:lnTo>
                <a:lnTo>
                  <a:pt x="75714" y="2639770"/>
                </a:lnTo>
                <a:lnTo>
                  <a:pt x="99258" y="2533685"/>
                </a:lnTo>
                <a:lnTo>
                  <a:pt x="125080" y="2426630"/>
                </a:lnTo>
                <a:lnTo>
                  <a:pt x="153108" y="2318899"/>
                </a:lnTo>
                <a:lnTo>
                  <a:pt x="183272" y="2210788"/>
                </a:lnTo>
                <a:lnTo>
                  <a:pt x="215503" y="2102592"/>
                </a:lnTo>
                <a:lnTo>
                  <a:pt x="249729" y="1994607"/>
                </a:lnTo>
                <a:lnTo>
                  <a:pt x="285882" y="1887126"/>
                </a:lnTo>
                <a:lnTo>
                  <a:pt x="304658" y="1833668"/>
                </a:lnTo>
                <a:lnTo>
                  <a:pt x="323890" y="1780446"/>
                </a:lnTo>
                <a:lnTo>
                  <a:pt x="343568" y="1727498"/>
                </a:lnTo>
                <a:lnTo>
                  <a:pt x="363683" y="1674861"/>
                </a:lnTo>
                <a:lnTo>
                  <a:pt x="384228" y="1622572"/>
                </a:lnTo>
                <a:lnTo>
                  <a:pt x="405192" y="1570667"/>
                </a:lnTo>
                <a:lnTo>
                  <a:pt x="426568" y="1519183"/>
                </a:lnTo>
                <a:lnTo>
                  <a:pt x="448347" y="1468158"/>
                </a:lnTo>
                <a:lnTo>
                  <a:pt x="470519" y="1417627"/>
                </a:lnTo>
                <a:lnTo>
                  <a:pt x="493076" y="1367629"/>
                </a:lnTo>
                <a:lnTo>
                  <a:pt x="516009" y="1318200"/>
                </a:lnTo>
                <a:lnTo>
                  <a:pt x="539310" y="1269377"/>
                </a:lnTo>
                <a:lnTo>
                  <a:pt x="562970" y="1221196"/>
                </a:lnTo>
                <a:lnTo>
                  <a:pt x="586979" y="1173695"/>
                </a:lnTo>
                <a:lnTo>
                  <a:pt x="611330" y="1126910"/>
                </a:lnTo>
                <a:lnTo>
                  <a:pt x="636013" y="1080879"/>
                </a:lnTo>
                <a:lnTo>
                  <a:pt x="661019" y="1035638"/>
                </a:lnTo>
                <a:lnTo>
                  <a:pt x="686341" y="991224"/>
                </a:lnTo>
                <a:lnTo>
                  <a:pt x="711968" y="947674"/>
                </a:lnTo>
                <a:lnTo>
                  <a:pt x="737893" y="905025"/>
                </a:lnTo>
                <a:lnTo>
                  <a:pt x="764106" y="863314"/>
                </a:lnTo>
                <a:lnTo>
                  <a:pt x="790599" y="822578"/>
                </a:lnTo>
                <a:lnTo>
                  <a:pt x="817363" y="782853"/>
                </a:lnTo>
                <a:lnTo>
                  <a:pt x="844390" y="744176"/>
                </a:lnTo>
                <a:lnTo>
                  <a:pt x="871669" y="706585"/>
                </a:lnTo>
                <a:lnTo>
                  <a:pt x="899194" y="670116"/>
                </a:lnTo>
                <a:lnTo>
                  <a:pt x="926954" y="634806"/>
                </a:lnTo>
                <a:lnTo>
                  <a:pt x="954941" y="600693"/>
                </a:lnTo>
                <a:lnTo>
                  <a:pt x="983147" y="567812"/>
                </a:lnTo>
                <a:lnTo>
                  <a:pt x="1011563" y="536201"/>
                </a:lnTo>
                <a:lnTo>
                  <a:pt x="1040179" y="505896"/>
                </a:lnTo>
                <a:lnTo>
                  <a:pt x="1068987" y="476935"/>
                </a:lnTo>
                <a:lnTo>
                  <a:pt x="1097979" y="449355"/>
                </a:lnTo>
                <a:lnTo>
                  <a:pt x="1127145" y="423192"/>
                </a:lnTo>
                <a:lnTo>
                  <a:pt x="1156476" y="398483"/>
                </a:lnTo>
                <a:lnTo>
                  <a:pt x="1215602" y="353575"/>
                </a:lnTo>
                <a:lnTo>
                  <a:pt x="1275286" y="314927"/>
                </a:lnTo>
                <a:lnTo>
                  <a:pt x="1327391" y="284528"/>
                </a:lnTo>
                <a:lnTo>
                  <a:pt x="1378833" y="255314"/>
                </a:lnTo>
                <a:lnTo>
                  <a:pt x="1429641" y="227278"/>
                </a:lnTo>
                <a:lnTo>
                  <a:pt x="1479843" y="200415"/>
                </a:lnTo>
                <a:lnTo>
                  <a:pt x="1529469" y="174717"/>
                </a:lnTo>
                <a:lnTo>
                  <a:pt x="1578547" y="150180"/>
                </a:lnTo>
                <a:lnTo>
                  <a:pt x="1627107" y="126796"/>
                </a:lnTo>
                <a:lnTo>
                  <a:pt x="1675177" y="104560"/>
                </a:lnTo>
                <a:lnTo>
                  <a:pt x="1722785" y="83465"/>
                </a:lnTo>
                <a:lnTo>
                  <a:pt x="1769962" y="63506"/>
                </a:lnTo>
                <a:lnTo>
                  <a:pt x="1816736" y="44676"/>
                </a:lnTo>
                <a:lnTo>
                  <a:pt x="1863135" y="26969"/>
                </a:lnTo>
                <a:lnTo>
                  <a:pt x="1909189" y="10379"/>
                </a:lnTo>
                <a:lnTo>
                  <a:pt x="1939860" y="0"/>
                </a:lnTo>
                <a:close/>
              </a:path>
            </a:pathLst>
          </a:custGeom>
          <a:solidFill>
            <a:srgbClr val="5270FF"/>
          </a:solidFill>
        </p:spPr>
        <p:txBody>
          <a:bodyPr wrap="square" lIns="0" tIns="0" rIns="0" bIns="0" rtlCol="0"/>
          <a:lstStyle/>
          <a:p>
            <a:endParaRPr/>
          </a:p>
        </p:txBody>
      </p:sp>
      <p:sp>
        <p:nvSpPr>
          <p:cNvPr id="19" name="bg object 19"/>
          <p:cNvSpPr/>
          <p:nvPr/>
        </p:nvSpPr>
        <p:spPr>
          <a:xfrm>
            <a:off x="17755390" y="8976544"/>
            <a:ext cx="532765" cy="1310640"/>
          </a:xfrm>
          <a:custGeom>
            <a:avLst/>
            <a:gdLst/>
            <a:ahLst/>
            <a:cxnLst/>
            <a:rect l="l" t="t" r="r" b="b"/>
            <a:pathLst>
              <a:path w="532765" h="1310640">
                <a:moveTo>
                  <a:pt x="532608" y="0"/>
                </a:moveTo>
                <a:lnTo>
                  <a:pt x="532608" y="1310454"/>
                </a:lnTo>
                <a:lnTo>
                  <a:pt x="0" y="1310454"/>
                </a:lnTo>
                <a:lnTo>
                  <a:pt x="15279" y="1243360"/>
                </a:lnTo>
                <a:lnTo>
                  <a:pt x="28381" y="1189647"/>
                </a:lnTo>
                <a:lnTo>
                  <a:pt x="42256" y="1135697"/>
                </a:lnTo>
                <a:lnTo>
                  <a:pt x="56889" y="1081581"/>
                </a:lnTo>
                <a:lnTo>
                  <a:pt x="72261" y="1027373"/>
                </a:lnTo>
                <a:lnTo>
                  <a:pt x="88355" y="973144"/>
                </a:lnTo>
                <a:lnTo>
                  <a:pt x="105155" y="918968"/>
                </a:lnTo>
                <a:lnTo>
                  <a:pt x="122642" y="864917"/>
                </a:lnTo>
                <a:lnTo>
                  <a:pt x="140801" y="811062"/>
                </a:lnTo>
                <a:lnTo>
                  <a:pt x="159612" y="757477"/>
                </a:lnTo>
                <a:lnTo>
                  <a:pt x="179061" y="704234"/>
                </a:lnTo>
                <a:lnTo>
                  <a:pt x="199128" y="651406"/>
                </a:lnTo>
                <a:lnTo>
                  <a:pt x="219796" y="599064"/>
                </a:lnTo>
                <a:lnTo>
                  <a:pt x="241050" y="547282"/>
                </a:lnTo>
                <a:lnTo>
                  <a:pt x="262870" y="496131"/>
                </a:lnTo>
                <a:lnTo>
                  <a:pt x="285241" y="445685"/>
                </a:lnTo>
                <a:lnTo>
                  <a:pt x="308145" y="396016"/>
                </a:lnTo>
                <a:lnTo>
                  <a:pt x="331564" y="347195"/>
                </a:lnTo>
                <a:lnTo>
                  <a:pt x="355482" y="299297"/>
                </a:lnTo>
                <a:lnTo>
                  <a:pt x="379880" y="252392"/>
                </a:lnTo>
                <a:lnTo>
                  <a:pt x="404743" y="206554"/>
                </a:lnTo>
                <a:lnTo>
                  <a:pt x="430052" y="161854"/>
                </a:lnTo>
                <a:lnTo>
                  <a:pt x="455791" y="118366"/>
                </a:lnTo>
                <a:lnTo>
                  <a:pt x="481942" y="76162"/>
                </a:lnTo>
                <a:lnTo>
                  <a:pt x="508487" y="35314"/>
                </a:lnTo>
                <a:lnTo>
                  <a:pt x="532608" y="0"/>
                </a:lnTo>
                <a:close/>
              </a:path>
            </a:pathLst>
          </a:custGeom>
          <a:solidFill>
            <a:srgbClr val="37B5FF"/>
          </a:solidFill>
        </p:spPr>
        <p:txBody>
          <a:bodyPr wrap="square" lIns="0" tIns="0" rIns="0" bIns="0" rtlCol="0"/>
          <a:lstStyle/>
          <a:p>
            <a:endParaRPr/>
          </a:p>
        </p:txBody>
      </p:sp>
      <p:sp>
        <p:nvSpPr>
          <p:cNvPr id="20" name="bg object 20"/>
          <p:cNvSpPr/>
          <p:nvPr/>
        </p:nvSpPr>
        <p:spPr>
          <a:xfrm>
            <a:off x="0" y="4702650"/>
            <a:ext cx="1009650" cy="4456430"/>
          </a:xfrm>
          <a:custGeom>
            <a:avLst/>
            <a:gdLst/>
            <a:ahLst/>
            <a:cxnLst/>
            <a:rect l="l" t="t" r="r" b="b"/>
            <a:pathLst>
              <a:path w="1009650" h="4456430">
                <a:moveTo>
                  <a:pt x="0" y="0"/>
                </a:moveTo>
                <a:lnTo>
                  <a:pt x="0" y="4456358"/>
                </a:lnTo>
                <a:lnTo>
                  <a:pt x="59325" y="4439407"/>
                </a:lnTo>
                <a:lnTo>
                  <a:pt x="119458" y="4418595"/>
                </a:lnTo>
                <a:lnTo>
                  <a:pt x="175903" y="4393685"/>
                </a:lnTo>
                <a:lnTo>
                  <a:pt x="228772" y="4365097"/>
                </a:lnTo>
                <a:lnTo>
                  <a:pt x="278176" y="4333253"/>
                </a:lnTo>
                <a:lnTo>
                  <a:pt x="324229" y="4298573"/>
                </a:lnTo>
                <a:lnTo>
                  <a:pt x="367041" y="4261479"/>
                </a:lnTo>
                <a:lnTo>
                  <a:pt x="406725" y="4222392"/>
                </a:lnTo>
                <a:lnTo>
                  <a:pt x="443394" y="4181733"/>
                </a:lnTo>
                <a:lnTo>
                  <a:pt x="477159" y="4139923"/>
                </a:lnTo>
                <a:lnTo>
                  <a:pt x="508132" y="4097383"/>
                </a:lnTo>
                <a:lnTo>
                  <a:pt x="536426" y="4054534"/>
                </a:lnTo>
                <a:lnTo>
                  <a:pt x="562152" y="4011797"/>
                </a:lnTo>
                <a:lnTo>
                  <a:pt x="585422" y="3969594"/>
                </a:lnTo>
                <a:lnTo>
                  <a:pt x="606350" y="3928345"/>
                </a:lnTo>
                <a:lnTo>
                  <a:pt x="625046" y="3888472"/>
                </a:lnTo>
                <a:lnTo>
                  <a:pt x="641624" y="3850396"/>
                </a:lnTo>
                <a:lnTo>
                  <a:pt x="656194" y="3814537"/>
                </a:lnTo>
                <a:lnTo>
                  <a:pt x="679762" y="3751157"/>
                </a:lnTo>
                <a:lnTo>
                  <a:pt x="702864" y="3683248"/>
                </a:lnTo>
                <a:lnTo>
                  <a:pt x="707746" y="3669539"/>
                </a:lnTo>
                <a:lnTo>
                  <a:pt x="721907" y="3618170"/>
                </a:lnTo>
                <a:lnTo>
                  <a:pt x="735931" y="3557418"/>
                </a:lnTo>
                <a:lnTo>
                  <a:pt x="744090" y="3520127"/>
                </a:lnTo>
                <a:lnTo>
                  <a:pt x="752912" y="3478687"/>
                </a:lnTo>
                <a:lnTo>
                  <a:pt x="762321" y="3433444"/>
                </a:lnTo>
                <a:lnTo>
                  <a:pt x="772241" y="3384743"/>
                </a:lnTo>
                <a:lnTo>
                  <a:pt x="782597" y="3332929"/>
                </a:lnTo>
                <a:lnTo>
                  <a:pt x="793311" y="3278348"/>
                </a:lnTo>
                <a:lnTo>
                  <a:pt x="804308" y="3221347"/>
                </a:lnTo>
                <a:lnTo>
                  <a:pt x="815512" y="3162269"/>
                </a:lnTo>
                <a:lnTo>
                  <a:pt x="826847" y="3101462"/>
                </a:lnTo>
                <a:lnTo>
                  <a:pt x="838236" y="3039270"/>
                </a:lnTo>
                <a:lnTo>
                  <a:pt x="849605" y="2976040"/>
                </a:lnTo>
                <a:lnTo>
                  <a:pt x="860875" y="2912116"/>
                </a:lnTo>
                <a:lnTo>
                  <a:pt x="871973" y="2847845"/>
                </a:lnTo>
                <a:lnTo>
                  <a:pt x="882820" y="2783572"/>
                </a:lnTo>
                <a:lnTo>
                  <a:pt x="893343" y="2719642"/>
                </a:lnTo>
                <a:lnTo>
                  <a:pt x="903463" y="2656402"/>
                </a:lnTo>
                <a:lnTo>
                  <a:pt x="913106" y="2594196"/>
                </a:lnTo>
                <a:lnTo>
                  <a:pt x="922195" y="2533371"/>
                </a:lnTo>
                <a:lnTo>
                  <a:pt x="930655" y="2474272"/>
                </a:lnTo>
                <a:lnTo>
                  <a:pt x="938408" y="2417244"/>
                </a:lnTo>
                <a:lnTo>
                  <a:pt x="945380" y="2362633"/>
                </a:lnTo>
                <a:lnTo>
                  <a:pt x="951493" y="2310786"/>
                </a:lnTo>
                <a:lnTo>
                  <a:pt x="956673" y="2262046"/>
                </a:lnTo>
                <a:lnTo>
                  <a:pt x="960842" y="2216761"/>
                </a:lnTo>
                <a:lnTo>
                  <a:pt x="963925" y="2175275"/>
                </a:lnTo>
                <a:lnTo>
                  <a:pt x="980391" y="1743979"/>
                </a:lnTo>
                <a:lnTo>
                  <a:pt x="988457" y="1507129"/>
                </a:lnTo>
                <a:lnTo>
                  <a:pt x="994388" y="1317205"/>
                </a:lnTo>
                <a:lnTo>
                  <a:pt x="999807" y="1123528"/>
                </a:lnTo>
                <a:lnTo>
                  <a:pt x="1002954" y="995339"/>
                </a:lnTo>
                <a:lnTo>
                  <a:pt x="1005599" y="870001"/>
                </a:lnTo>
                <a:lnTo>
                  <a:pt x="1007635" y="749322"/>
                </a:lnTo>
                <a:lnTo>
                  <a:pt x="1008951" y="635110"/>
                </a:lnTo>
                <a:lnTo>
                  <a:pt x="1009306" y="580994"/>
                </a:lnTo>
                <a:lnTo>
                  <a:pt x="1009439" y="529172"/>
                </a:lnTo>
                <a:lnTo>
                  <a:pt x="1009338" y="479871"/>
                </a:lnTo>
                <a:lnTo>
                  <a:pt x="1008989" y="433317"/>
                </a:lnTo>
                <a:lnTo>
                  <a:pt x="1008378" y="389736"/>
                </a:lnTo>
                <a:lnTo>
                  <a:pt x="1007492" y="349353"/>
                </a:lnTo>
                <a:lnTo>
                  <a:pt x="1004838" y="279086"/>
                </a:lnTo>
                <a:lnTo>
                  <a:pt x="1000918" y="224324"/>
                </a:lnTo>
                <a:lnTo>
                  <a:pt x="961177" y="189699"/>
                </a:lnTo>
                <a:lnTo>
                  <a:pt x="839513" y="153286"/>
                </a:lnTo>
                <a:lnTo>
                  <a:pt x="618684" y="100779"/>
                </a:lnTo>
                <a:lnTo>
                  <a:pt x="283917" y="38868"/>
                </a:lnTo>
                <a:lnTo>
                  <a:pt x="0" y="0"/>
                </a:lnTo>
                <a:close/>
              </a:path>
            </a:pathLst>
          </a:custGeom>
          <a:solidFill>
            <a:srgbClr val="D9D9D9"/>
          </a:solidFill>
        </p:spPr>
        <p:txBody>
          <a:bodyPr wrap="square" lIns="0" tIns="0" rIns="0" bIns="0" rtlCol="0"/>
          <a:lstStyle/>
          <a:p>
            <a:endParaRPr/>
          </a:p>
        </p:txBody>
      </p:sp>
      <p:sp>
        <p:nvSpPr>
          <p:cNvPr id="21" name="bg object 21"/>
          <p:cNvSpPr/>
          <p:nvPr/>
        </p:nvSpPr>
        <p:spPr>
          <a:xfrm>
            <a:off x="0" y="9285711"/>
            <a:ext cx="2268855" cy="1001394"/>
          </a:xfrm>
          <a:custGeom>
            <a:avLst/>
            <a:gdLst/>
            <a:ahLst/>
            <a:cxnLst/>
            <a:rect l="l" t="t" r="r" b="b"/>
            <a:pathLst>
              <a:path w="2268855" h="1001395">
                <a:moveTo>
                  <a:pt x="0" y="842034"/>
                </a:moveTo>
                <a:lnTo>
                  <a:pt x="0" y="793907"/>
                </a:lnTo>
                <a:lnTo>
                  <a:pt x="24978" y="764551"/>
                </a:lnTo>
                <a:lnTo>
                  <a:pt x="53812" y="731477"/>
                </a:lnTo>
                <a:lnTo>
                  <a:pt x="84360" y="697359"/>
                </a:lnTo>
                <a:lnTo>
                  <a:pt x="116602" y="662379"/>
                </a:lnTo>
                <a:lnTo>
                  <a:pt x="150519" y="626716"/>
                </a:lnTo>
                <a:lnTo>
                  <a:pt x="186090" y="590552"/>
                </a:lnTo>
                <a:lnTo>
                  <a:pt x="223296" y="554068"/>
                </a:lnTo>
                <a:lnTo>
                  <a:pt x="262116" y="517446"/>
                </a:lnTo>
                <a:lnTo>
                  <a:pt x="302531" y="480866"/>
                </a:lnTo>
                <a:lnTo>
                  <a:pt x="344520" y="444509"/>
                </a:lnTo>
                <a:lnTo>
                  <a:pt x="388064" y="408557"/>
                </a:lnTo>
                <a:lnTo>
                  <a:pt x="433142" y="373191"/>
                </a:lnTo>
                <a:lnTo>
                  <a:pt x="479734" y="338591"/>
                </a:lnTo>
                <a:lnTo>
                  <a:pt x="527821" y="304938"/>
                </a:lnTo>
                <a:lnTo>
                  <a:pt x="577383" y="272414"/>
                </a:lnTo>
                <a:lnTo>
                  <a:pt x="628399" y="241201"/>
                </a:lnTo>
                <a:lnTo>
                  <a:pt x="680849" y="211478"/>
                </a:lnTo>
                <a:lnTo>
                  <a:pt x="734714" y="183427"/>
                </a:lnTo>
                <a:lnTo>
                  <a:pt x="789973" y="157229"/>
                </a:lnTo>
                <a:lnTo>
                  <a:pt x="846607" y="133065"/>
                </a:lnTo>
                <a:lnTo>
                  <a:pt x="904595" y="111116"/>
                </a:lnTo>
                <a:lnTo>
                  <a:pt x="963918" y="91564"/>
                </a:lnTo>
                <a:lnTo>
                  <a:pt x="1231222" y="27513"/>
                </a:lnTo>
                <a:lnTo>
                  <a:pt x="1440457" y="2602"/>
                </a:lnTo>
                <a:lnTo>
                  <a:pt x="1576840" y="0"/>
                </a:lnTo>
                <a:lnTo>
                  <a:pt x="1625586" y="2873"/>
                </a:lnTo>
                <a:lnTo>
                  <a:pt x="1689331" y="10666"/>
                </a:lnTo>
                <a:lnTo>
                  <a:pt x="1755469" y="25760"/>
                </a:lnTo>
                <a:lnTo>
                  <a:pt x="1787916" y="35802"/>
                </a:lnTo>
                <a:lnTo>
                  <a:pt x="1558779" y="35802"/>
                </a:lnTo>
                <a:lnTo>
                  <a:pt x="1426435" y="38363"/>
                </a:lnTo>
                <a:lnTo>
                  <a:pt x="1223373" y="62521"/>
                </a:lnTo>
                <a:lnTo>
                  <a:pt x="963918" y="124553"/>
                </a:lnTo>
                <a:lnTo>
                  <a:pt x="904281" y="144345"/>
                </a:lnTo>
                <a:lnTo>
                  <a:pt x="846033" y="166624"/>
                </a:lnTo>
                <a:lnTo>
                  <a:pt x="789198" y="191194"/>
                </a:lnTo>
                <a:lnTo>
                  <a:pt x="733796" y="217862"/>
                </a:lnTo>
                <a:lnTo>
                  <a:pt x="679850" y="246431"/>
                </a:lnTo>
                <a:lnTo>
                  <a:pt x="627382" y="276706"/>
                </a:lnTo>
                <a:lnTo>
                  <a:pt x="576413" y="308492"/>
                </a:lnTo>
                <a:lnTo>
                  <a:pt x="526965" y="341595"/>
                </a:lnTo>
                <a:lnTo>
                  <a:pt x="479060" y="375818"/>
                </a:lnTo>
                <a:lnTo>
                  <a:pt x="432719" y="410968"/>
                </a:lnTo>
                <a:lnTo>
                  <a:pt x="387964" y="446848"/>
                </a:lnTo>
                <a:lnTo>
                  <a:pt x="344818" y="483264"/>
                </a:lnTo>
                <a:lnTo>
                  <a:pt x="303302" y="520020"/>
                </a:lnTo>
                <a:lnTo>
                  <a:pt x="263437" y="556922"/>
                </a:lnTo>
                <a:lnTo>
                  <a:pt x="225245" y="593774"/>
                </a:lnTo>
                <a:lnTo>
                  <a:pt x="188749" y="630382"/>
                </a:lnTo>
                <a:lnTo>
                  <a:pt x="153970" y="666549"/>
                </a:lnTo>
                <a:lnTo>
                  <a:pt x="120929" y="702082"/>
                </a:lnTo>
                <a:lnTo>
                  <a:pt x="89649" y="736784"/>
                </a:lnTo>
                <a:lnTo>
                  <a:pt x="60151" y="770462"/>
                </a:lnTo>
                <a:lnTo>
                  <a:pt x="32458" y="802918"/>
                </a:lnTo>
                <a:lnTo>
                  <a:pt x="6590" y="833960"/>
                </a:lnTo>
                <a:lnTo>
                  <a:pt x="0" y="842034"/>
                </a:lnTo>
                <a:close/>
              </a:path>
              <a:path w="2268855" h="1001395">
                <a:moveTo>
                  <a:pt x="2247062" y="1001288"/>
                </a:moveTo>
                <a:lnTo>
                  <a:pt x="2210763" y="1001288"/>
                </a:lnTo>
                <a:lnTo>
                  <a:pt x="2215180" y="973068"/>
                </a:lnTo>
                <a:lnTo>
                  <a:pt x="2223859" y="904297"/>
                </a:lnTo>
                <a:lnTo>
                  <a:pt x="2228760" y="838524"/>
                </a:lnTo>
                <a:lnTo>
                  <a:pt x="2230061" y="775707"/>
                </a:lnTo>
                <a:lnTo>
                  <a:pt x="2227936" y="715801"/>
                </a:lnTo>
                <a:lnTo>
                  <a:pt x="2222562" y="658764"/>
                </a:lnTo>
                <a:lnTo>
                  <a:pt x="2214114" y="604551"/>
                </a:lnTo>
                <a:lnTo>
                  <a:pt x="2202767" y="553120"/>
                </a:lnTo>
                <a:lnTo>
                  <a:pt x="2188698" y="504426"/>
                </a:lnTo>
                <a:lnTo>
                  <a:pt x="2172082" y="458427"/>
                </a:lnTo>
                <a:lnTo>
                  <a:pt x="2153094" y="415078"/>
                </a:lnTo>
                <a:lnTo>
                  <a:pt x="2131911" y="374337"/>
                </a:lnTo>
                <a:lnTo>
                  <a:pt x="2108707" y="336160"/>
                </a:lnTo>
                <a:lnTo>
                  <a:pt x="2083660" y="300503"/>
                </a:lnTo>
                <a:lnTo>
                  <a:pt x="2056943" y="267324"/>
                </a:lnTo>
                <a:lnTo>
                  <a:pt x="2028734" y="236578"/>
                </a:lnTo>
                <a:lnTo>
                  <a:pt x="1999208" y="208222"/>
                </a:lnTo>
                <a:lnTo>
                  <a:pt x="1968539" y="182213"/>
                </a:lnTo>
                <a:lnTo>
                  <a:pt x="1936905" y="158507"/>
                </a:lnTo>
                <a:lnTo>
                  <a:pt x="1904480" y="137061"/>
                </a:lnTo>
                <a:lnTo>
                  <a:pt x="1871441" y="117831"/>
                </a:lnTo>
                <a:lnTo>
                  <a:pt x="1804221" y="85847"/>
                </a:lnTo>
                <a:lnTo>
                  <a:pt x="1736650" y="62206"/>
                </a:lnTo>
                <a:lnTo>
                  <a:pt x="1670134" y="46561"/>
                </a:lnTo>
                <a:lnTo>
                  <a:pt x="1606077" y="38565"/>
                </a:lnTo>
                <a:lnTo>
                  <a:pt x="1558779" y="35802"/>
                </a:lnTo>
                <a:lnTo>
                  <a:pt x="1787916" y="35802"/>
                </a:lnTo>
                <a:lnTo>
                  <a:pt x="1856317" y="62800"/>
                </a:lnTo>
                <a:lnTo>
                  <a:pt x="1922742" y="97565"/>
                </a:lnTo>
                <a:lnTo>
                  <a:pt x="1955225" y="118091"/>
                </a:lnTo>
                <a:lnTo>
                  <a:pt x="1987004" y="140767"/>
                </a:lnTo>
                <a:lnTo>
                  <a:pt x="2017917" y="165633"/>
                </a:lnTo>
                <a:lnTo>
                  <a:pt x="2047800" y="192730"/>
                </a:lnTo>
                <a:lnTo>
                  <a:pt x="2076491" y="222099"/>
                </a:lnTo>
                <a:lnTo>
                  <a:pt x="2103827" y="253779"/>
                </a:lnTo>
                <a:lnTo>
                  <a:pt x="2129645" y="287812"/>
                </a:lnTo>
                <a:lnTo>
                  <a:pt x="2153784" y="324238"/>
                </a:lnTo>
                <a:lnTo>
                  <a:pt x="2176078" y="363098"/>
                </a:lnTo>
                <a:lnTo>
                  <a:pt x="2196367" y="404433"/>
                </a:lnTo>
                <a:lnTo>
                  <a:pt x="2214487" y="448282"/>
                </a:lnTo>
                <a:lnTo>
                  <a:pt x="2230276" y="494687"/>
                </a:lnTo>
                <a:lnTo>
                  <a:pt x="2243570" y="543688"/>
                </a:lnTo>
                <a:lnTo>
                  <a:pt x="2254207" y="595325"/>
                </a:lnTo>
                <a:lnTo>
                  <a:pt x="2262024" y="649640"/>
                </a:lnTo>
                <a:lnTo>
                  <a:pt x="2266858" y="706673"/>
                </a:lnTo>
                <a:lnTo>
                  <a:pt x="2268493" y="764551"/>
                </a:lnTo>
                <a:lnTo>
                  <a:pt x="2268444" y="770462"/>
                </a:lnTo>
                <a:lnTo>
                  <a:pt x="2266928" y="829054"/>
                </a:lnTo>
                <a:lnTo>
                  <a:pt x="2261838" y="894483"/>
                </a:lnTo>
                <a:lnTo>
                  <a:pt x="2253114" y="962793"/>
                </a:lnTo>
                <a:lnTo>
                  <a:pt x="2247062" y="1001288"/>
                </a:lnTo>
                <a:close/>
              </a:path>
            </a:pathLst>
          </a:custGeom>
          <a:solidFill>
            <a:srgbClr val="004AAC"/>
          </a:solidFill>
        </p:spPr>
        <p:txBody>
          <a:bodyPr wrap="square" lIns="0" tIns="0" rIns="0" bIns="0" rtlCol="0"/>
          <a:lstStyle/>
          <a:p>
            <a:endParaRPr/>
          </a:p>
        </p:txBody>
      </p:sp>
      <p:sp>
        <p:nvSpPr>
          <p:cNvPr id="22" name="bg object 22"/>
          <p:cNvSpPr/>
          <p:nvPr/>
        </p:nvSpPr>
        <p:spPr>
          <a:xfrm>
            <a:off x="17278575" y="1127907"/>
            <a:ext cx="1009650" cy="4456430"/>
          </a:xfrm>
          <a:custGeom>
            <a:avLst/>
            <a:gdLst/>
            <a:ahLst/>
            <a:cxnLst/>
            <a:rect l="l" t="t" r="r" b="b"/>
            <a:pathLst>
              <a:path w="1009650" h="4456430">
                <a:moveTo>
                  <a:pt x="1009422" y="4456394"/>
                </a:moveTo>
                <a:lnTo>
                  <a:pt x="1009422" y="0"/>
                </a:lnTo>
                <a:lnTo>
                  <a:pt x="950013" y="16975"/>
                </a:lnTo>
                <a:lnTo>
                  <a:pt x="889880" y="37786"/>
                </a:lnTo>
                <a:lnTo>
                  <a:pt x="833435" y="62697"/>
                </a:lnTo>
                <a:lnTo>
                  <a:pt x="780566" y="91285"/>
                </a:lnTo>
                <a:lnTo>
                  <a:pt x="731161" y="123129"/>
                </a:lnTo>
                <a:lnTo>
                  <a:pt x="685109" y="157809"/>
                </a:lnTo>
                <a:lnTo>
                  <a:pt x="642297" y="194903"/>
                </a:lnTo>
                <a:lnTo>
                  <a:pt x="602612" y="233990"/>
                </a:lnTo>
                <a:lnTo>
                  <a:pt x="565944" y="274649"/>
                </a:lnTo>
                <a:lnTo>
                  <a:pt x="532179" y="316459"/>
                </a:lnTo>
                <a:lnTo>
                  <a:pt x="501206" y="358999"/>
                </a:lnTo>
                <a:lnTo>
                  <a:pt x="472912" y="401848"/>
                </a:lnTo>
                <a:lnTo>
                  <a:pt x="447186" y="444584"/>
                </a:lnTo>
                <a:lnTo>
                  <a:pt x="423915" y="486788"/>
                </a:lnTo>
                <a:lnTo>
                  <a:pt x="402988" y="528036"/>
                </a:lnTo>
                <a:lnTo>
                  <a:pt x="384291" y="567909"/>
                </a:lnTo>
                <a:lnTo>
                  <a:pt x="367714" y="605986"/>
                </a:lnTo>
                <a:lnTo>
                  <a:pt x="353144" y="641845"/>
                </a:lnTo>
                <a:lnTo>
                  <a:pt x="329576" y="705224"/>
                </a:lnTo>
                <a:lnTo>
                  <a:pt x="306474" y="773134"/>
                </a:lnTo>
                <a:lnTo>
                  <a:pt x="301592" y="786843"/>
                </a:lnTo>
                <a:lnTo>
                  <a:pt x="287431" y="838212"/>
                </a:lnTo>
                <a:lnTo>
                  <a:pt x="273407" y="898964"/>
                </a:lnTo>
                <a:lnTo>
                  <a:pt x="265248" y="936254"/>
                </a:lnTo>
                <a:lnTo>
                  <a:pt x="256426" y="977694"/>
                </a:lnTo>
                <a:lnTo>
                  <a:pt x="247017" y="1022938"/>
                </a:lnTo>
                <a:lnTo>
                  <a:pt x="237096" y="1071639"/>
                </a:lnTo>
                <a:lnTo>
                  <a:pt x="226741" y="1123453"/>
                </a:lnTo>
                <a:lnTo>
                  <a:pt x="216027" y="1178033"/>
                </a:lnTo>
                <a:lnTo>
                  <a:pt x="205030" y="1235035"/>
                </a:lnTo>
                <a:lnTo>
                  <a:pt x="193826" y="1294112"/>
                </a:lnTo>
                <a:lnTo>
                  <a:pt x="182491" y="1354920"/>
                </a:lnTo>
                <a:lnTo>
                  <a:pt x="171101" y="1417111"/>
                </a:lnTo>
                <a:lnTo>
                  <a:pt x="159733" y="1480342"/>
                </a:lnTo>
                <a:lnTo>
                  <a:pt x="148462" y="1544265"/>
                </a:lnTo>
                <a:lnTo>
                  <a:pt x="137365" y="1608536"/>
                </a:lnTo>
                <a:lnTo>
                  <a:pt x="126517" y="1672810"/>
                </a:lnTo>
                <a:lnTo>
                  <a:pt x="115995" y="1736739"/>
                </a:lnTo>
                <a:lnTo>
                  <a:pt x="105875" y="1799980"/>
                </a:lnTo>
                <a:lnTo>
                  <a:pt x="96232" y="1862185"/>
                </a:lnTo>
                <a:lnTo>
                  <a:pt x="87143" y="1923011"/>
                </a:lnTo>
                <a:lnTo>
                  <a:pt x="78683" y="1982110"/>
                </a:lnTo>
                <a:lnTo>
                  <a:pt x="70930" y="2039138"/>
                </a:lnTo>
                <a:lnTo>
                  <a:pt x="63958" y="2093748"/>
                </a:lnTo>
                <a:lnTo>
                  <a:pt x="57845" y="2145596"/>
                </a:lnTo>
                <a:lnTo>
                  <a:pt x="52665" y="2194335"/>
                </a:lnTo>
                <a:lnTo>
                  <a:pt x="48496" y="2239621"/>
                </a:lnTo>
                <a:lnTo>
                  <a:pt x="45412" y="2281107"/>
                </a:lnTo>
                <a:lnTo>
                  <a:pt x="36391" y="2507532"/>
                </a:lnTo>
                <a:lnTo>
                  <a:pt x="32801" y="2605066"/>
                </a:lnTo>
                <a:lnTo>
                  <a:pt x="30900" y="2657622"/>
                </a:lnTo>
                <a:lnTo>
                  <a:pt x="28947" y="2712403"/>
                </a:lnTo>
                <a:lnTo>
                  <a:pt x="26954" y="2769182"/>
                </a:lnTo>
                <a:lnTo>
                  <a:pt x="24937" y="2827734"/>
                </a:lnTo>
                <a:lnTo>
                  <a:pt x="22908" y="2887833"/>
                </a:lnTo>
                <a:lnTo>
                  <a:pt x="20881" y="2949252"/>
                </a:lnTo>
                <a:lnTo>
                  <a:pt x="18870" y="3011767"/>
                </a:lnTo>
                <a:lnTo>
                  <a:pt x="16888" y="3075150"/>
                </a:lnTo>
                <a:lnTo>
                  <a:pt x="14950" y="3139177"/>
                </a:lnTo>
                <a:lnTo>
                  <a:pt x="13068" y="3203620"/>
                </a:lnTo>
                <a:lnTo>
                  <a:pt x="11257" y="3268254"/>
                </a:lnTo>
                <a:lnTo>
                  <a:pt x="9531" y="3332853"/>
                </a:lnTo>
                <a:lnTo>
                  <a:pt x="7902" y="3397192"/>
                </a:lnTo>
                <a:lnTo>
                  <a:pt x="6384" y="3461043"/>
                </a:lnTo>
                <a:lnTo>
                  <a:pt x="4992" y="3524181"/>
                </a:lnTo>
                <a:lnTo>
                  <a:pt x="3739" y="3586381"/>
                </a:lnTo>
                <a:lnTo>
                  <a:pt x="2638" y="3647416"/>
                </a:lnTo>
                <a:lnTo>
                  <a:pt x="1703" y="3707060"/>
                </a:lnTo>
                <a:lnTo>
                  <a:pt x="948" y="3765087"/>
                </a:lnTo>
                <a:lnTo>
                  <a:pt x="386" y="3821272"/>
                </a:lnTo>
                <a:lnTo>
                  <a:pt x="32" y="3875388"/>
                </a:lnTo>
                <a:lnTo>
                  <a:pt x="0" y="3976510"/>
                </a:lnTo>
                <a:lnTo>
                  <a:pt x="349" y="4023064"/>
                </a:lnTo>
                <a:lnTo>
                  <a:pt x="960" y="4066646"/>
                </a:lnTo>
                <a:lnTo>
                  <a:pt x="1846" y="4107029"/>
                </a:lnTo>
                <a:lnTo>
                  <a:pt x="4500" y="4177296"/>
                </a:lnTo>
                <a:lnTo>
                  <a:pt x="8420" y="4232057"/>
                </a:lnTo>
                <a:lnTo>
                  <a:pt x="48161" y="4266683"/>
                </a:lnTo>
                <a:lnTo>
                  <a:pt x="169825" y="4303095"/>
                </a:lnTo>
                <a:lnTo>
                  <a:pt x="390654" y="4355603"/>
                </a:lnTo>
                <a:lnTo>
                  <a:pt x="725420" y="4417514"/>
                </a:lnTo>
                <a:lnTo>
                  <a:pt x="1009422" y="4456394"/>
                </a:lnTo>
                <a:close/>
              </a:path>
            </a:pathLst>
          </a:custGeom>
          <a:solidFill>
            <a:srgbClr val="D9D9D9"/>
          </a:solidFill>
        </p:spPr>
        <p:txBody>
          <a:bodyPr wrap="square" lIns="0" tIns="0" rIns="0" bIns="0" rtlCol="0"/>
          <a:lstStyle/>
          <a:p>
            <a:endParaRPr/>
          </a:p>
        </p:txBody>
      </p:sp>
      <p:sp>
        <p:nvSpPr>
          <p:cNvPr id="23" name="bg object 23"/>
          <p:cNvSpPr/>
          <p:nvPr/>
        </p:nvSpPr>
        <p:spPr>
          <a:xfrm>
            <a:off x="15479354" y="0"/>
            <a:ext cx="2809240" cy="2980055"/>
          </a:xfrm>
          <a:custGeom>
            <a:avLst/>
            <a:gdLst/>
            <a:ahLst/>
            <a:cxnLst/>
            <a:rect l="l" t="t" r="r" b="b"/>
            <a:pathLst>
              <a:path w="2809240" h="2980055">
                <a:moveTo>
                  <a:pt x="1585513" y="2979718"/>
                </a:moveTo>
                <a:lnTo>
                  <a:pt x="1541552" y="2979230"/>
                </a:lnTo>
                <a:lnTo>
                  <a:pt x="1497882" y="2977612"/>
                </a:lnTo>
                <a:lnTo>
                  <a:pt x="1454506" y="2974853"/>
                </a:lnTo>
                <a:lnTo>
                  <a:pt x="1411431" y="2970945"/>
                </a:lnTo>
                <a:lnTo>
                  <a:pt x="1368661" y="2965877"/>
                </a:lnTo>
                <a:lnTo>
                  <a:pt x="1326202" y="2959638"/>
                </a:lnTo>
                <a:lnTo>
                  <a:pt x="1284059" y="2952220"/>
                </a:lnTo>
                <a:lnTo>
                  <a:pt x="1242238" y="2943612"/>
                </a:lnTo>
                <a:lnTo>
                  <a:pt x="1200742" y="2933804"/>
                </a:lnTo>
                <a:lnTo>
                  <a:pt x="1159579" y="2922786"/>
                </a:lnTo>
                <a:lnTo>
                  <a:pt x="1118753" y="2910549"/>
                </a:lnTo>
                <a:lnTo>
                  <a:pt x="1078268" y="2897082"/>
                </a:lnTo>
                <a:lnTo>
                  <a:pt x="1038131" y="2882375"/>
                </a:lnTo>
                <a:lnTo>
                  <a:pt x="998347" y="2866419"/>
                </a:lnTo>
                <a:lnTo>
                  <a:pt x="958921" y="2849203"/>
                </a:lnTo>
                <a:lnTo>
                  <a:pt x="919857" y="2830717"/>
                </a:lnTo>
                <a:lnTo>
                  <a:pt x="881162" y="2810952"/>
                </a:lnTo>
                <a:lnTo>
                  <a:pt x="842841" y="2789898"/>
                </a:lnTo>
                <a:lnTo>
                  <a:pt x="804792" y="2767477"/>
                </a:lnTo>
                <a:lnTo>
                  <a:pt x="767339" y="2743881"/>
                </a:lnTo>
                <a:lnTo>
                  <a:pt x="730170" y="2718899"/>
                </a:lnTo>
                <a:lnTo>
                  <a:pt x="693395" y="2692588"/>
                </a:lnTo>
                <a:lnTo>
                  <a:pt x="657019" y="2664937"/>
                </a:lnTo>
                <a:lnTo>
                  <a:pt x="621049" y="2635937"/>
                </a:lnTo>
                <a:lnTo>
                  <a:pt x="585488" y="2605578"/>
                </a:lnTo>
                <a:lnTo>
                  <a:pt x="550343" y="2573850"/>
                </a:lnTo>
                <a:lnTo>
                  <a:pt x="515619" y="2540743"/>
                </a:lnTo>
                <a:lnTo>
                  <a:pt x="481320" y="2506247"/>
                </a:lnTo>
                <a:lnTo>
                  <a:pt x="447453" y="2470352"/>
                </a:lnTo>
                <a:lnTo>
                  <a:pt x="414021" y="2433049"/>
                </a:lnTo>
                <a:lnTo>
                  <a:pt x="381031" y="2394326"/>
                </a:lnTo>
                <a:lnTo>
                  <a:pt x="348488" y="2354175"/>
                </a:lnTo>
                <a:lnTo>
                  <a:pt x="316397" y="2312585"/>
                </a:lnTo>
                <a:lnTo>
                  <a:pt x="280493" y="2262905"/>
                </a:lnTo>
                <a:lnTo>
                  <a:pt x="247086" y="2212631"/>
                </a:lnTo>
                <a:lnTo>
                  <a:pt x="216113" y="2161821"/>
                </a:lnTo>
                <a:lnTo>
                  <a:pt x="187511" y="2110528"/>
                </a:lnTo>
                <a:lnTo>
                  <a:pt x="161217" y="2058810"/>
                </a:lnTo>
                <a:lnTo>
                  <a:pt x="137167" y="2006722"/>
                </a:lnTo>
                <a:lnTo>
                  <a:pt x="115299" y="1954319"/>
                </a:lnTo>
                <a:lnTo>
                  <a:pt x="95549" y="1901659"/>
                </a:lnTo>
                <a:lnTo>
                  <a:pt x="77853" y="1848795"/>
                </a:lnTo>
                <a:lnTo>
                  <a:pt x="62149" y="1795785"/>
                </a:lnTo>
                <a:lnTo>
                  <a:pt x="48373" y="1742684"/>
                </a:lnTo>
                <a:lnTo>
                  <a:pt x="36463" y="1689548"/>
                </a:lnTo>
                <a:lnTo>
                  <a:pt x="26354" y="1636433"/>
                </a:lnTo>
                <a:lnTo>
                  <a:pt x="17984" y="1583394"/>
                </a:lnTo>
                <a:lnTo>
                  <a:pt x="11289" y="1530487"/>
                </a:lnTo>
                <a:lnTo>
                  <a:pt x="6207" y="1477769"/>
                </a:lnTo>
                <a:lnTo>
                  <a:pt x="2673" y="1425295"/>
                </a:lnTo>
                <a:lnTo>
                  <a:pt x="625" y="1373120"/>
                </a:lnTo>
                <a:lnTo>
                  <a:pt x="0" y="1321301"/>
                </a:lnTo>
                <a:lnTo>
                  <a:pt x="733" y="1269893"/>
                </a:lnTo>
                <a:lnTo>
                  <a:pt x="2763" y="1218953"/>
                </a:lnTo>
                <a:lnTo>
                  <a:pt x="6025" y="1168535"/>
                </a:lnTo>
                <a:lnTo>
                  <a:pt x="10457" y="1118697"/>
                </a:lnTo>
                <a:lnTo>
                  <a:pt x="15996" y="1069493"/>
                </a:lnTo>
                <a:lnTo>
                  <a:pt x="22577" y="1020980"/>
                </a:lnTo>
                <a:lnTo>
                  <a:pt x="30138" y="973212"/>
                </a:lnTo>
                <a:lnTo>
                  <a:pt x="38616" y="926247"/>
                </a:lnTo>
                <a:lnTo>
                  <a:pt x="47947" y="880140"/>
                </a:lnTo>
                <a:lnTo>
                  <a:pt x="58068" y="834947"/>
                </a:lnTo>
                <a:lnTo>
                  <a:pt x="68916" y="790723"/>
                </a:lnTo>
                <a:lnTo>
                  <a:pt x="80428" y="747524"/>
                </a:lnTo>
                <a:lnTo>
                  <a:pt x="92540" y="705407"/>
                </a:lnTo>
                <a:lnTo>
                  <a:pt x="105190" y="664427"/>
                </a:lnTo>
                <a:lnTo>
                  <a:pt x="118313" y="624639"/>
                </a:lnTo>
                <a:lnTo>
                  <a:pt x="131847" y="586100"/>
                </a:lnTo>
                <a:lnTo>
                  <a:pt x="145729" y="548866"/>
                </a:lnTo>
                <a:lnTo>
                  <a:pt x="159895" y="512991"/>
                </a:lnTo>
                <a:lnTo>
                  <a:pt x="188827" y="445547"/>
                </a:lnTo>
                <a:lnTo>
                  <a:pt x="218137" y="384213"/>
                </a:lnTo>
                <a:lnTo>
                  <a:pt x="247319" y="329436"/>
                </a:lnTo>
                <a:lnTo>
                  <a:pt x="275868" y="281664"/>
                </a:lnTo>
                <a:lnTo>
                  <a:pt x="303277" y="241341"/>
                </a:lnTo>
                <a:lnTo>
                  <a:pt x="398426" y="119867"/>
                </a:lnTo>
                <a:lnTo>
                  <a:pt x="439374" y="68366"/>
                </a:lnTo>
                <a:lnTo>
                  <a:pt x="484877" y="12128"/>
                </a:lnTo>
                <a:lnTo>
                  <a:pt x="494853" y="0"/>
                </a:lnTo>
                <a:lnTo>
                  <a:pt x="558161" y="0"/>
                </a:lnTo>
                <a:lnTo>
                  <a:pt x="535801" y="27230"/>
                </a:lnTo>
                <a:lnTo>
                  <a:pt x="512482" y="55976"/>
                </a:lnTo>
                <a:lnTo>
                  <a:pt x="469298" y="110054"/>
                </a:lnTo>
                <a:lnTo>
                  <a:pt x="430773" y="159080"/>
                </a:lnTo>
                <a:lnTo>
                  <a:pt x="367968" y="239583"/>
                </a:lnTo>
                <a:lnTo>
                  <a:pt x="341628" y="275986"/>
                </a:lnTo>
                <a:lnTo>
                  <a:pt x="313870" y="320154"/>
                </a:lnTo>
                <a:lnTo>
                  <a:pt x="285219" y="371625"/>
                </a:lnTo>
                <a:lnTo>
                  <a:pt x="256199" y="429937"/>
                </a:lnTo>
                <a:lnTo>
                  <a:pt x="227334" y="494628"/>
                </a:lnTo>
                <a:lnTo>
                  <a:pt x="199150" y="565238"/>
                </a:lnTo>
                <a:lnTo>
                  <a:pt x="185477" y="602618"/>
                </a:lnTo>
                <a:lnTo>
                  <a:pt x="172171" y="641304"/>
                </a:lnTo>
                <a:lnTo>
                  <a:pt x="159297" y="681238"/>
                </a:lnTo>
                <a:lnTo>
                  <a:pt x="146922" y="722364"/>
                </a:lnTo>
                <a:lnTo>
                  <a:pt x="135109" y="764622"/>
                </a:lnTo>
                <a:lnTo>
                  <a:pt x="123926" y="807957"/>
                </a:lnTo>
                <a:lnTo>
                  <a:pt x="113437" y="852309"/>
                </a:lnTo>
                <a:lnTo>
                  <a:pt x="103708" y="897621"/>
                </a:lnTo>
                <a:lnTo>
                  <a:pt x="94806" y="943835"/>
                </a:lnTo>
                <a:lnTo>
                  <a:pt x="86794" y="990894"/>
                </a:lnTo>
                <a:lnTo>
                  <a:pt x="79740" y="1038740"/>
                </a:lnTo>
                <a:lnTo>
                  <a:pt x="73707" y="1087315"/>
                </a:lnTo>
                <a:lnTo>
                  <a:pt x="68763" y="1136561"/>
                </a:lnTo>
                <a:lnTo>
                  <a:pt x="64973" y="1186421"/>
                </a:lnTo>
                <a:lnTo>
                  <a:pt x="62401" y="1236838"/>
                </a:lnTo>
                <a:lnTo>
                  <a:pt x="61114" y="1287752"/>
                </a:lnTo>
                <a:lnTo>
                  <a:pt x="61178" y="1339107"/>
                </a:lnTo>
                <a:lnTo>
                  <a:pt x="62657" y="1390845"/>
                </a:lnTo>
                <a:lnTo>
                  <a:pt x="65618" y="1442909"/>
                </a:lnTo>
                <a:lnTo>
                  <a:pt x="70126" y="1495239"/>
                </a:lnTo>
                <a:lnTo>
                  <a:pt x="76247" y="1547780"/>
                </a:lnTo>
                <a:lnTo>
                  <a:pt x="84045" y="1600472"/>
                </a:lnTo>
                <a:lnTo>
                  <a:pt x="93587" y="1653259"/>
                </a:lnTo>
                <a:lnTo>
                  <a:pt x="104939" y="1706083"/>
                </a:lnTo>
                <a:lnTo>
                  <a:pt x="118165" y="1758885"/>
                </a:lnTo>
                <a:lnTo>
                  <a:pt x="133332" y="1811608"/>
                </a:lnTo>
                <a:lnTo>
                  <a:pt x="150504" y="1864195"/>
                </a:lnTo>
                <a:lnTo>
                  <a:pt x="169748" y="1916588"/>
                </a:lnTo>
                <a:lnTo>
                  <a:pt x="191130" y="1968729"/>
                </a:lnTo>
                <a:lnTo>
                  <a:pt x="214714" y="2020560"/>
                </a:lnTo>
                <a:lnTo>
                  <a:pt x="240566" y="2072023"/>
                </a:lnTo>
                <a:lnTo>
                  <a:pt x="268752" y="2123062"/>
                </a:lnTo>
                <a:lnTo>
                  <a:pt x="299337" y="2173618"/>
                </a:lnTo>
                <a:lnTo>
                  <a:pt x="332387" y="2223633"/>
                </a:lnTo>
                <a:lnTo>
                  <a:pt x="367968" y="2273050"/>
                </a:lnTo>
                <a:lnTo>
                  <a:pt x="400294" y="2315028"/>
                </a:lnTo>
                <a:lnTo>
                  <a:pt x="433093" y="2355501"/>
                </a:lnTo>
                <a:lnTo>
                  <a:pt x="466357" y="2394480"/>
                </a:lnTo>
                <a:lnTo>
                  <a:pt x="500082" y="2431976"/>
                </a:lnTo>
                <a:lnTo>
                  <a:pt x="534261" y="2467999"/>
                </a:lnTo>
                <a:lnTo>
                  <a:pt x="568890" y="2502560"/>
                </a:lnTo>
                <a:lnTo>
                  <a:pt x="603962" y="2535671"/>
                </a:lnTo>
                <a:lnTo>
                  <a:pt x="639571" y="2567424"/>
                </a:lnTo>
                <a:lnTo>
                  <a:pt x="675413" y="2597581"/>
                </a:lnTo>
                <a:lnTo>
                  <a:pt x="711780" y="2626402"/>
                </a:lnTo>
                <a:lnTo>
                  <a:pt x="748568" y="2653816"/>
                </a:lnTo>
                <a:lnTo>
                  <a:pt x="785771" y="2679832"/>
                </a:lnTo>
                <a:lnTo>
                  <a:pt x="823383" y="2704461"/>
                </a:lnTo>
                <a:lnTo>
                  <a:pt x="861399" y="2727715"/>
                </a:lnTo>
                <a:lnTo>
                  <a:pt x="899812" y="2749603"/>
                </a:lnTo>
                <a:lnTo>
                  <a:pt x="938617" y="2770137"/>
                </a:lnTo>
                <a:lnTo>
                  <a:pt x="977809" y="2789327"/>
                </a:lnTo>
                <a:lnTo>
                  <a:pt x="1017381" y="2807184"/>
                </a:lnTo>
                <a:lnTo>
                  <a:pt x="1057328" y="2823719"/>
                </a:lnTo>
                <a:lnTo>
                  <a:pt x="1097645" y="2838943"/>
                </a:lnTo>
                <a:lnTo>
                  <a:pt x="1138324" y="2852866"/>
                </a:lnTo>
                <a:lnTo>
                  <a:pt x="1179362" y="2865499"/>
                </a:lnTo>
                <a:lnTo>
                  <a:pt x="1220752" y="2876852"/>
                </a:lnTo>
                <a:lnTo>
                  <a:pt x="1262488" y="2886938"/>
                </a:lnTo>
                <a:lnTo>
                  <a:pt x="1304566" y="2895765"/>
                </a:lnTo>
                <a:lnTo>
                  <a:pt x="1346978" y="2903346"/>
                </a:lnTo>
                <a:lnTo>
                  <a:pt x="1389719" y="2909690"/>
                </a:lnTo>
                <a:lnTo>
                  <a:pt x="1432784" y="2914809"/>
                </a:lnTo>
                <a:lnTo>
                  <a:pt x="1476167" y="2918713"/>
                </a:lnTo>
                <a:lnTo>
                  <a:pt x="1519863" y="2921412"/>
                </a:lnTo>
                <a:lnTo>
                  <a:pt x="1563864" y="2922919"/>
                </a:lnTo>
                <a:lnTo>
                  <a:pt x="2045665" y="2923243"/>
                </a:lnTo>
                <a:lnTo>
                  <a:pt x="2039914" y="2924630"/>
                </a:lnTo>
                <a:lnTo>
                  <a:pt x="1993342" y="2934896"/>
                </a:lnTo>
                <a:lnTo>
                  <a:pt x="1947007" y="2944131"/>
                </a:lnTo>
                <a:lnTo>
                  <a:pt x="1900916" y="2952326"/>
                </a:lnTo>
                <a:lnTo>
                  <a:pt x="1855072" y="2959470"/>
                </a:lnTo>
                <a:lnTo>
                  <a:pt x="1809482" y="2965554"/>
                </a:lnTo>
                <a:lnTo>
                  <a:pt x="1764150" y="2970568"/>
                </a:lnTo>
                <a:lnTo>
                  <a:pt x="1719082" y="2974501"/>
                </a:lnTo>
                <a:lnTo>
                  <a:pt x="1674283" y="2977343"/>
                </a:lnTo>
                <a:lnTo>
                  <a:pt x="1629758" y="2979086"/>
                </a:lnTo>
                <a:lnTo>
                  <a:pt x="1585513" y="2979718"/>
                </a:lnTo>
                <a:close/>
              </a:path>
              <a:path w="2809240" h="2980055">
                <a:moveTo>
                  <a:pt x="2045665" y="2923243"/>
                </a:moveTo>
                <a:lnTo>
                  <a:pt x="1608167" y="2923243"/>
                </a:lnTo>
                <a:lnTo>
                  <a:pt x="1652765" y="2922395"/>
                </a:lnTo>
                <a:lnTo>
                  <a:pt x="1697652" y="2920387"/>
                </a:lnTo>
                <a:lnTo>
                  <a:pt x="1742823" y="2917227"/>
                </a:lnTo>
                <a:lnTo>
                  <a:pt x="1788273" y="2912929"/>
                </a:lnTo>
                <a:lnTo>
                  <a:pt x="1833994" y="2907501"/>
                </a:lnTo>
                <a:lnTo>
                  <a:pt x="1879982" y="2900956"/>
                </a:lnTo>
                <a:lnTo>
                  <a:pt x="1926231" y="2893303"/>
                </a:lnTo>
                <a:lnTo>
                  <a:pt x="1972736" y="2884553"/>
                </a:lnTo>
                <a:lnTo>
                  <a:pt x="2019490" y="2874717"/>
                </a:lnTo>
                <a:lnTo>
                  <a:pt x="2066487" y="2863807"/>
                </a:lnTo>
                <a:lnTo>
                  <a:pt x="2113723" y="2851832"/>
                </a:lnTo>
                <a:lnTo>
                  <a:pt x="2161192" y="2838803"/>
                </a:lnTo>
                <a:lnTo>
                  <a:pt x="2208887" y="2824731"/>
                </a:lnTo>
                <a:lnTo>
                  <a:pt x="2256803" y="2809628"/>
                </a:lnTo>
                <a:lnTo>
                  <a:pt x="2304935" y="2793502"/>
                </a:lnTo>
                <a:lnTo>
                  <a:pt x="2353276" y="2776366"/>
                </a:lnTo>
                <a:lnTo>
                  <a:pt x="2401821" y="2758231"/>
                </a:lnTo>
                <a:lnTo>
                  <a:pt x="2450565" y="2739106"/>
                </a:lnTo>
                <a:lnTo>
                  <a:pt x="2499501" y="2719002"/>
                </a:lnTo>
                <a:lnTo>
                  <a:pt x="2548624" y="2697931"/>
                </a:lnTo>
                <a:lnTo>
                  <a:pt x="2597928" y="2675903"/>
                </a:lnTo>
                <a:lnTo>
                  <a:pt x="2647408" y="2652928"/>
                </a:lnTo>
                <a:lnTo>
                  <a:pt x="2691573" y="2631384"/>
                </a:lnTo>
                <a:lnTo>
                  <a:pt x="2734856" y="2608958"/>
                </a:lnTo>
                <a:lnTo>
                  <a:pt x="2777267" y="2585664"/>
                </a:lnTo>
                <a:lnTo>
                  <a:pt x="2808645" y="2567424"/>
                </a:lnTo>
                <a:lnTo>
                  <a:pt x="2808645" y="2626948"/>
                </a:lnTo>
                <a:lnTo>
                  <a:pt x="2751889" y="2658294"/>
                </a:lnTo>
                <a:lnTo>
                  <a:pt x="2708670" y="2680530"/>
                </a:lnTo>
                <a:lnTo>
                  <a:pt x="2664598" y="2701917"/>
                </a:lnTo>
                <a:lnTo>
                  <a:pt x="2615412" y="2724675"/>
                </a:lnTo>
                <a:lnTo>
                  <a:pt x="2566396" y="2746532"/>
                </a:lnTo>
                <a:lnTo>
                  <a:pt x="2517555" y="2767477"/>
                </a:lnTo>
                <a:lnTo>
                  <a:pt x="2468894" y="2787502"/>
                </a:lnTo>
                <a:lnTo>
                  <a:pt x="2420419" y="2806595"/>
                </a:lnTo>
                <a:lnTo>
                  <a:pt x="2372134" y="2824748"/>
                </a:lnTo>
                <a:lnTo>
                  <a:pt x="2324045" y="2841949"/>
                </a:lnTo>
                <a:lnTo>
                  <a:pt x="2276156" y="2858190"/>
                </a:lnTo>
                <a:lnTo>
                  <a:pt x="2228475" y="2873459"/>
                </a:lnTo>
                <a:lnTo>
                  <a:pt x="2181004" y="2887748"/>
                </a:lnTo>
                <a:lnTo>
                  <a:pt x="2133750" y="2901046"/>
                </a:lnTo>
                <a:lnTo>
                  <a:pt x="2086719" y="2913343"/>
                </a:lnTo>
                <a:lnTo>
                  <a:pt x="2045665" y="2923243"/>
                </a:lnTo>
                <a:close/>
              </a:path>
            </a:pathLst>
          </a:custGeom>
          <a:solidFill>
            <a:srgbClr val="004AAC"/>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FFBF6"/>
          </a:solidFill>
        </p:spPr>
        <p:txBody>
          <a:bodyPr wrap="square" lIns="0" tIns="0" rIns="0" bIns="0" rtlCol="0"/>
          <a:lstStyle/>
          <a:p>
            <a:endParaRPr/>
          </a:p>
        </p:txBody>
      </p:sp>
      <p:sp>
        <p:nvSpPr>
          <p:cNvPr id="2" name="Holder 2"/>
          <p:cNvSpPr>
            <a:spLocks noGrp="1"/>
          </p:cNvSpPr>
          <p:nvPr>
            <p:ph type="title"/>
          </p:nvPr>
        </p:nvSpPr>
        <p:spPr>
          <a:xfrm>
            <a:off x="5183607" y="3450283"/>
            <a:ext cx="7920784" cy="2613660"/>
          </a:xfrm>
          <a:prstGeom prst="rect">
            <a:avLst/>
          </a:prstGeom>
        </p:spPr>
        <p:txBody>
          <a:bodyPr wrap="square" lIns="0" tIns="0" rIns="0" bIns="0">
            <a:spAutoFit/>
          </a:bodyPr>
          <a:lstStyle>
            <a:lvl1pPr>
              <a:defRPr sz="9500" b="0" i="0">
                <a:solidFill>
                  <a:srgbClr val="2B251F"/>
                </a:solidFill>
                <a:latin typeface="Tahoma"/>
                <a:cs typeface="Tahoma"/>
              </a:defRPr>
            </a:lvl1pPr>
          </a:lstStyle>
          <a:p>
            <a:endParaRPr/>
          </a:p>
        </p:txBody>
      </p:sp>
      <p:sp>
        <p:nvSpPr>
          <p:cNvPr id="3" name="Holder 3"/>
          <p:cNvSpPr>
            <a:spLocks noGrp="1"/>
          </p:cNvSpPr>
          <p:nvPr>
            <p:ph type="body" idx="1"/>
          </p:nvPr>
        </p:nvSpPr>
        <p:spPr>
          <a:xfrm>
            <a:off x="1882937" y="1697816"/>
            <a:ext cx="15029815" cy="5457825"/>
          </a:xfrm>
          <a:prstGeom prst="rect">
            <a:avLst/>
          </a:prstGeom>
        </p:spPr>
        <p:txBody>
          <a:bodyPr wrap="square" lIns="0" tIns="0" rIns="0" bIns="0">
            <a:spAutoFit/>
          </a:bodyPr>
          <a:lstStyle>
            <a:lvl1pPr>
              <a:defRPr sz="2800" b="0" i="0">
                <a:solidFill>
                  <a:schemeClr val="tx1"/>
                </a:solidFill>
                <a:latin typeface="Microsoft Sans Serif"/>
                <a:cs typeface="Microsoft Sans Serif"/>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10/6/2021</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594771" y="9197278"/>
            <a:ext cx="2998470" cy="1082040"/>
          </a:xfrm>
          <a:custGeom>
            <a:avLst/>
            <a:gdLst/>
            <a:ahLst/>
            <a:cxnLst/>
            <a:rect l="l" t="t" r="r" b="b"/>
            <a:pathLst>
              <a:path w="2998470" h="1082040">
                <a:moveTo>
                  <a:pt x="0" y="935598"/>
                </a:moveTo>
                <a:lnTo>
                  <a:pt x="1065" y="963853"/>
                </a:lnTo>
                <a:lnTo>
                  <a:pt x="178431" y="975602"/>
                </a:lnTo>
                <a:lnTo>
                  <a:pt x="588165" y="999855"/>
                </a:lnTo>
                <a:lnTo>
                  <a:pt x="1046718" y="1020124"/>
                </a:lnTo>
                <a:lnTo>
                  <a:pt x="1678059" y="1019718"/>
                </a:lnTo>
                <a:lnTo>
                  <a:pt x="2100730" y="1039988"/>
                </a:lnTo>
                <a:lnTo>
                  <a:pt x="2474580" y="1064241"/>
                </a:lnTo>
                <a:lnTo>
                  <a:pt x="2635636" y="1075989"/>
                </a:lnTo>
                <a:lnTo>
                  <a:pt x="2683557" y="1077815"/>
                </a:lnTo>
                <a:lnTo>
                  <a:pt x="2791252" y="1080858"/>
                </a:lnTo>
                <a:lnTo>
                  <a:pt x="2904618" y="1081467"/>
                </a:lnTo>
                <a:lnTo>
                  <a:pt x="2969554" y="1075989"/>
                </a:lnTo>
                <a:lnTo>
                  <a:pt x="2992790" y="1030155"/>
                </a:lnTo>
                <a:lnTo>
                  <a:pt x="2997949" y="958911"/>
                </a:lnTo>
                <a:lnTo>
                  <a:pt x="2995304" y="910094"/>
                </a:lnTo>
                <a:lnTo>
                  <a:pt x="2988232" y="852043"/>
                </a:lnTo>
                <a:lnTo>
                  <a:pt x="2976026" y="784427"/>
                </a:lnTo>
                <a:lnTo>
                  <a:pt x="2957976" y="706917"/>
                </a:lnTo>
                <a:lnTo>
                  <a:pt x="2933374" y="619184"/>
                </a:lnTo>
                <a:lnTo>
                  <a:pt x="2911311" y="560082"/>
                </a:lnTo>
                <a:lnTo>
                  <a:pt x="2883269" y="506540"/>
                </a:lnTo>
                <a:lnTo>
                  <a:pt x="2850245" y="458294"/>
                </a:lnTo>
                <a:lnTo>
                  <a:pt x="2813235" y="415082"/>
                </a:lnTo>
                <a:lnTo>
                  <a:pt x="2773236" y="376639"/>
                </a:lnTo>
                <a:lnTo>
                  <a:pt x="2731244" y="342702"/>
                </a:lnTo>
                <a:lnTo>
                  <a:pt x="2688256" y="313009"/>
                </a:lnTo>
                <a:lnTo>
                  <a:pt x="2645268" y="287295"/>
                </a:lnTo>
                <a:lnTo>
                  <a:pt x="2603276" y="265298"/>
                </a:lnTo>
                <a:lnTo>
                  <a:pt x="2563277" y="246754"/>
                </a:lnTo>
                <a:lnTo>
                  <a:pt x="2526267" y="231399"/>
                </a:lnTo>
                <a:lnTo>
                  <a:pt x="2465201" y="209205"/>
                </a:lnTo>
                <a:lnTo>
                  <a:pt x="2443138" y="201839"/>
                </a:lnTo>
                <a:lnTo>
                  <a:pt x="2428049" y="196610"/>
                </a:lnTo>
                <a:lnTo>
                  <a:pt x="2362337" y="179991"/>
                </a:lnTo>
                <a:lnTo>
                  <a:pt x="2324749" y="171808"/>
                </a:lnTo>
                <a:lnTo>
                  <a:pt x="2280728" y="162609"/>
                </a:lnTo>
                <a:lnTo>
                  <a:pt x="2231117" y="152581"/>
                </a:lnTo>
                <a:lnTo>
                  <a:pt x="2176761" y="141907"/>
                </a:lnTo>
                <a:lnTo>
                  <a:pt x="2118506" y="130773"/>
                </a:lnTo>
                <a:lnTo>
                  <a:pt x="2057195" y="119362"/>
                </a:lnTo>
                <a:lnTo>
                  <a:pt x="1993674" y="107860"/>
                </a:lnTo>
                <a:lnTo>
                  <a:pt x="1928788" y="96451"/>
                </a:lnTo>
                <a:lnTo>
                  <a:pt x="1863381" y="85319"/>
                </a:lnTo>
                <a:lnTo>
                  <a:pt x="1798297" y="74650"/>
                </a:lnTo>
                <a:lnTo>
                  <a:pt x="1734382" y="64627"/>
                </a:lnTo>
                <a:lnTo>
                  <a:pt x="1672480" y="55435"/>
                </a:lnTo>
                <a:lnTo>
                  <a:pt x="1613437" y="47259"/>
                </a:lnTo>
                <a:lnTo>
                  <a:pt x="1558096" y="40284"/>
                </a:lnTo>
                <a:lnTo>
                  <a:pt x="1507302" y="34694"/>
                </a:lnTo>
                <a:lnTo>
                  <a:pt x="1461901" y="30673"/>
                </a:lnTo>
                <a:lnTo>
                  <a:pt x="1422737" y="28406"/>
                </a:lnTo>
                <a:lnTo>
                  <a:pt x="1214092" y="20701"/>
                </a:lnTo>
                <a:lnTo>
                  <a:pt x="1042609" y="14780"/>
                </a:lnTo>
                <a:lnTo>
                  <a:pt x="917677" y="10814"/>
                </a:lnTo>
                <a:lnTo>
                  <a:pt x="789120" y="7124"/>
                </a:lnTo>
                <a:lnTo>
                  <a:pt x="724784" y="5461"/>
                </a:lnTo>
                <a:lnTo>
                  <a:pt x="661104" y="3961"/>
                </a:lnTo>
                <a:lnTo>
                  <a:pt x="598601" y="2655"/>
                </a:lnTo>
                <a:lnTo>
                  <a:pt x="537796" y="1575"/>
                </a:lnTo>
                <a:lnTo>
                  <a:pt x="479210" y="751"/>
                </a:lnTo>
                <a:lnTo>
                  <a:pt x="423364" y="216"/>
                </a:lnTo>
                <a:lnTo>
                  <a:pt x="370777" y="0"/>
                </a:lnTo>
                <a:lnTo>
                  <a:pt x="321973" y="134"/>
                </a:lnTo>
                <a:lnTo>
                  <a:pt x="277470" y="650"/>
                </a:lnTo>
                <a:lnTo>
                  <a:pt x="237791" y="1580"/>
                </a:lnTo>
                <a:lnTo>
                  <a:pt x="174985" y="4803"/>
                </a:lnTo>
                <a:lnTo>
                  <a:pt x="143957" y="31449"/>
                </a:lnTo>
                <a:lnTo>
                  <a:pt x="120057" y="110737"/>
                </a:lnTo>
                <a:lnTo>
                  <a:pt x="85592" y="254651"/>
                </a:lnTo>
                <a:lnTo>
                  <a:pt x="44955" y="472817"/>
                </a:lnTo>
                <a:lnTo>
                  <a:pt x="14327" y="694949"/>
                </a:lnTo>
                <a:lnTo>
                  <a:pt x="1881" y="847587"/>
                </a:lnTo>
                <a:lnTo>
                  <a:pt x="0" y="935598"/>
                </a:lnTo>
                <a:close/>
              </a:path>
            </a:pathLst>
          </a:custGeom>
          <a:solidFill>
            <a:srgbClr val="D9D9D9"/>
          </a:solidFill>
        </p:spPr>
        <p:txBody>
          <a:bodyPr wrap="square" lIns="0" tIns="0" rIns="0" bIns="0" rtlCol="0"/>
          <a:lstStyle/>
          <a:p>
            <a:endParaRPr/>
          </a:p>
        </p:txBody>
      </p:sp>
      <p:pic>
        <p:nvPicPr>
          <p:cNvPr id="3" name="object 3"/>
          <p:cNvPicPr/>
          <p:nvPr/>
        </p:nvPicPr>
        <p:blipFill>
          <a:blip r:embed="rId2" cstate="print"/>
          <a:stretch>
            <a:fillRect/>
          </a:stretch>
        </p:blipFill>
        <p:spPr>
          <a:xfrm>
            <a:off x="7847200" y="0"/>
            <a:ext cx="2514599" cy="2381249"/>
          </a:xfrm>
          <a:prstGeom prst="rect">
            <a:avLst/>
          </a:prstGeom>
        </p:spPr>
      </p:pic>
      <p:sp>
        <p:nvSpPr>
          <p:cNvPr id="4" name="object 4"/>
          <p:cNvSpPr txBox="1"/>
          <p:nvPr/>
        </p:nvSpPr>
        <p:spPr>
          <a:xfrm>
            <a:off x="6548466" y="2055176"/>
            <a:ext cx="5113655" cy="1275349"/>
          </a:xfrm>
          <a:prstGeom prst="rect">
            <a:avLst/>
          </a:prstGeom>
        </p:spPr>
        <p:txBody>
          <a:bodyPr vert="horz" wrap="square" lIns="0" tIns="11430" rIns="0" bIns="0" rtlCol="0">
            <a:spAutoFit/>
          </a:bodyPr>
          <a:lstStyle/>
          <a:p>
            <a:pPr algn="ctr">
              <a:lnSpc>
                <a:spcPts val="3475"/>
              </a:lnSpc>
              <a:spcBef>
                <a:spcPts val="90"/>
              </a:spcBef>
            </a:pPr>
            <a:r>
              <a:rPr sz="3600" spc="-15" dirty="0">
                <a:latin typeface="Times New Roman" panose="02020603050405020304" pitchFamily="18" charset="0"/>
                <a:cs typeface="Times New Roman" panose="02020603050405020304" pitchFamily="18" charset="0"/>
              </a:rPr>
              <a:t>U</a:t>
            </a:r>
            <a:r>
              <a:rPr sz="3600" spc="-180" dirty="0">
                <a:latin typeface="Times New Roman" panose="02020603050405020304" pitchFamily="18" charset="0"/>
                <a:cs typeface="Times New Roman" panose="02020603050405020304" pitchFamily="18" charset="0"/>
              </a:rPr>
              <a:t>n</a:t>
            </a:r>
            <a:r>
              <a:rPr sz="3600" spc="60" dirty="0">
                <a:latin typeface="Times New Roman" panose="02020603050405020304" pitchFamily="18" charset="0"/>
                <a:cs typeface="Times New Roman" panose="02020603050405020304" pitchFamily="18" charset="0"/>
              </a:rPr>
              <a:t>i</a:t>
            </a:r>
            <a:r>
              <a:rPr sz="3600" spc="-229" dirty="0">
                <a:latin typeface="Times New Roman" panose="02020603050405020304" pitchFamily="18" charset="0"/>
                <a:cs typeface="Times New Roman" panose="02020603050405020304" pitchFamily="18" charset="0"/>
              </a:rPr>
              <a:t>v</a:t>
            </a:r>
            <a:r>
              <a:rPr sz="3600" spc="-360" dirty="0">
                <a:latin typeface="Times New Roman" panose="02020603050405020304" pitchFamily="18" charset="0"/>
                <a:cs typeface="Times New Roman" panose="02020603050405020304" pitchFamily="18" charset="0"/>
              </a:rPr>
              <a:t>e</a:t>
            </a:r>
            <a:r>
              <a:rPr sz="3600" spc="-95" dirty="0">
                <a:latin typeface="Times New Roman" panose="02020603050405020304" pitchFamily="18" charset="0"/>
                <a:cs typeface="Times New Roman" panose="02020603050405020304" pitchFamily="18" charset="0"/>
              </a:rPr>
              <a:t>r</a:t>
            </a:r>
            <a:r>
              <a:rPr sz="3600" spc="-270" dirty="0">
                <a:latin typeface="Times New Roman" panose="02020603050405020304" pitchFamily="18" charset="0"/>
                <a:cs typeface="Times New Roman" panose="02020603050405020304" pitchFamily="18" charset="0"/>
              </a:rPr>
              <a:t>s</a:t>
            </a:r>
            <a:r>
              <a:rPr sz="3600" spc="60" dirty="0">
                <a:latin typeface="Times New Roman" panose="02020603050405020304" pitchFamily="18" charset="0"/>
                <a:cs typeface="Times New Roman" panose="02020603050405020304" pitchFamily="18" charset="0"/>
              </a:rPr>
              <a:t>i</a:t>
            </a:r>
            <a:r>
              <a:rPr sz="3600" spc="-50" dirty="0">
                <a:latin typeface="Times New Roman" panose="02020603050405020304" pitchFamily="18" charset="0"/>
                <a:cs typeface="Times New Roman" panose="02020603050405020304" pitchFamily="18" charset="0"/>
              </a:rPr>
              <a:t>t</a:t>
            </a:r>
            <a:r>
              <a:rPr sz="3600" spc="-355" dirty="0">
                <a:latin typeface="Times New Roman" panose="02020603050405020304" pitchFamily="18" charset="0"/>
                <a:cs typeface="Times New Roman" panose="02020603050405020304" pitchFamily="18" charset="0"/>
              </a:rPr>
              <a:t>é</a:t>
            </a:r>
            <a:r>
              <a:rPr sz="3600" spc="-280" dirty="0">
                <a:latin typeface="Times New Roman" panose="02020603050405020304" pitchFamily="18" charset="0"/>
                <a:cs typeface="Times New Roman" panose="02020603050405020304" pitchFamily="18" charset="0"/>
              </a:rPr>
              <a:t> </a:t>
            </a:r>
            <a:r>
              <a:rPr sz="3600" spc="130" dirty="0">
                <a:latin typeface="Times New Roman" panose="02020603050405020304" pitchFamily="18" charset="0"/>
                <a:cs typeface="Times New Roman" panose="02020603050405020304" pitchFamily="18" charset="0"/>
              </a:rPr>
              <a:t>C</a:t>
            </a:r>
            <a:r>
              <a:rPr sz="3600" spc="-150" dirty="0">
                <a:latin typeface="Times New Roman" panose="02020603050405020304" pitchFamily="18" charset="0"/>
                <a:cs typeface="Times New Roman" panose="02020603050405020304" pitchFamily="18" charset="0"/>
              </a:rPr>
              <a:t>h</a:t>
            </a:r>
            <a:r>
              <a:rPr sz="3600" spc="-260" dirty="0">
                <a:latin typeface="Times New Roman" panose="02020603050405020304" pitchFamily="18" charset="0"/>
                <a:cs typeface="Times New Roman" panose="02020603050405020304" pitchFamily="18" charset="0"/>
              </a:rPr>
              <a:t>o</a:t>
            </a:r>
            <a:r>
              <a:rPr sz="3600" spc="-190" dirty="0">
                <a:latin typeface="Times New Roman" panose="02020603050405020304" pitchFamily="18" charset="0"/>
                <a:cs typeface="Times New Roman" panose="02020603050405020304" pitchFamily="18" charset="0"/>
              </a:rPr>
              <a:t>u</a:t>
            </a:r>
            <a:r>
              <a:rPr sz="3600" spc="-260" dirty="0">
                <a:latin typeface="Times New Roman" panose="02020603050405020304" pitchFamily="18" charset="0"/>
                <a:cs typeface="Times New Roman" panose="02020603050405020304" pitchFamily="18" charset="0"/>
              </a:rPr>
              <a:t>a</a:t>
            </a:r>
            <a:r>
              <a:rPr sz="3600" spc="60" dirty="0">
                <a:latin typeface="Times New Roman" panose="02020603050405020304" pitchFamily="18" charset="0"/>
                <a:cs typeface="Times New Roman" panose="02020603050405020304" pitchFamily="18" charset="0"/>
              </a:rPr>
              <a:t>i</a:t>
            </a:r>
            <a:r>
              <a:rPr sz="3600" spc="-280" dirty="0">
                <a:latin typeface="Times New Roman" panose="02020603050405020304" pitchFamily="18" charset="0"/>
                <a:cs typeface="Times New Roman" panose="02020603050405020304" pitchFamily="18" charset="0"/>
              </a:rPr>
              <a:t>b </a:t>
            </a:r>
            <a:r>
              <a:rPr sz="3600" spc="-195" dirty="0">
                <a:latin typeface="Times New Roman" panose="02020603050405020304" pitchFamily="18" charset="0"/>
                <a:cs typeface="Times New Roman" panose="02020603050405020304" pitchFamily="18" charset="0"/>
              </a:rPr>
              <a:t>d</a:t>
            </a:r>
            <a:r>
              <a:rPr sz="3600" spc="-260" dirty="0">
                <a:latin typeface="Times New Roman" panose="02020603050405020304" pitchFamily="18" charset="0"/>
                <a:cs typeface="Times New Roman" panose="02020603050405020304" pitchFamily="18" charset="0"/>
              </a:rPr>
              <a:t>o</a:t>
            </a:r>
            <a:r>
              <a:rPr sz="3600" spc="-190" dirty="0">
                <a:latin typeface="Times New Roman" panose="02020603050405020304" pitchFamily="18" charset="0"/>
                <a:cs typeface="Times New Roman" panose="02020603050405020304" pitchFamily="18" charset="0"/>
              </a:rPr>
              <a:t>u</a:t>
            </a:r>
            <a:r>
              <a:rPr sz="3600" spc="-90" dirty="0">
                <a:latin typeface="Times New Roman" panose="02020603050405020304" pitchFamily="18" charset="0"/>
                <a:cs typeface="Times New Roman" panose="02020603050405020304" pitchFamily="18" charset="0"/>
              </a:rPr>
              <a:t>kk</a:t>
            </a:r>
            <a:r>
              <a:rPr sz="3600" spc="-260" dirty="0">
                <a:latin typeface="Times New Roman" panose="02020603050405020304" pitchFamily="18" charset="0"/>
                <a:cs typeface="Times New Roman" panose="02020603050405020304" pitchFamily="18" charset="0"/>
              </a:rPr>
              <a:t>a</a:t>
            </a:r>
            <a:r>
              <a:rPr sz="3600" spc="30" dirty="0">
                <a:latin typeface="Times New Roman" panose="02020603050405020304" pitchFamily="18" charset="0"/>
                <a:cs typeface="Times New Roman" panose="02020603050405020304" pitchFamily="18" charset="0"/>
              </a:rPr>
              <a:t>l</a:t>
            </a:r>
            <a:r>
              <a:rPr sz="3600" spc="60" dirty="0">
                <a:latin typeface="Times New Roman" panose="02020603050405020304" pitchFamily="18" charset="0"/>
                <a:cs typeface="Times New Roman" panose="02020603050405020304" pitchFamily="18" charset="0"/>
              </a:rPr>
              <a:t>i</a:t>
            </a:r>
            <a:endParaRPr sz="3600" dirty="0">
              <a:latin typeface="Times New Roman" panose="02020603050405020304" pitchFamily="18" charset="0"/>
              <a:cs typeface="Times New Roman" panose="02020603050405020304" pitchFamily="18" charset="0"/>
            </a:endParaRPr>
          </a:p>
          <a:p>
            <a:pPr marL="766445" marR="866775" algn="ctr">
              <a:lnSpc>
                <a:spcPct val="60800"/>
              </a:lnSpc>
              <a:spcBef>
                <a:spcPts val="850"/>
              </a:spcBef>
            </a:pPr>
            <a:r>
              <a:rPr sz="3600" spc="-80" dirty="0">
                <a:latin typeface="Times New Roman" panose="02020603050405020304" pitchFamily="18" charset="0"/>
                <a:cs typeface="Times New Roman" panose="02020603050405020304" pitchFamily="18" charset="0"/>
              </a:rPr>
              <a:t>f</a:t>
            </a:r>
            <a:r>
              <a:rPr sz="3600" spc="-260" dirty="0">
                <a:latin typeface="Times New Roman" panose="02020603050405020304" pitchFamily="18" charset="0"/>
                <a:cs typeface="Times New Roman" panose="02020603050405020304" pitchFamily="18" charset="0"/>
              </a:rPr>
              <a:t>a</a:t>
            </a:r>
            <a:r>
              <a:rPr sz="3600" spc="-210" dirty="0">
                <a:latin typeface="Times New Roman" panose="02020603050405020304" pitchFamily="18" charset="0"/>
                <a:cs typeface="Times New Roman" panose="02020603050405020304" pitchFamily="18" charset="0"/>
              </a:rPr>
              <a:t>c</a:t>
            </a:r>
            <a:r>
              <a:rPr sz="3600" spc="-190" dirty="0">
                <a:latin typeface="Times New Roman" panose="02020603050405020304" pitchFamily="18" charset="0"/>
                <a:cs typeface="Times New Roman" panose="02020603050405020304" pitchFamily="18" charset="0"/>
              </a:rPr>
              <a:t>u</a:t>
            </a:r>
            <a:r>
              <a:rPr sz="3600" spc="30" dirty="0">
                <a:latin typeface="Times New Roman" panose="02020603050405020304" pitchFamily="18" charset="0"/>
                <a:cs typeface="Times New Roman" panose="02020603050405020304" pitchFamily="18" charset="0"/>
              </a:rPr>
              <a:t>l</a:t>
            </a:r>
            <a:r>
              <a:rPr sz="3600" spc="-50" dirty="0">
                <a:latin typeface="Times New Roman" panose="02020603050405020304" pitchFamily="18" charset="0"/>
                <a:cs typeface="Times New Roman" panose="02020603050405020304" pitchFamily="18" charset="0"/>
              </a:rPr>
              <a:t>t</a:t>
            </a:r>
            <a:r>
              <a:rPr sz="3600" spc="-355" dirty="0">
                <a:latin typeface="Times New Roman" panose="02020603050405020304" pitchFamily="18" charset="0"/>
                <a:cs typeface="Times New Roman" panose="02020603050405020304" pitchFamily="18" charset="0"/>
              </a:rPr>
              <a:t>é</a:t>
            </a:r>
            <a:r>
              <a:rPr sz="3600" spc="-280" dirty="0">
                <a:latin typeface="Times New Roman" panose="02020603050405020304" pitchFamily="18" charset="0"/>
                <a:cs typeface="Times New Roman" panose="02020603050405020304" pitchFamily="18" charset="0"/>
              </a:rPr>
              <a:t> </a:t>
            </a:r>
            <a:r>
              <a:rPr sz="3600" spc="-195" dirty="0">
                <a:latin typeface="Times New Roman" panose="02020603050405020304" pitchFamily="18" charset="0"/>
                <a:cs typeface="Times New Roman" panose="02020603050405020304" pitchFamily="18" charset="0"/>
              </a:rPr>
              <a:t>d</a:t>
            </a:r>
            <a:r>
              <a:rPr sz="3600" spc="-360" dirty="0">
                <a:latin typeface="Times New Roman" panose="02020603050405020304" pitchFamily="18" charset="0"/>
                <a:cs typeface="Times New Roman" panose="02020603050405020304" pitchFamily="18" charset="0"/>
              </a:rPr>
              <a:t>e</a:t>
            </a:r>
            <a:r>
              <a:rPr sz="3600" spc="-265" dirty="0">
                <a:latin typeface="Times New Roman" panose="02020603050405020304" pitchFamily="18" charset="0"/>
                <a:cs typeface="Times New Roman" panose="02020603050405020304" pitchFamily="18" charset="0"/>
              </a:rPr>
              <a:t>s</a:t>
            </a:r>
            <a:r>
              <a:rPr sz="3600" spc="-280" dirty="0">
                <a:latin typeface="Times New Roman" panose="02020603050405020304" pitchFamily="18" charset="0"/>
                <a:cs typeface="Times New Roman" panose="02020603050405020304" pitchFamily="18" charset="0"/>
              </a:rPr>
              <a:t> </a:t>
            </a:r>
            <a:r>
              <a:rPr sz="3600" spc="-270" dirty="0">
                <a:latin typeface="Times New Roman" panose="02020603050405020304" pitchFamily="18" charset="0"/>
                <a:cs typeface="Times New Roman" panose="02020603050405020304" pitchFamily="18" charset="0"/>
              </a:rPr>
              <a:t>s</a:t>
            </a:r>
            <a:r>
              <a:rPr sz="3600" spc="-210" dirty="0">
                <a:latin typeface="Times New Roman" panose="02020603050405020304" pitchFamily="18" charset="0"/>
                <a:cs typeface="Times New Roman" panose="02020603050405020304" pitchFamily="18" charset="0"/>
              </a:rPr>
              <a:t>c</a:t>
            </a:r>
            <a:r>
              <a:rPr sz="3600" spc="60" dirty="0">
                <a:latin typeface="Times New Roman" panose="02020603050405020304" pitchFamily="18" charset="0"/>
                <a:cs typeface="Times New Roman" panose="02020603050405020304" pitchFamily="18" charset="0"/>
              </a:rPr>
              <a:t>i</a:t>
            </a:r>
            <a:r>
              <a:rPr sz="3600" spc="-360" dirty="0">
                <a:latin typeface="Times New Roman" panose="02020603050405020304" pitchFamily="18" charset="0"/>
                <a:cs typeface="Times New Roman" panose="02020603050405020304" pitchFamily="18" charset="0"/>
              </a:rPr>
              <a:t>e</a:t>
            </a:r>
            <a:r>
              <a:rPr sz="3600" spc="-180" dirty="0">
                <a:latin typeface="Times New Roman" panose="02020603050405020304" pitchFamily="18" charset="0"/>
                <a:cs typeface="Times New Roman" panose="02020603050405020304" pitchFamily="18" charset="0"/>
              </a:rPr>
              <a:t>n</a:t>
            </a:r>
            <a:r>
              <a:rPr sz="3600" spc="-210" dirty="0">
                <a:latin typeface="Times New Roman" panose="02020603050405020304" pitchFamily="18" charset="0"/>
                <a:cs typeface="Times New Roman" panose="02020603050405020304" pitchFamily="18" charset="0"/>
              </a:rPr>
              <a:t>c</a:t>
            </a:r>
            <a:r>
              <a:rPr sz="3600" spc="-360" dirty="0">
                <a:latin typeface="Times New Roman" panose="02020603050405020304" pitchFamily="18" charset="0"/>
                <a:cs typeface="Times New Roman" panose="02020603050405020304" pitchFamily="18" charset="0"/>
              </a:rPr>
              <a:t>e</a:t>
            </a:r>
            <a:r>
              <a:rPr sz="3600" spc="-210" dirty="0">
                <a:latin typeface="Times New Roman" panose="02020603050405020304" pitchFamily="18" charset="0"/>
                <a:cs typeface="Times New Roman" panose="02020603050405020304" pitchFamily="18" charset="0"/>
              </a:rPr>
              <a:t>s  </a:t>
            </a:r>
            <a:r>
              <a:rPr sz="3600" spc="-200" dirty="0">
                <a:latin typeface="Times New Roman" panose="02020603050405020304" pitchFamily="18" charset="0"/>
                <a:cs typeface="Times New Roman" panose="02020603050405020304" pitchFamily="18" charset="0"/>
              </a:rPr>
              <a:t>E</a:t>
            </a:r>
            <a:r>
              <a:rPr sz="3600" spc="30" dirty="0">
                <a:latin typeface="Times New Roman" panose="02020603050405020304" pitchFamily="18" charset="0"/>
                <a:cs typeface="Times New Roman" panose="02020603050405020304" pitchFamily="18" charset="0"/>
              </a:rPr>
              <a:t>l</a:t>
            </a:r>
            <a:r>
              <a:rPr sz="3600" spc="-280" dirty="0">
                <a:latin typeface="Times New Roman" panose="02020603050405020304" pitchFamily="18" charset="0"/>
                <a:cs typeface="Times New Roman" panose="02020603050405020304" pitchFamily="18" charset="0"/>
              </a:rPr>
              <a:t> </a:t>
            </a:r>
            <a:r>
              <a:rPr sz="3600" spc="-90" dirty="0">
                <a:latin typeface="Times New Roman" panose="02020603050405020304" pitchFamily="18" charset="0"/>
                <a:cs typeface="Times New Roman" panose="02020603050405020304" pitchFamily="18" charset="0"/>
              </a:rPr>
              <a:t>j</a:t>
            </a:r>
            <a:r>
              <a:rPr sz="3600" spc="-260" dirty="0">
                <a:latin typeface="Times New Roman" panose="02020603050405020304" pitchFamily="18" charset="0"/>
                <a:cs typeface="Times New Roman" panose="02020603050405020304" pitchFamily="18" charset="0"/>
              </a:rPr>
              <a:t>a</a:t>
            </a:r>
            <a:r>
              <a:rPr sz="3600" spc="-195" dirty="0">
                <a:latin typeface="Times New Roman" panose="02020603050405020304" pitchFamily="18" charset="0"/>
                <a:cs typeface="Times New Roman" panose="02020603050405020304" pitchFamily="18" charset="0"/>
              </a:rPr>
              <a:t>d</a:t>
            </a:r>
            <a:r>
              <a:rPr sz="3600" spc="60" dirty="0">
                <a:latin typeface="Times New Roman" panose="02020603050405020304" pitchFamily="18" charset="0"/>
                <a:cs typeface="Times New Roman" panose="02020603050405020304" pitchFamily="18" charset="0"/>
              </a:rPr>
              <a:t>i</a:t>
            </a:r>
            <a:r>
              <a:rPr sz="3600" spc="-195" dirty="0">
                <a:latin typeface="Times New Roman" panose="02020603050405020304" pitchFamily="18" charset="0"/>
                <a:cs typeface="Times New Roman" panose="02020603050405020304" pitchFamily="18" charset="0"/>
              </a:rPr>
              <a:t>d</a:t>
            </a:r>
            <a:r>
              <a:rPr sz="3600" spc="-254" dirty="0">
                <a:latin typeface="Times New Roman" panose="02020603050405020304" pitchFamily="18" charset="0"/>
                <a:cs typeface="Times New Roman" panose="02020603050405020304" pitchFamily="18" charset="0"/>
              </a:rPr>
              <a:t>a</a:t>
            </a:r>
            <a:endParaRPr sz="3600" dirty="0">
              <a:latin typeface="Times New Roman" panose="02020603050405020304" pitchFamily="18" charset="0"/>
              <a:cs typeface="Times New Roman" panose="02020603050405020304" pitchFamily="18" charset="0"/>
            </a:endParaRPr>
          </a:p>
        </p:txBody>
      </p:sp>
      <p:sp>
        <p:nvSpPr>
          <p:cNvPr id="5" name="object 5"/>
          <p:cNvSpPr txBox="1"/>
          <p:nvPr/>
        </p:nvSpPr>
        <p:spPr>
          <a:xfrm>
            <a:off x="2648515" y="3717546"/>
            <a:ext cx="11876405" cy="1958975"/>
          </a:xfrm>
          <a:prstGeom prst="rect">
            <a:avLst/>
          </a:prstGeom>
        </p:spPr>
        <p:txBody>
          <a:bodyPr vert="horz" wrap="square" lIns="0" tIns="17145" rIns="0" bIns="0" rtlCol="0">
            <a:spAutoFit/>
          </a:bodyPr>
          <a:lstStyle/>
          <a:p>
            <a:pPr marL="12700">
              <a:lnSpc>
                <a:spcPct val="100000"/>
              </a:lnSpc>
              <a:spcBef>
                <a:spcPts val="135"/>
              </a:spcBef>
            </a:pPr>
            <a:r>
              <a:rPr sz="12650" spc="-40" dirty="0">
                <a:solidFill>
                  <a:srgbClr val="2B251F"/>
                </a:solidFill>
                <a:latin typeface="Tahoma"/>
                <a:cs typeface="Tahoma"/>
              </a:rPr>
              <a:t>A</a:t>
            </a:r>
            <a:r>
              <a:rPr sz="12650" spc="130" dirty="0">
                <a:solidFill>
                  <a:srgbClr val="2B251F"/>
                </a:solidFill>
                <a:latin typeface="Tahoma"/>
                <a:cs typeface="Tahoma"/>
              </a:rPr>
              <a:t>l</a:t>
            </a:r>
            <a:r>
              <a:rPr sz="12650" spc="-1005" dirty="0">
                <a:solidFill>
                  <a:srgbClr val="2B251F"/>
                </a:solidFill>
                <a:latin typeface="Tahoma"/>
                <a:cs typeface="Tahoma"/>
              </a:rPr>
              <a:t>g</a:t>
            </a:r>
            <a:r>
              <a:rPr sz="12650" spc="-869" dirty="0">
                <a:solidFill>
                  <a:srgbClr val="2B251F"/>
                </a:solidFill>
                <a:latin typeface="Tahoma"/>
                <a:cs typeface="Tahoma"/>
              </a:rPr>
              <a:t>o</a:t>
            </a:r>
            <a:r>
              <a:rPr sz="12650" spc="-300" dirty="0">
                <a:solidFill>
                  <a:srgbClr val="2B251F"/>
                </a:solidFill>
                <a:latin typeface="Tahoma"/>
                <a:cs typeface="Tahoma"/>
              </a:rPr>
              <a:t>r</a:t>
            </a:r>
            <a:r>
              <a:rPr sz="12650" spc="225" dirty="0">
                <a:solidFill>
                  <a:srgbClr val="2B251F"/>
                </a:solidFill>
                <a:latin typeface="Tahoma"/>
                <a:cs typeface="Tahoma"/>
              </a:rPr>
              <a:t>i</a:t>
            </a:r>
            <a:r>
              <a:rPr sz="12650" spc="-155" dirty="0">
                <a:solidFill>
                  <a:srgbClr val="2B251F"/>
                </a:solidFill>
                <a:latin typeface="Tahoma"/>
                <a:cs typeface="Tahoma"/>
              </a:rPr>
              <a:t>t</a:t>
            </a:r>
            <a:r>
              <a:rPr sz="12650" spc="-470" dirty="0">
                <a:solidFill>
                  <a:srgbClr val="2B251F"/>
                </a:solidFill>
                <a:latin typeface="Tahoma"/>
                <a:cs typeface="Tahoma"/>
              </a:rPr>
              <a:t>h</a:t>
            </a:r>
            <a:r>
              <a:rPr sz="12650" spc="-940" dirty="0">
                <a:solidFill>
                  <a:srgbClr val="2B251F"/>
                </a:solidFill>
                <a:latin typeface="Tahoma"/>
                <a:cs typeface="Tahoma"/>
              </a:rPr>
              <a:t>m</a:t>
            </a:r>
            <a:r>
              <a:rPr sz="12650" spc="-1225" dirty="0">
                <a:solidFill>
                  <a:srgbClr val="2B251F"/>
                </a:solidFill>
                <a:latin typeface="Tahoma"/>
                <a:cs typeface="Tahoma"/>
              </a:rPr>
              <a:t>e</a:t>
            </a:r>
            <a:r>
              <a:rPr sz="12650" spc="-955" dirty="0">
                <a:solidFill>
                  <a:srgbClr val="2B251F"/>
                </a:solidFill>
                <a:latin typeface="Tahoma"/>
                <a:cs typeface="Tahoma"/>
              </a:rPr>
              <a:t> </a:t>
            </a:r>
            <a:r>
              <a:rPr sz="12650" spc="-40" dirty="0">
                <a:solidFill>
                  <a:srgbClr val="2B251F"/>
                </a:solidFill>
                <a:latin typeface="Tahoma"/>
                <a:cs typeface="Tahoma"/>
              </a:rPr>
              <a:t>A</a:t>
            </a:r>
            <a:r>
              <a:rPr sz="12650" spc="-720" dirty="0">
                <a:solidFill>
                  <a:srgbClr val="2B251F"/>
                </a:solidFill>
                <a:latin typeface="Tahoma"/>
                <a:cs typeface="Tahoma"/>
              </a:rPr>
              <a:t>p</a:t>
            </a:r>
            <a:r>
              <a:rPr sz="12650" spc="-300" dirty="0">
                <a:solidFill>
                  <a:srgbClr val="2B251F"/>
                </a:solidFill>
                <a:latin typeface="Tahoma"/>
                <a:cs typeface="Tahoma"/>
              </a:rPr>
              <a:t>r</a:t>
            </a:r>
            <a:r>
              <a:rPr sz="12650" spc="225" dirty="0">
                <a:solidFill>
                  <a:srgbClr val="2B251F"/>
                </a:solidFill>
                <a:latin typeface="Tahoma"/>
                <a:cs typeface="Tahoma"/>
              </a:rPr>
              <a:t>i</a:t>
            </a:r>
            <a:r>
              <a:rPr sz="12650" spc="-585" dirty="0">
                <a:solidFill>
                  <a:srgbClr val="2B251F"/>
                </a:solidFill>
                <a:latin typeface="Tahoma"/>
                <a:cs typeface="Tahoma"/>
              </a:rPr>
              <a:t>or</a:t>
            </a:r>
            <a:r>
              <a:rPr sz="12650" spc="225" dirty="0">
                <a:solidFill>
                  <a:srgbClr val="2B251F"/>
                </a:solidFill>
                <a:latin typeface="Tahoma"/>
                <a:cs typeface="Tahoma"/>
              </a:rPr>
              <a:t>i</a:t>
            </a:r>
            <a:endParaRPr sz="12650">
              <a:latin typeface="Tahoma"/>
              <a:cs typeface="Tahoma"/>
            </a:endParaRPr>
          </a:p>
        </p:txBody>
      </p:sp>
      <p:sp>
        <p:nvSpPr>
          <p:cNvPr id="6" name="object 6"/>
          <p:cNvSpPr txBox="1"/>
          <p:nvPr/>
        </p:nvSpPr>
        <p:spPr>
          <a:xfrm>
            <a:off x="7575435" y="9164769"/>
            <a:ext cx="3054985" cy="975994"/>
          </a:xfrm>
          <a:prstGeom prst="rect">
            <a:avLst/>
          </a:prstGeom>
        </p:spPr>
        <p:txBody>
          <a:bodyPr vert="horz" wrap="square" lIns="0" tIns="17145" rIns="0" bIns="0" rtlCol="0">
            <a:spAutoFit/>
          </a:bodyPr>
          <a:lstStyle/>
          <a:p>
            <a:pPr marL="12700">
              <a:lnSpc>
                <a:spcPct val="100000"/>
              </a:lnSpc>
              <a:spcBef>
                <a:spcPts val="135"/>
              </a:spcBef>
            </a:pPr>
            <a:r>
              <a:rPr sz="6200" spc="-630" dirty="0">
                <a:solidFill>
                  <a:srgbClr val="2B251F"/>
                </a:solidFill>
                <a:latin typeface="Tahoma"/>
                <a:cs typeface="Tahoma"/>
              </a:rPr>
              <a:t>2020/2021</a:t>
            </a:r>
            <a:endParaRPr sz="6200">
              <a:latin typeface="Tahoma"/>
              <a:cs typeface="Tahoma"/>
            </a:endParaRPr>
          </a:p>
        </p:txBody>
      </p:sp>
      <p:sp>
        <p:nvSpPr>
          <p:cNvPr id="7" name="object 7"/>
          <p:cNvSpPr txBox="1"/>
          <p:nvPr/>
        </p:nvSpPr>
        <p:spPr>
          <a:xfrm>
            <a:off x="1299353" y="7649009"/>
            <a:ext cx="3080385" cy="1258570"/>
          </a:xfrm>
          <a:prstGeom prst="rect">
            <a:avLst/>
          </a:prstGeom>
        </p:spPr>
        <p:txBody>
          <a:bodyPr vert="horz" wrap="square" lIns="0" tIns="198120" rIns="0" bIns="0" rtlCol="0">
            <a:spAutoFit/>
          </a:bodyPr>
          <a:lstStyle/>
          <a:p>
            <a:pPr marL="12700">
              <a:lnSpc>
                <a:spcPct val="100000"/>
              </a:lnSpc>
              <a:spcBef>
                <a:spcPts val="1560"/>
              </a:spcBef>
              <a:tabLst>
                <a:tab pos="2035810" algn="l"/>
              </a:tabLst>
            </a:pPr>
            <a:r>
              <a:rPr sz="2900" spc="405" dirty="0">
                <a:solidFill>
                  <a:srgbClr val="2B251F"/>
                </a:solidFill>
                <a:latin typeface="Microsoft Sans Serif"/>
                <a:cs typeface="Microsoft Sans Serif"/>
              </a:rPr>
              <a:t>R</a:t>
            </a:r>
            <a:r>
              <a:rPr sz="2900" spc="250" dirty="0">
                <a:solidFill>
                  <a:srgbClr val="2B251F"/>
                </a:solidFill>
                <a:latin typeface="Microsoft Sans Serif"/>
                <a:cs typeface="Microsoft Sans Serif"/>
              </a:rPr>
              <a:t>É</a:t>
            </a:r>
            <a:r>
              <a:rPr sz="2900" spc="610" dirty="0">
                <a:solidFill>
                  <a:srgbClr val="2B251F"/>
                </a:solidFill>
                <a:latin typeface="Microsoft Sans Serif"/>
                <a:cs typeface="Microsoft Sans Serif"/>
              </a:rPr>
              <a:t>A</a:t>
            </a:r>
            <a:r>
              <a:rPr sz="2900" spc="550" dirty="0">
                <a:solidFill>
                  <a:srgbClr val="2B251F"/>
                </a:solidFill>
                <a:latin typeface="Microsoft Sans Serif"/>
                <a:cs typeface="Microsoft Sans Serif"/>
              </a:rPr>
              <a:t>L</a:t>
            </a:r>
            <a:r>
              <a:rPr sz="2900" spc="484" dirty="0">
                <a:solidFill>
                  <a:srgbClr val="2B251F"/>
                </a:solidFill>
                <a:latin typeface="Microsoft Sans Serif"/>
                <a:cs typeface="Microsoft Sans Serif"/>
              </a:rPr>
              <a:t>I</a:t>
            </a:r>
            <a:r>
              <a:rPr sz="2900" spc="70" dirty="0">
                <a:solidFill>
                  <a:srgbClr val="2B251F"/>
                </a:solidFill>
                <a:latin typeface="Microsoft Sans Serif"/>
                <a:cs typeface="Microsoft Sans Serif"/>
              </a:rPr>
              <a:t>S</a:t>
            </a:r>
            <a:r>
              <a:rPr sz="2900" spc="85" dirty="0">
                <a:solidFill>
                  <a:srgbClr val="2B251F"/>
                </a:solidFill>
                <a:latin typeface="Microsoft Sans Serif"/>
                <a:cs typeface="Microsoft Sans Serif"/>
              </a:rPr>
              <a:t>É</a:t>
            </a:r>
            <a:r>
              <a:rPr sz="2900" dirty="0">
                <a:solidFill>
                  <a:srgbClr val="2B251F"/>
                </a:solidFill>
                <a:latin typeface="Microsoft Sans Serif"/>
                <a:cs typeface="Microsoft Sans Serif"/>
              </a:rPr>
              <a:t>	</a:t>
            </a:r>
            <a:r>
              <a:rPr sz="2900" spc="260" dirty="0">
                <a:solidFill>
                  <a:srgbClr val="2B251F"/>
                </a:solidFill>
                <a:latin typeface="Microsoft Sans Serif"/>
                <a:cs typeface="Microsoft Sans Serif"/>
              </a:rPr>
              <a:t>P</a:t>
            </a:r>
            <a:r>
              <a:rPr sz="2900" spc="610" dirty="0">
                <a:solidFill>
                  <a:srgbClr val="2B251F"/>
                </a:solidFill>
                <a:latin typeface="Microsoft Sans Serif"/>
                <a:cs typeface="Microsoft Sans Serif"/>
              </a:rPr>
              <a:t>A</a:t>
            </a:r>
            <a:r>
              <a:rPr sz="2900" spc="405" dirty="0">
                <a:solidFill>
                  <a:srgbClr val="2B251F"/>
                </a:solidFill>
                <a:latin typeface="Microsoft Sans Serif"/>
                <a:cs typeface="Microsoft Sans Serif"/>
              </a:rPr>
              <a:t>R</a:t>
            </a:r>
            <a:r>
              <a:rPr sz="2900" spc="50" dirty="0">
                <a:solidFill>
                  <a:srgbClr val="2B251F"/>
                </a:solidFill>
                <a:latin typeface="Microsoft Sans Serif"/>
                <a:cs typeface="Microsoft Sans Serif"/>
              </a:rPr>
              <a:t>:</a:t>
            </a:r>
            <a:endParaRPr sz="2900">
              <a:latin typeface="Microsoft Sans Serif"/>
              <a:cs typeface="Microsoft Sans Serif"/>
            </a:endParaRPr>
          </a:p>
          <a:p>
            <a:pPr marL="12700">
              <a:lnSpc>
                <a:spcPct val="100000"/>
              </a:lnSpc>
              <a:spcBef>
                <a:spcPts val="1405"/>
              </a:spcBef>
            </a:pPr>
            <a:r>
              <a:rPr sz="2800" b="1" spc="-80" dirty="0">
                <a:solidFill>
                  <a:srgbClr val="C36E28"/>
                </a:solidFill>
                <a:latin typeface="Trebuchet MS"/>
                <a:cs typeface="Trebuchet MS"/>
              </a:rPr>
              <a:t>H</a:t>
            </a:r>
            <a:r>
              <a:rPr sz="2800" b="1" spc="-235" dirty="0">
                <a:solidFill>
                  <a:srgbClr val="C36E28"/>
                </a:solidFill>
                <a:latin typeface="Trebuchet MS"/>
                <a:cs typeface="Trebuchet MS"/>
              </a:rPr>
              <a:t>A</a:t>
            </a:r>
            <a:r>
              <a:rPr sz="2800" b="1" spc="-30" dirty="0">
                <a:solidFill>
                  <a:srgbClr val="C36E28"/>
                </a:solidFill>
                <a:latin typeface="Trebuchet MS"/>
                <a:cs typeface="Trebuchet MS"/>
              </a:rPr>
              <a:t>M</a:t>
            </a:r>
            <a:r>
              <a:rPr sz="2800" b="1" spc="-65" dirty="0">
                <a:solidFill>
                  <a:srgbClr val="C36E28"/>
                </a:solidFill>
                <a:latin typeface="Trebuchet MS"/>
                <a:cs typeface="Trebuchet MS"/>
              </a:rPr>
              <a:t>Z</a:t>
            </a:r>
            <a:r>
              <a:rPr sz="2800" b="1" spc="-229" dirty="0">
                <a:solidFill>
                  <a:srgbClr val="C36E28"/>
                </a:solidFill>
                <a:latin typeface="Trebuchet MS"/>
                <a:cs typeface="Trebuchet MS"/>
              </a:rPr>
              <a:t>A</a:t>
            </a:r>
            <a:r>
              <a:rPr sz="2800" b="1" spc="-285" dirty="0">
                <a:solidFill>
                  <a:srgbClr val="C36E28"/>
                </a:solidFill>
                <a:latin typeface="Trebuchet MS"/>
                <a:cs typeface="Trebuchet MS"/>
              </a:rPr>
              <a:t> </a:t>
            </a:r>
            <a:r>
              <a:rPr sz="2800" b="1" spc="-70" dirty="0">
                <a:solidFill>
                  <a:srgbClr val="C36E28"/>
                </a:solidFill>
                <a:latin typeface="Trebuchet MS"/>
                <a:cs typeface="Trebuchet MS"/>
              </a:rPr>
              <a:t>D</a:t>
            </a:r>
            <a:r>
              <a:rPr sz="2800" b="1" spc="-100" dirty="0">
                <a:solidFill>
                  <a:srgbClr val="C36E28"/>
                </a:solidFill>
                <a:latin typeface="Trebuchet MS"/>
                <a:cs typeface="Trebuchet MS"/>
              </a:rPr>
              <a:t>O</a:t>
            </a:r>
            <a:r>
              <a:rPr sz="2800" b="1" spc="-80" dirty="0">
                <a:solidFill>
                  <a:srgbClr val="C36E28"/>
                </a:solidFill>
                <a:latin typeface="Trebuchet MS"/>
                <a:cs typeface="Trebuchet MS"/>
              </a:rPr>
              <a:t>U</a:t>
            </a:r>
            <a:r>
              <a:rPr sz="2800" b="1" spc="-235" dirty="0">
                <a:solidFill>
                  <a:srgbClr val="C36E28"/>
                </a:solidFill>
                <a:latin typeface="Trebuchet MS"/>
                <a:cs typeface="Trebuchet MS"/>
              </a:rPr>
              <a:t>A</a:t>
            </a:r>
            <a:r>
              <a:rPr sz="2800" b="1" spc="-15" dirty="0">
                <a:solidFill>
                  <a:srgbClr val="C36E28"/>
                </a:solidFill>
                <a:latin typeface="Trebuchet MS"/>
                <a:cs typeface="Trebuchet MS"/>
              </a:rPr>
              <a:t>I</a:t>
            </a:r>
            <a:r>
              <a:rPr sz="2800" b="1" spc="-100" dirty="0">
                <a:solidFill>
                  <a:srgbClr val="C36E28"/>
                </a:solidFill>
                <a:latin typeface="Trebuchet MS"/>
                <a:cs typeface="Trebuchet MS"/>
              </a:rPr>
              <a:t>O</a:t>
            </a:r>
            <a:r>
              <a:rPr sz="2800" b="1" spc="-80" dirty="0">
                <a:solidFill>
                  <a:srgbClr val="C36E28"/>
                </a:solidFill>
                <a:latin typeface="Trebuchet MS"/>
                <a:cs typeface="Trebuchet MS"/>
              </a:rPr>
              <a:t>U</a:t>
            </a:r>
            <a:r>
              <a:rPr sz="2800" b="1" spc="-15" dirty="0">
                <a:solidFill>
                  <a:srgbClr val="C36E28"/>
                </a:solidFill>
                <a:latin typeface="Trebuchet MS"/>
                <a:cs typeface="Trebuchet MS"/>
              </a:rPr>
              <a:t>I</a:t>
            </a:r>
            <a:endParaRPr sz="2800">
              <a:latin typeface="Trebuchet MS"/>
              <a:cs typeface="Trebuchet MS"/>
            </a:endParaRPr>
          </a:p>
        </p:txBody>
      </p:sp>
      <p:sp>
        <p:nvSpPr>
          <p:cNvPr id="8" name="object 8"/>
          <p:cNvSpPr txBox="1"/>
          <p:nvPr/>
        </p:nvSpPr>
        <p:spPr>
          <a:xfrm>
            <a:off x="13455250" y="7649009"/>
            <a:ext cx="3406140" cy="1258570"/>
          </a:xfrm>
          <a:prstGeom prst="rect">
            <a:avLst/>
          </a:prstGeom>
        </p:spPr>
        <p:txBody>
          <a:bodyPr vert="horz" wrap="square" lIns="0" tIns="198120" rIns="0" bIns="0" rtlCol="0">
            <a:spAutoFit/>
          </a:bodyPr>
          <a:lstStyle/>
          <a:p>
            <a:pPr marL="12700">
              <a:lnSpc>
                <a:spcPct val="100000"/>
              </a:lnSpc>
              <a:spcBef>
                <a:spcPts val="1560"/>
              </a:spcBef>
              <a:tabLst>
                <a:tab pos="2361565" algn="l"/>
              </a:tabLst>
            </a:pPr>
            <a:r>
              <a:rPr sz="2900" spc="250" dirty="0">
                <a:solidFill>
                  <a:srgbClr val="2B251F"/>
                </a:solidFill>
                <a:latin typeface="Microsoft Sans Serif"/>
                <a:cs typeface="Microsoft Sans Serif"/>
              </a:rPr>
              <a:t>E</a:t>
            </a:r>
            <a:r>
              <a:rPr sz="2900" spc="610" dirty="0">
                <a:solidFill>
                  <a:srgbClr val="2B251F"/>
                </a:solidFill>
                <a:latin typeface="Microsoft Sans Serif"/>
                <a:cs typeface="Microsoft Sans Serif"/>
              </a:rPr>
              <a:t>N</a:t>
            </a:r>
            <a:r>
              <a:rPr sz="2900" spc="470" dirty="0">
                <a:solidFill>
                  <a:srgbClr val="2B251F"/>
                </a:solidFill>
                <a:latin typeface="Microsoft Sans Serif"/>
                <a:cs typeface="Microsoft Sans Serif"/>
              </a:rPr>
              <a:t>C</a:t>
            </a:r>
            <a:r>
              <a:rPr sz="2900" spc="610" dirty="0">
                <a:solidFill>
                  <a:srgbClr val="2B251F"/>
                </a:solidFill>
                <a:latin typeface="Microsoft Sans Serif"/>
                <a:cs typeface="Microsoft Sans Serif"/>
              </a:rPr>
              <a:t>A</a:t>
            </a:r>
            <a:r>
              <a:rPr sz="2900" spc="655" dirty="0">
                <a:solidFill>
                  <a:srgbClr val="2B251F"/>
                </a:solidFill>
                <a:latin typeface="Microsoft Sans Serif"/>
                <a:cs typeface="Microsoft Sans Serif"/>
              </a:rPr>
              <a:t>D</a:t>
            </a:r>
            <a:r>
              <a:rPr sz="2900" spc="405" dirty="0">
                <a:solidFill>
                  <a:srgbClr val="2B251F"/>
                </a:solidFill>
                <a:latin typeface="Microsoft Sans Serif"/>
                <a:cs typeface="Microsoft Sans Serif"/>
              </a:rPr>
              <a:t>R</a:t>
            </a:r>
            <a:r>
              <a:rPr sz="2900" spc="85" dirty="0">
                <a:solidFill>
                  <a:srgbClr val="2B251F"/>
                </a:solidFill>
                <a:latin typeface="Microsoft Sans Serif"/>
                <a:cs typeface="Microsoft Sans Serif"/>
              </a:rPr>
              <a:t>É</a:t>
            </a:r>
            <a:r>
              <a:rPr sz="2900" dirty="0">
                <a:solidFill>
                  <a:srgbClr val="2B251F"/>
                </a:solidFill>
                <a:latin typeface="Microsoft Sans Serif"/>
                <a:cs typeface="Microsoft Sans Serif"/>
              </a:rPr>
              <a:t>	</a:t>
            </a:r>
            <a:r>
              <a:rPr sz="2900" spc="260" dirty="0">
                <a:solidFill>
                  <a:srgbClr val="2B251F"/>
                </a:solidFill>
                <a:latin typeface="Microsoft Sans Serif"/>
                <a:cs typeface="Microsoft Sans Serif"/>
              </a:rPr>
              <a:t>P</a:t>
            </a:r>
            <a:r>
              <a:rPr sz="2900" spc="610" dirty="0">
                <a:solidFill>
                  <a:srgbClr val="2B251F"/>
                </a:solidFill>
                <a:latin typeface="Microsoft Sans Serif"/>
                <a:cs typeface="Microsoft Sans Serif"/>
              </a:rPr>
              <a:t>A</a:t>
            </a:r>
            <a:r>
              <a:rPr sz="2900" spc="405" dirty="0">
                <a:solidFill>
                  <a:srgbClr val="2B251F"/>
                </a:solidFill>
                <a:latin typeface="Microsoft Sans Serif"/>
                <a:cs typeface="Microsoft Sans Serif"/>
              </a:rPr>
              <a:t>R</a:t>
            </a:r>
            <a:r>
              <a:rPr sz="2900" spc="50" dirty="0">
                <a:solidFill>
                  <a:srgbClr val="2B251F"/>
                </a:solidFill>
                <a:latin typeface="Microsoft Sans Serif"/>
                <a:cs typeface="Microsoft Sans Serif"/>
              </a:rPr>
              <a:t>:</a:t>
            </a:r>
            <a:endParaRPr sz="2900" dirty="0">
              <a:latin typeface="Microsoft Sans Serif"/>
              <a:cs typeface="Microsoft Sans Serif"/>
            </a:endParaRPr>
          </a:p>
          <a:p>
            <a:pPr marL="12700">
              <a:lnSpc>
                <a:spcPct val="100000"/>
              </a:lnSpc>
              <a:spcBef>
                <a:spcPts val="1405"/>
              </a:spcBef>
            </a:pPr>
            <a:r>
              <a:rPr sz="2800" b="1" spc="-30" dirty="0">
                <a:solidFill>
                  <a:srgbClr val="C36E28"/>
                </a:solidFill>
                <a:latin typeface="Trebuchet MS"/>
                <a:cs typeface="Trebuchet MS"/>
              </a:rPr>
              <a:t>M</a:t>
            </a:r>
            <a:r>
              <a:rPr sz="2800" b="1" spc="-90" dirty="0">
                <a:solidFill>
                  <a:srgbClr val="C36E28"/>
                </a:solidFill>
                <a:latin typeface="Trebuchet MS"/>
                <a:cs typeface="Trebuchet MS"/>
              </a:rPr>
              <a:t>R</a:t>
            </a:r>
            <a:r>
              <a:rPr sz="2800" b="1" spc="-290" dirty="0">
                <a:solidFill>
                  <a:srgbClr val="C36E28"/>
                </a:solidFill>
                <a:latin typeface="Trebuchet MS"/>
                <a:cs typeface="Trebuchet MS"/>
              </a:rPr>
              <a:t>.</a:t>
            </a:r>
            <a:r>
              <a:rPr sz="2800" b="1" spc="270" dirty="0">
                <a:solidFill>
                  <a:srgbClr val="C36E28"/>
                </a:solidFill>
                <a:latin typeface="Trebuchet MS"/>
                <a:cs typeface="Trebuchet MS"/>
              </a:rPr>
              <a:t> </a:t>
            </a:r>
            <a:r>
              <a:rPr sz="2800" b="1" spc="75" dirty="0">
                <a:solidFill>
                  <a:srgbClr val="C36E28"/>
                </a:solidFill>
                <a:latin typeface="Trebuchet MS"/>
                <a:cs typeface="Trebuchet MS"/>
              </a:rPr>
              <a:t>S</a:t>
            </a:r>
            <a:r>
              <a:rPr sz="2800" b="1" spc="-235" dirty="0">
                <a:solidFill>
                  <a:srgbClr val="C36E28"/>
                </a:solidFill>
                <a:latin typeface="Trebuchet MS"/>
                <a:cs typeface="Trebuchet MS"/>
              </a:rPr>
              <a:t>A</a:t>
            </a:r>
            <a:r>
              <a:rPr sz="2800" b="1" spc="-15" dirty="0">
                <a:solidFill>
                  <a:srgbClr val="C36E28"/>
                </a:solidFill>
                <a:latin typeface="Trebuchet MS"/>
                <a:cs typeface="Trebuchet MS"/>
              </a:rPr>
              <a:t>I</a:t>
            </a:r>
            <a:r>
              <a:rPr sz="2800" b="1" spc="-65" dirty="0">
                <a:solidFill>
                  <a:srgbClr val="C36E28"/>
                </a:solidFill>
                <a:latin typeface="Trebuchet MS"/>
                <a:cs typeface="Trebuchet MS"/>
              </a:rPr>
              <a:t>D</a:t>
            </a:r>
            <a:r>
              <a:rPr sz="2800" b="1" spc="-285" dirty="0">
                <a:solidFill>
                  <a:srgbClr val="C36E28"/>
                </a:solidFill>
                <a:latin typeface="Trebuchet MS"/>
                <a:cs typeface="Trebuchet MS"/>
              </a:rPr>
              <a:t> </a:t>
            </a:r>
            <a:r>
              <a:rPr sz="2800" b="1" spc="-90" dirty="0">
                <a:solidFill>
                  <a:srgbClr val="C36E28"/>
                </a:solidFill>
                <a:latin typeface="Trebuchet MS"/>
                <a:cs typeface="Trebuchet MS"/>
              </a:rPr>
              <a:t>R</a:t>
            </a:r>
            <a:r>
              <a:rPr sz="2800" b="1" spc="-15" dirty="0">
                <a:solidFill>
                  <a:srgbClr val="C36E28"/>
                </a:solidFill>
                <a:latin typeface="Trebuchet MS"/>
                <a:cs typeface="Trebuchet MS"/>
              </a:rPr>
              <a:t>I</a:t>
            </a:r>
            <a:r>
              <a:rPr lang="fr-FR" sz="2800" b="1" spc="-15">
                <a:solidFill>
                  <a:srgbClr val="C36E28"/>
                </a:solidFill>
                <a:latin typeface="Trebuchet MS"/>
                <a:cs typeface="Trebuchet MS"/>
              </a:rPr>
              <a:t>F</a:t>
            </a:r>
            <a:r>
              <a:rPr sz="2800" b="1" spc="-235">
                <a:solidFill>
                  <a:srgbClr val="C36E28"/>
                </a:solidFill>
                <a:latin typeface="Trebuchet MS"/>
                <a:cs typeface="Trebuchet MS"/>
              </a:rPr>
              <a:t>F</a:t>
            </a:r>
            <a:r>
              <a:rPr sz="2800" b="1" spc="-15">
                <a:solidFill>
                  <a:srgbClr val="C36E28"/>
                </a:solidFill>
                <a:latin typeface="Trebuchet MS"/>
                <a:cs typeface="Trebuchet MS"/>
              </a:rPr>
              <a:t>I</a:t>
            </a:r>
            <a:endParaRPr sz="280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53733" y="6"/>
            <a:ext cx="6440805" cy="2447290"/>
            <a:chOff x="7953733" y="6"/>
            <a:chExt cx="6440805" cy="2447290"/>
          </a:xfrm>
        </p:grpSpPr>
        <p:sp>
          <p:nvSpPr>
            <p:cNvPr id="3" name="object 3"/>
            <p:cNvSpPr/>
            <p:nvPr/>
          </p:nvSpPr>
          <p:spPr>
            <a:xfrm>
              <a:off x="7953733" y="6"/>
              <a:ext cx="6440805" cy="2447290"/>
            </a:xfrm>
            <a:custGeom>
              <a:avLst/>
              <a:gdLst/>
              <a:ahLst/>
              <a:cxnLst/>
              <a:rect l="l" t="t" r="r" b="b"/>
              <a:pathLst>
                <a:path w="6440805" h="2447290">
                  <a:moveTo>
                    <a:pt x="5964424" y="988721"/>
                  </a:moveTo>
                  <a:lnTo>
                    <a:pt x="5939961" y="1028771"/>
                  </a:lnTo>
                  <a:lnTo>
                    <a:pt x="5915010" y="1068546"/>
                  </a:lnTo>
                  <a:lnTo>
                    <a:pt x="5889557" y="1108022"/>
                  </a:lnTo>
                  <a:lnTo>
                    <a:pt x="5863591" y="1147173"/>
                  </a:lnTo>
                  <a:lnTo>
                    <a:pt x="5837100" y="1185975"/>
                  </a:lnTo>
                  <a:lnTo>
                    <a:pt x="5810072" y="1224402"/>
                  </a:lnTo>
                  <a:lnTo>
                    <a:pt x="5782494" y="1262430"/>
                  </a:lnTo>
                  <a:lnTo>
                    <a:pt x="5754354" y="1300034"/>
                  </a:lnTo>
                  <a:lnTo>
                    <a:pt x="5725641" y="1337189"/>
                  </a:lnTo>
                  <a:lnTo>
                    <a:pt x="5696342" y="1373869"/>
                  </a:lnTo>
                  <a:lnTo>
                    <a:pt x="5666445" y="1410050"/>
                  </a:lnTo>
                  <a:lnTo>
                    <a:pt x="5635938" y="1445707"/>
                  </a:lnTo>
                  <a:lnTo>
                    <a:pt x="5604809" y="1480814"/>
                  </a:lnTo>
                  <a:lnTo>
                    <a:pt x="5573045" y="1515348"/>
                  </a:lnTo>
                  <a:lnTo>
                    <a:pt x="5540635" y="1549282"/>
                  </a:lnTo>
                  <a:lnTo>
                    <a:pt x="5507566" y="1582591"/>
                  </a:lnTo>
                  <a:lnTo>
                    <a:pt x="5473827" y="1615252"/>
                  </a:lnTo>
                  <a:lnTo>
                    <a:pt x="5439405" y="1647239"/>
                  </a:lnTo>
                  <a:lnTo>
                    <a:pt x="5404288" y="1678526"/>
                  </a:lnTo>
                  <a:lnTo>
                    <a:pt x="5368464" y="1709090"/>
                  </a:lnTo>
                  <a:lnTo>
                    <a:pt x="5331921" y="1738904"/>
                  </a:lnTo>
                  <a:lnTo>
                    <a:pt x="5294646" y="1767944"/>
                  </a:lnTo>
                  <a:lnTo>
                    <a:pt x="5256628" y="1796185"/>
                  </a:lnTo>
                  <a:lnTo>
                    <a:pt x="5217855" y="1823602"/>
                  </a:lnTo>
                  <a:lnTo>
                    <a:pt x="5178314" y="1850171"/>
                  </a:lnTo>
                  <a:lnTo>
                    <a:pt x="5137993" y="1875865"/>
                  </a:lnTo>
                  <a:lnTo>
                    <a:pt x="5096881" y="1900660"/>
                  </a:lnTo>
                  <a:lnTo>
                    <a:pt x="5054965" y="1924531"/>
                  </a:lnTo>
                  <a:lnTo>
                    <a:pt x="5012232" y="1947454"/>
                  </a:lnTo>
                  <a:lnTo>
                    <a:pt x="4968671" y="1969402"/>
                  </a:lnTo>
                  <a:lnTo>
                    <a:pt x="4924270" y="1990352"/>
                  </a:lnTo>
                  <a:lnTo>
                    <a:pt x="4879017" y="2010277"/>
                  </a:lnTo>
                  <a:lnTo>
                    <a:pt x="4832899" y="2029154"/>
                  </a:lnTo>
                  <a:lnTo>
                    <a:pt x="4785904" y="2046957"/>
                  </a:lnTo>
                  <a:lnTo>
                    <a:pt x="4738021" y="2063661"/>
                  </a:lnTo>
                  <a:lnTo>
                    <a:pt x="4689236" y="2079242"/>
                  </a:lnTo>
                  <a:lnTo>
                    <a:pt x="4639539" y="2093674"/>
                  </a:lnTo>
                  <a:lnTo>
                    <a:pt x="4588916" y="2106931"/>
                  </a:lnTo>
                  <a:lnTo>
                    <a:pt x="4537357" y="2118991"/>
                  </a:lnTo>
                  <a:lnTo>
                    <a:pt x="4484847" y="2129826"/>
                  </a:lnTo>
                  <a:lnTo>
                    <a:pt x="4431377" y="2139413"/>
                  </a:lnTo>
                  <a:lnTo>
                    <a:pt x="4376933" y="2147726"/>
                  </a:lnTo>
                  <a:lnTo>
                    <a:pt x="4282348" y="2161267"/>
                  </a:lnTo>
                  <a:lnTo>
                    <a:pt x="4191467" y="2174933"/>
                  </a:lnTo>
                  <a:lnTo>
                    <a:pt x="4104185" y="2188683"/>
                  </a:lnTo>
                  <a:lnTo>
                    <a:pt x="4020399" y="2202479"/>
                  </a:lnTo>
                  <a:lnTo>
                    <a:pt x="3940003" y="2216280"/>
                  </a:lnTo>
                  <a:lnTo>
                    <a:pt x="3862893" y="2230047"/>
                  </a:lnTo>
                  <a:lnTo>
                    <a:pt x="3788965" y="2243740"/>
                  </a:lnTo>
                  <a:lnTo>
                    <a:pt x="3718114" y="2257320"/>
                  </a:lnTo>
                  <a:lnTo>
                    <a:pt x="3650236" y="2270746"/>
                  </a:lnTo>
                  <a:lnTo>
                    <a:pt x="3585227" y="2283979"/>
                  </a:lnTo>
                  <a:lnTo>
                    <a:pt x="3463397" y="2309708"/>
                  </a:lnTo>
                  <a:lnTo>
                    <a:pt x="3069945" y="2396970"/>
                  </a:lnTo>
                  <a:lnTo>
                    <a:pt x="3029601" y="2405462"/>
                  </a:lnTo>
                  <a:lnTo>
                    <a:pt x="2990873" y="2413285"/>
                  </a:lnTo>
                  <a:lnTo>
                    <a:pt x="2917847" y="2426764"/>
                  </a:lnTo>
                  <a:lnTo>
                    <a:pt x="2850032" y="2437091"/>
                  </a:lnTo>
                  <a:lnTo>
                    <a:pt x="2786593" y="2443947"/>
                  </a:lnTo>
                  <a:lnTo>
                    <a:pt x="2726695" y="2447015"/>
                  </a:lnTo>
                  <a:lnTo>
                    <a:pt x="2697813" y="2447030"/>
                  </a:lnTo>
                  <a:lnTo>
                    <a:pt x="2669503" y="2445979"/>
                  </a:lnTo>
                  <a:lnTo>
                    <a:pt x="2614182" y="2440519"/>
                  </a:lnTo>
                  <a:lnTo>
                    <a:pt x="2559895" y="2430320"/>
                  </a:lnTo>
                  <a:lnTo>
                    <a:pt x="2505810" y="2415063"/>
                  </a:lnTo>
                  <a:lnTo>
                    <a:pt x="2451089" y="2394430"/>
                  </a:lnTo>
                  <a:lnTo>
                    <a:pt x="2402250" y="2372256"/>
                  </a:lnTo>
                  <a:lnTo>
                    <a:pt x="2379737" y="2361948"/>
                  </a:lnTo>
                  <a:lnTo>
                    <a:pt x="2355745" y="2351067"/>
                  </a:lnTo>
                  <a:lnTo>
                    <a:pt x="2330325" y="2339607"/>
                  </a:lnTo>
                  <a:lnTo>
                    <a:pt x="2275411" y="2314918"/>
                  </a:lnTo>
                  <a:lnTo>
                    <a:pt x="2246022" y="2301675"/>
                  </a:lnTo>
                  <a:lnTo>
                    <a:pt x="2183642" y="2273357"/>
                  </a:lnTo>
                  <a:lnTo>
                    <a:pt x="2116808" y="2242546"/>
                  </a:lnTo>
                  <a:lnTo>
                    <a:pt x="2081852" y="2226188"/>
                  </a:lnTo>
                  <a:lnTo>
                    <a:pt x="2045939" y="2209185"/>
                  </a:lnTo>
                  <a:lnTo>
                    <a:pt x="2009123" y="2191529"/>
                  </a:lnTo>
                  <a:lnTo>
                    <a:pt x="1971454" y="2173215"/>
                  </a:lnTo>
                  <a:lnTo>
                    <a:pt x="1932987" y="2154234"/>
                  </a:lnTo>
                  <a:lnTo>
                    <a:pt x="1893772" y="2134579"/>
                  </a:lnTo>
                  <a:lnTo>
                    <a:pt x="1853863" y="2114244"/>
                  </a:lnTo>
                  <a:lnTo>
                    <a:pt x="1813311" y="2093220"/>
                  </a:lnTo>
                  <a:lnTo>
                    <a:pt x="1772170" y="2071500"/>
                  </a:lnTo>
                  <a:lnTo>
                    <a:pt x="1730491" y="2049078"/>
                  </a:lnTo>
                  <a:lnTo>
                    <a:pt x="1688328" y="2025945"/>
                  </a:lnTo>
                  <a:lnTo>
                    <a:pt x="1645731" y="2002096"/>
                  </a:lnTo>
                  <a:lnTo>
                    <a:pt x="1602754" y="1977522"/>
                  </a:lnTo>
                  <a:lnTo>
                    <a:pt x="1559449" y="1952216"/>
                  </a:lnTo>
                  <a:lnTo>
                    <a:pt x="1515868" y="1926172"/>
                  </a:lnTo>
                  <a:lnTo>
                    <a:pt x="1472064" y="1899381"/>
                  </a:lnTo>
                  <a:lnTo>
                    <a:pt x="1428089" y="1871836"/>
                  </a:lnTo>
                  <a:lnTo>
                    <a:pt x="1383996" y="1843532"/>
                  </a:lnTo>
                  <a:lnTo>
                    <a:pt x="1339836" y="1814459"/>
                  </a:lnTo>
                  <a:lnTo>
                    <a:pt x="1295663" y="1784611"/>
                  </a:lnTo>
                  <a:lnTo>
                    <a:pt x="1251528" y="1753980"/>
                  </a:lnTo>
                  <a:lnTo>
                    <a:pt x="1207484" y="1722560"/>
                  </a:lnTo>
                  <a:lnTo>
                    <a:pt x="1163583" y="1690343"/>
                  </a:lnTo>
                  <a:lnTo>
                    <a:pt x="1119878" y="1657322"/>
                  </a:lnTo>
                  <a:lnTo>
                    <a:pt x="1076420" y="1623490"/>
                  </a:lnTo>
                  <a:lnTo>
                    <a:pt x="1033264" y="1588839"/>
                  </a:lnTo>
                  <a:lnTo>
                    <a:pt x="990459" y="1553362"/>
                  </a:lnTo>
                  <a:lnTo>
                    <a:pt x="948060" y="1517052"/>
                  </a:lnTo>
                  <a:lnTo>
                    <a:pt x="906119" y="1479902"/>
                  </a:lnTo>
                  <a:lnTo>
                    <a:pt x="864687" y="1441904"/>
                  </a:lnTo>
                  <a:lnTo>
                    <a:pt x="823817" y="1403051"/>
                  </a:lnTo>
                  <a:lnTo>
                    <a:pt x="783562" y="1363336"/>
                  </a:lnTo>
                  <a:lnTo>
                    <a:pt x="743973" y="1322752"/>
                  </a:lnTo>
                  <a:lnTo>
                    <a:pt x="705104" y="1281292"/>
                  </a:lnTo>
                  <a:lnTo>
                    <a:pt x="667007" y="1238947"/>
                  </a:lnTo>
                  <a:lnTo>
                    <a:pt x="629734" y="1195712"/>
                  </a:lnTo>
                  <a:lnTo>
                    <a:pt x="593336" y="1151579"/>
                  </a:lnTo>
                  <a:lnTo>
                    <a:pt x="557868" y="1106540"/>
                  </a:lnTo>
                  <a:lnTo>
                    <a:pt x="523381" y="1060588"/>
                  </a:lnTo>
                  <a:lnTo>
                    <a:pt x="489927" y="1013716"/>
                  </a:lnTo>
                  <a:lnTo>
                    <a:pt x="457559" y="965917"/>
                  </a:lnTo>
                  <a:lnTo>
                    <a:pt x="426329" y="917183"/>
                  </a:lnTo>
                  <a:lnTo>
                    <a:pt x="396290" y="867508"/>
                  </a:lnTo>
                  <a:lnTo>
                    <a:pt x="367493" y="816884"/>
                  </a:lnTo>
                  <a:lnTo>
                    <a:pt x="339992" y="765304"/>
                  </a:lnTo>
                  <a:lnTo>
                    <a:pt x="313838" y="712760"/>
                  </a:lnTo>
                  <a:lnTo>
                    <a:pt x="248039" y="574788"/>
                  </a:lnTo>
                  <a:lnTo>
                    <a:pt x="217578" y="510065"/>
                  </a:lnTo>
                  <a:lnTo>
                    <a:pt x="188700" y="447997"/>
                  </a:lnTo>
                  <a:lnTo>
                    <a:pt x="161375" y="388447"/>
                  </a:lnTo>
                  <a:lnTo>
                    <a:pt x="135573" y="331276"/>
                  </a:lnTo>
                  <a:lnTo>
                    <a:pt x="111261" y="276345"/>
                  </a:lnTo>
                  <a:lnTo>
                    <a:pt x="88408" y="223514"/>
                  </a:lnTo>
                  <a:lnTo>
                    <a:pt x="66985" y="172646"/>
                  </a:lnTo>
                  <a:lnTo>
                    <a:pt x="46958" y="123600"/>
                  </a:lnTo>
                  <a:lnTo>
                    <a:pt x="28299" y="76239"/>
                  </a:lnTo>
                  <a:lnTo>
                    <a:pt x="10975" y="30424"/>
                  </a:lnTo>
                  <a:lnTo>
                    <a:pt x="0" y="0"/>
                  </a:lnTo>
                  <a:lnTo>
                    <a:pt x="6440590" y="0"/>
                  </a:lnTo>
                  <a:lnTo>
                    <a:pt x="6334961" y="249376"/>
                  </a:lnTo>
                  <a:lnTo>
                    <a:pt x="6262351" y="413199"/>
                  </a:lnTo>
                  <a:lnTo>
                    <a:pt x="6204710" y="537206"/>
                  </a:lnTo>
                  <a:lnTo>
                    <a:pt x="6164586" y="620046"/>
                  </a:lnTo>
                  <a:lnTo>
                    <a:pt x="6122991" y="702788"/>
                  </a:lnTo>
                  <a:lnTo>
                    <a:pt x="6079827" y="785231"/>
                  </a:lnTo>
                  <a:lnTo>
                    <a:pt x="6034999" y="867175"/>
                  </a:lnTo>
                  <a:lnTo>
                    <a:pt x="6011931" y="907899"/>
                  </a:lnTo>
                  <a:lnTo>
                    <a:pt x="5988410" y="948422"/>
                  </a:lnTo>
                  <a:lnTo>
                    <a:pt x="5964424" y="988721"/>
                  </a:lnTo>
                  <a:close/>
                </a:path>
              </a:pathLst>
            </a:custGeom>
            <a:solidFill>
              <a:srgbClr val="5270FF"/>
            </a:solidFill>
          </p:spPr>
          <p:txBody>
            <a:bodyPr wrap="square" lIns="0" tIns="0" rIns="0" bIns="0" rtlCol="0"/>
            <a:lstStyle/>
            <a:p>
              <a:endParaRPr/>
            </a:p>
          </p:txBody>
        </p:sp>
        <p:sp>
          <p:nvSpPr>
            <p:cNvPr id="4" name="object 4"/>
            <p:cNvSpPr/>
            <p:nvPr/>
          </p:nvSpPr>
          <p:spPr>
            <a:xfrm>
              <a:off x="9182845" y="6"/>
              <a:ext cx="4873625" cy="2352040"/>
            </a:xfrm>
            <a:custGeom>
              <a:avLst/>
              <a:gdLst/>
              <a:ahLst/>
              <a:cxnLst/>
              <a:rect l="l" t="t" r="r" b="b"/>
              <a:pathLst>
                <a:path w="4873625" h="2352040">
                  <a:moveTo>
                    <a:pt x="4338724" y="1321890"/>
                  </a:moveTo>
                  <a:lnTo>
                    <a:pt x="4314169" y="1361415"/>
                  </a:lnTo>
                  <a:lnTo>
                    <a:pt x="4288931" y="1400532"/>
                  </a:lnTo>
                  <a:lnTo>
                    <a:pt x="4262985" y="1439195"/>
                  </a:lnTo>
                  <a:lnTo>
                    <a:pt x="4236310" y="1477357"/>
                  </a:lnTo>
                  <a:lnTo>
                    <a:pt x="4208881" y="1514969"/>
                  </a:lnTo>
                  <a:lnTo>
                    <a:pt x="4180676" y="1551984"/>
                  </a:lnTo>
                  <a:lnTo>
                    <a:pt x="4151671" y="1588355"/>
                  </a:lnTo>
                  <a:lnTo>
                    <a:pt x="4121844" y="1624035"/>
                  </a:lnTo>
                  <a:lnTo>
                    <a:pt x="4091172" y="1658976"/>
                  </a:lnTo>
                  <a:lnTo>
                    <a:pt x="4059631" y="1693131"/>
                  </a:lnTo>
                  <a:lnTo>
                    <a:pt x="4027198" y="1726452"/>
                  </a:lnTo>
                  <a:lnTo>
                    <a:pt x="3993851" y="1758891"/>
                  </a:lnTo>
                  <a:lnTo>
                    <a:pt x="3959566" y="1790402"/>
                  </a:lnTo>
                  <a:lnTo>
                    <a:pt x="3924320" y="1820937"/>
                  </a:lnTo>
                  <a:lnTo>
                    <a:pt x="3888090" y="1850449"/>
                  </a:lnTo>
                  <a:lnTo>
                    <a:pt x="3850853" y="1878889"/>
                  </a:lnTo>
                  <a:lnTo>
                    <a:pt x="3812585" y="1906211"/>
                  </a:lnTo>
                  <a:lnTo>
                    <a:pt x="3773265" y="1932368"/>
                  </a:lnTo>
                  <a:lnTo>
                    <a:pt x="3732869" y="1957311"/>
                  </a:lnTo>
                  <a:lnTo>
                    <a:pt x="3691373" y="1980994"/>
                  </a:lnTo>
                  <a:lnTo>
                    <a:pt x="3648754" y="2003368"/>
                  </a:lnTo>
                  <a:lnTo>
                    <a:pt x="3604990" y="2024387"/>
                  </a:lnTo>
                  <a:lnTo>
                    <a:pt x="3560058" y="2044003"/>
                  </a:lnTo>
                  <a:lnTo>
                    <a:pt x="3513934" y="2062169"/>
                  </a:lnTo>
                  <a:lnTo>
                    <a:pt x="3466595" y="2078838"/>
                  </a:lnTo>
                  <a:lnTo>
                    <a:pt x="3418018" y="2093960"/>
                  </a:lnTo>
                  <a:lnTo>
                    <a:pt x="3368181" y="2107491"/>
                  </a:lnTo>
                  <a:lnTo>
                    <a:pt x="3317060" y="2119381"/>
                  </a:lnTo>
                  <a:lnTo>
                    <a:pt x="3264631" y="2129584"/>
                  </a:lnTo>
                  <a:lnTo>
                    <a:pt x="3210873" y="2138052"/>
                  </a:lnTo>
                  <a:lnTo>
                    <a:pt x="3119039" y="2151296"/>
                  </a:lnTo>
                  <a:lnTo>
                    <a:pt x="3032107" y="2164684"/>
                  </a:lnTo>
                  <a:lnTo>
                    <a:pt x="2949884" y="2178145"/>
                  </a:lnTo>
                  <a:lnTo>
                    <a:pt x="2872180" y="2191607"/>
                  </a:lnTo>
                  <a:lnTo>
                    <a:pt x="2798804" y="2204997"/>
                  </a:lnTo>
                  <a:lnTo>
                    <a:pt x="2729565" y="2218243"/>
                  </a:lnTo>
                  <a:lnTo>
                    <a:pt x="2664272" y="2231272"/>
                  </a:lnTo>
                  <a:lnTo>
                    <a:pt x="2602735" y="2244013"/>
                  </a:lnTo>
                  <a:lnTo>
                    <a:pt x="2544762" y="2256393"/>
                  </a:lnTo>
                  <a:lnTo>
                    <a:pt x="2301682" y="2310348"/>
                  </a:lnTo>
                  <a:lnTo>
                    <a:pt x="2261086" y="2319045"/>
                  </a:lnTo>
                  <a:lnTo>
                    <a:pt x="2222718" y="2326874"/>
                  </a:lnTo>
                  <a:lnTo>
                    <a:pt x="2151903" y="2339644"/>
                  </a:lnTo>
                  <a:lnTo>
                    <a:pt x="2087710" y="2348079"/>
                  </a:lnTo>
                  <a:lnTo>
                    <a:pt x="2028610" y="2351600"/>
                  </a:lnTo>
                  <a:lnTo>
                    <a:pt x="2000493" y="2351338"/>
                  </a:lnTo>
                  <a:lnTo>
                    <a:pt x="1946170" y="2346406"/>
                  </a:lnTo>
                  <a:lnTo>
                    <a:pt x="1893124" y="2335116"/>
                  </a:lnTo>
                  <a:lnTo>
                    <a:pt x="1839825" y="2316889"/>
                  </a:lnTo>
                  <a:lnTo>
                    <a:pt x="1790841" y="2294940"/>
                  </a:lnTo>
                  <a:lnTo>
                    <a:pt x="1766884" y="2284061"/>
                  </a:lnTo>
                  <a:lnTo>
                    <a:pt x="1740841" y="2272340"/>
                  </a:lnTo>
                  <a:lnTo>
                    <a:pt x="1712821" y="2259762"/>
                  </a:lnTo>
                  <a:lnTo>
                    <a:pt x="1682932" y="2246312"/>
                  </a:lnTo>
                  <a:lnTo>
                    <a:pt x="1617983" y="2216737"/>
                  </a:lnTo>
                  <a:lnTo>
                    <a:pt x="1583141" y="2200582"/>
                  </a:lnTo>
                  <a:lnTo>
                    <a:pt x="1546864" y="2183495"/>
                  </a:lnTo>
                  <a:lnTo>
                    <a:pt x="1509261" y="2165461"/>
                  </a:lnTo>
                  <a:lnTo>
                    <a:pt x="1470441" y="2146466"/>
                  </a:lnTo>
                  <a:lnTo>
                    <a:pt x="1430513" y="2126493"/>
                  </a:lnTo>
                  <a:lnTo>
                    <a:pt x="1389584" y="2105529"/>
                  </a:lnTo>
                  <a:lnTo>
                    <a:pt x="1347765" y="2083558"/>
                  </a:lnTo>
                  <a:lnTo>
                    <a:pt x="1305162" y="2060565"/>
                  </a:lnTo>
                  <a:lnTo>
                    <a:pt x="1261885" y="2036535"/>
                  </a:lnTo>
                  <a:lnTo>
                    <a:pt x="1218042" y="2011453"/>
                  </a:lnTo>
                  <a:lnTo>
                    <a:pt x="1173742" y="1985305"/>
                  </a:lnTo>
                  <a:lnTo>
                    <a:pt x="1129093" y="1958074"/>
                  </a:lnTo>
                  <a:lnTo>
                    <a:pt x="1084204" y="1929747"/>
                  </a:lnTo>
                  <a:lnTo>
                    <a:pt x="1039183" y="1900307"/>
                  </a:lnTo>
                  <a:lnTo>
                    <a:pt x="994140" y="1869741"/>
                  </a:lnTo>
                  <a:lnTo>
                    <a:pt x="949182" y="1838033"/>
                  </a:lnTo>
                  <a:lnTo>
                    <a:pt x="904418" y="1805168"/>
                  </a:lnTo>
                  <a:lnTo>
                    <a:pt x="859957" y="1771130"/>
                  </a:lnTo>
                  <a:lnTo>
                    <a:pt x="815907" y="1735906"/>
                  </a:lnTo>
                  <a:lnTo>
                    <a:pt x="772377" y="1699480"/>
                  </a:lnTo>
                  <a:lnTo>
                    <a:pt x="729475" y="1661837"/>
                  </a:lnTo>
                  <a:lnTo>
                    <a:pt x="687310" y="1622962"/>
                  </a:lnTo>
                  <a:lnTo>
                    <a:pt x="645990" y="1582840"/>
                  </a:lnTo>
                  <a:lnTo>
                    <a:pt x="605625" y="1541456"/>
                  </a:lnTo>
                  <a:lnTo>
                    <a:pt x="566322" y="1498795"/>
                  </a:lnTo>
                  <a:lnTo>
                    <a:pt x="528190" y="1454842"/>
                  </a:lnTo>
                  <a:lnTo>
                    <a:pt x="491338" y="1409582"/>
                  </a:lnTo>
                  <a:lnTo>
                    <a:pt x="455875" y="1363000"/>
                  </a:lnTo>
                  <a:lnTo>
                    <a:pt x="421908" y="1315081"/>
                  </a:lnTo>
                  <a:lnTo>
                    <a:pt x="389546" y="1265810"/>
                  </a:lnTo>
                  <a:lnTo>
                    <a:pt x="358899" y="1215172"/>
                  </a:lnTo>
                  <a:lnTo>
                    <a:pt x="330073" y="1163152"/>
                  </a:lnTo>
                  <a:lnTo>
                    <a:pt x="303179" y="1109735"/>
                  </a:lnTo>
                  <a:lnTo>
                    <a:pt x="269815" y="1039689"/>
                  </a:lnTo>
                  <a:lnTo>
                    <a:pt x="238730" y="973692"/>
                  </a:lnTo>
                  <a:lnTo>
                    <a:pt x="209862" y="911471"/>
                  </a:lnTo>
                  <a:lnTo>
                    <a:pt x="183152" y="852752"/>
                  </a:lnTo>
                  <a:lnTo>
                    <a:pt x="158539" y="797262"/>
                  </a:lnTo>
                  <a:lnTo>
                    <a:pt x="135964" y="744728"/>
                  </a:lnTo>
                  <a:lnTo>
                    <a:pt x="115365" y="694876"/>
                  </a:lnTo>
                  <a:lnTo>
                    <a:pt x="96682" y="647433"/>
                  </a:lnTo>
                  <a:lnTo>
                    <a:pt x="79855" y="602126"/>
                  </a:lnTo>
                  <a:lnTo>
                    <a:pt x="64824" y="558681"/>
                  </a:lnTo>
                  <a:lnTo>
                    <a:pt x="51528" y="516825"/>
                  </a:lnTo>
                  <a:lnTo>
                    <a:pt x="39907" y="476284"/>
                  </a:lnTo>
                  <a:lnTo>
                    <a:pt x="29901" y="436786"/>
                  </a:lnTo>
                  <a:lnTo>
                    <a:pt x="21449" y="398058"/>
                  </a:lnTo>
                  <a:lnTo>
                    <a:pt x="14491" y="359825"/>
                  </a:lnTo>
                  <a:lnTo>
                    <a:pt x="8967" y="321814"/>
                  </a:lnTo>
                  <a:lnTo>
                    <a:pt x="4816" y="283753"/>
                  </a:lnTo>
                  <a:lnTo>
                    <a:pt x="1978" y="245367"/>
                  </a:lnTo>
                  <a:lnTo>
                    <a:pt x="393" y="206384"/>
                  </a:lnTo>
                  <a:lnTo>
                    <a:pt x="0" y="166530"/>
                  </a:lnTo>
                  <a:lnTo>
                    <a:pt x="738" y="125532"/>
                  </a:lnTo>
                  <a:lnTo>
                    <a:pt x="2549" y="83117"/>
                  </a:lnTo>
                  <a:lnTo>
                    <a:pt x="5371" y="39010"/>
                  </a:lnTo>
                  <a:lnTo>
                    <a:pt x="8565" y="0"/>
                  </a:lnTo>
                  <a:lnTo>
                    <a:pt x="4873317" y="0"/>
                  </a:lnTo>
                  <a:lnTo>
                    <a:pt x="4864839" y="55571"/>
                  </a:lnTo>
                  <a:lnTo>
                    <a:pt x="4856622" y="100766"/>
                  </a:lnTo>
                  <a:lnTo>
                    <a:pt x="4847341" y="145556"/>
                  </a:lnTo>
                  <a:lnTo>
                    <a:pt x="4836994" y="189913"/>
                  </a:lnTo>
                  <a:lnTo>
                    <a:pt x="4825584" y="233810"/>
                  </a:lnTo>
                  <a:lnTo>
                    <a:pt x="4813109" y="277217"/>
                  </a:lnTo>
                  <a:lnTo>
                    <a:pt x="4799572" y="320107"/>
                  </a:lnTo>
                  <a:lnTo>
                    <a:pt x="4784971" y="362451"/>
                  </a:lnTo>
                  <a:lnTo>
                    <a:pt x="4769308" y="404222"/>
                  </a:lnTo>
                  <a:lnTo>
                    <a:pt x="4752583" y="445391"/>
                  </a:lnTo>
                  <a:lnTo>
                    <a:pt x="4623592" y="752380"/>
                  </a:lnTo>
                  <a:lnTo>
                    <a:pt x="4570281" y="873829"/>
                  </a:lnTo>
                  <a:lnTo>
                    <a:pt x="4532743" y="955684"/>
                  </a:lnTo>
                  <a:lnTo>
                    <a:pt x="4493393" y="1037809"/>
                  </a:lnTo>
                  <a:lnTo>
                    <a:pt x="4472980" y="1078854"/>
                  </a:lnTo>
                  <a:lnTo>
                    <a:pt x="4452045" y="1119824"/>
                  </a:lnTo>
                  <a:lnTo>
                    <a:pt x="4430564" y="1160672"/>
                  </a:lnTo>
                  <a:lnTo>
                    <a:pt x="4408514" y="1201350"/>
                  </a:lnTo>
                  <a:lnTo>
                    <a:pt x="4385873" y="1241811"/>
                  </a:lnTo>
                  <a:lnTo>
                    <a:pt x="4362618" y="1282007"/>
                  </a:lnTo>
                  <a:lnTo>
                    <a:pt x="4338724" y="1321890"/>
                  </a:lnTo>
                  <a:close/>
                </a:path>
              </a:pathLst>
            </a:custGeom>
            <a:solidFill>
              <a:srgbClr val="37B5FF"/>
            </a:solidFill>
          </p:spPr>
          <p:txBody>
            <a:bodyPr wrap="square" lIns="0" tIns="0" rIns="0" bIns="0" rtlCol="0"/>
            <a:lstStyle/>
            <a:p>
              <a:endParaRPr/>
            </a:p>
          </p:txBody>
        </p:sp>
      </p:grpSp>
      <p:grpSp>
        <p:nvGrpSpPr>
          <p:cNvPr id="5" name="object 5"/>
          <p:cNvGrpSpPr/>
          <p:nvPr/>
        </p:nvGrpSpPr>
        <p:grpSpPr>
          <a:xfrm>
            <a:off x="0" y="6"/>
            <a:ext cx="1450340" cy="4335145"/>
            <a:chOff x="0" y="6"/>
            <a:chExt cx="1450340" cy="4335145"/>
          </a:xfrm>
        </p:grpSpPr>
        <p:sp>
          <p:nvSpPr>
            <p:cNvPr id="6" name="object 6"/>
            <p:cNvSpPr/>
            <p:nvPr/>
          </p:nvSpPr>
          <p:spPr>
            <a:xfrm>
              <a:off x="0" y="6"/>
              <a:ext cx="1450340" cy="4335145"/>
            </a:xfrm>
            <a:custGeom>
              <a:avLst/>
              <a:gdLst/>
              <a:ahLst/>
              <a:cxnLst/>
              <a:rect l="l" t="t" r="r" b="b"/>
              <a:pathLst>
                <a:path w="1450340" h="4335145">
                  <a:moveTo>
                    <a:pt x="1436857" y="0"/>
                  </a:moveTo>
                  <a:lnTo>
                    <a:pt x="0" y="0"/>
                  </a:lnTo>
                  <a:lnTo>
                    <a:pt x="0" y="4334555"/>
                  </a:lnTo>
                  <a:lnTo>
                    <a:pt x="53325" y="4331158"/>
                  </a:lnTo>
                  <a:lnTo>
                    <a:pt x="111104" y="4324791"/>
                  </a:lnTo>
                  <a:lnTo>
                    <a:pt x="175331" y="4315108"/>
                  </a:lnTo>
                  <a:lnTo>
                    <a:pt x="246156" y="4301787"/>
                  </a:lnTo>
                  <a:lnTo>
                    <a:pt x="323728" y="4284510"/>
                  </a:lnTo>
                  <a:lnTo>
                    <a:pt x="408197" y="4262957"/>
                  </a:lnTo>
                  <a:lnTo>
                    <a:pt x="499714" y="4236807"/>
                  </a:lnTo>
                  <a:lnTo>
                    <a:pt x="559847" y="4215996"/>
                  </a:lnTo>
                  <a:lnTo>
                    <a:pt x="616292" y="4191085"/>
                  </a:lnTo>
                  <a:lnTo>
                    <a:pt x="669161" y="4162497"/>
                  </a:lnTo>
                  <a:lnTo>
                    <a:pt x="718565" y="4130653"/>
                  </a:lnTo>
                  <a:lnTo>
                    <a:pt x="764618" y="4095973"/>
                  </a:lnTo>
                  <a:lnTo>
                    <a:pt x="807430" y="4058879"/>
                  </a:lnTo>
                  <a:lnTo>
                    <a:pt x="847115" y="4019792"/>
                  </a:lnTo>
                  <a:lnTo>
                    <a:pt x="883783" y="3979133"/>
                  </a:lnTo>
                  <a:lnTo>
                    <a:pt x="917548" y="3937323"/>
                  </a:lnTo>
                  <a:lnTo>
                    <a:pt x="948521" y="3894783"/>
                  </a:lnTo>
                  <a:lnTo>
                    <a:pt x="976815" y="3851934"/>
                  </a:lnTo>
                  <a:lnTo>
                    <a:pt x="1002541" y="3809198"/>
                  </a:lnTo>
                  <a:lnTo>
                    <a:pt x="1025812" y="3766994"/>
                  </a:lnTo>
                  <a:lnTo>
                    <a:pt x="1046739" y="3725746"/>
                  </a:lnTo>
                  <a:lnTo>
                    <a:pt x="1065435" y="3685873"/>
                  </a:lnTo>
                  <a:lnTo>
                    <a:pt x="1082013" y="3647796"/>
                  </a:lnTo>
                  <a:lnTo>
                    <a:pt x="1096583" y="3611937"/>
                  </a:lnTo>
                  <a:lnTo>
                    <a:pt x="1120151" y="3548558"/>
                  </a:lnTo>
                  <a:lnTo>
                    <a:pt x="1143253" y="3480648"/>
                  </a:lnTo>
                  <a:lnTo>
                    <a:pt x="1148135" y="3466939"/>
                  </a:lnTo>
                  <a:lnTo>
                    <a:pt x="1162296" y="3415570"/>
                  </a:lnTo>
                  <a:lnTo>
                    <a:pt x="1176320" y="3354818"/>
                  </a:lnTo>
                  <a:lnTo>
                    <a:pt x="1184479" y="3317527"/>
                  </a:lnTo>
                  <a:lnTo>
                    <a:pt x="1193301" y="3276088"/>
                  </a:lnTo>
                  <a:lnTo>
                    <a:pt x="1202710" y="3230844"/>
                  </a:lnTo>
                  <a:lnTo>
                    <a:pt x="1212630" y="3182143"/>
                  </a:lnTo>
                  <a:lnTo>
                    <a:pt x="1222986" y="3130329"/>
                  </a:lnTo>
                  <a:lnTo>
                    <a:pt x="1233700" y="3075749"/>
                  </a:lnTo>
                  <a:lnTo>
                    <a:pt x="1244697" y="3018747"/>
                  </a:lnTo>
                  <a:lnTo>
                    <a:pt x="1255901" y="2959670"/>
                  </a:lnTo>
                  <a:lnTo>
                    <a:pt x="1267236" y="2898862"/>
                  </a:lnTo>
                  <a:lnTo>
                    <a:pt x="1278626" y="2836671"/>
                  </a:lnTo>
                  <a:lnTo>
                    <a:pt x="1289994" y="2773440"/>
                  </a:lnTo>
                  <a:lnTo>
                    <a:pt x="1301264" y="2709517"/>
                  </a:lnTo>
                  <a:lnTo>
                    <a:pt x="1312362" y="2645245"/>
                  </a:lnTo>
                  <a:lnTo>
                    <a:pt x="1323210" y="2580972"/>
                  </a:lnTo>
                  <a:lnTo>
                    <a:pt x="1333732" y="2517043"/>
                  </a:lnTo>
                  <a:lnTo>
                    <a:pt x="1343852" y="2453802"/>
                  </a:lnTo>
                  <a:lnTo>
                    <a:pt x="1353495" y="2391597"/>
                  </a:lnTo>
                  <a:lnTo>
                    <a:pt x="1362584" y="2330771"/>
                  </a:lnTo>
                  <a:lnTo>
                    <a:pt x="1371044" y="2271672"/>
                  </a:lnTo>
                  <a:lnTo>
                    <a:pt x="1378797" y="2214644"/>
                  </a:lnTo>
                  <a:lnTo>
                    <a:pt x="1385769" y="2160034"/>
                  </a:lnTo>
                  <a:lnTo>
                    <a:pt x="1391882" y="2108186"/>
                  </a:lnTo>
                  <a:lnTo>
                    <a:pt x="1397062" y="2059447"/>
                  </a:lnTo>
                  <a:lnTo>
                    <a:pt x="1401231" y="2014161"/>
                  </a:lnTo>
                  <a:lnTo>
                    <a:pt x="1404315" y="1972675"/>
                  </a:lnTo>
                  <a:lnTo>
                    <a:pt x="1413336" y="1746249"/>
                  </a:lnTo>
                  <a:lnTo>
                    <a:pt x="1416926" y="1648716"/>
                  </a:lnTo>
                  <a:lnTo>
                    <a:pt x="1418827" y="1596160"/>
                  </a:lnTo>
                  <a:lnTo>
                    <a:pt x="1420780" y="1541379"/>
                  </a:lnTo>
                  <a:lnTo>
                    <a:pt x="1422773" y="1484600"/>
                  </a:lnTo>
                  <a:lnTo>
                    <a:pt x="1424790" y="1426048"/>
                  </a:lnTo>
                  <a:lnTo>
                    <a:pt x="1426819" y="1365949"/>
                  </a:lnTo>
                  <a:lnTo>
                    <a:pt x="1428846" y="1304530"/>
                  </a:lnTo>
                  <a:lnTo>
                    <a:pt x="1430857" y="1242015"/>
                  </a:lnTo>
                  <a:lnTo>
                    <a:pt x="1432839" y="1178632"/>
                  </a:lnTo>
                  <a:lnTo>
                    <a:pt x="1434777" y="1114605"/>
                  </a:lnTo>
                  <a:lnTo>
                    <a:pt x="1436658" y="1050162"/>
                  </a:lnTo>
                  <a:lnTo>
                    <a:pt x="1438469" y="985528"/>
                  </a:lnTo>
                  <a:lnTo>
                    <a:pt x="1440196" y="920929"/>
                  </a:lnTo>
                  <a:lnTo>
                    <a:pt x="1441825" y="856590"/>
                  </a:lnTo>
                  <a:lnTo>
                    <a:pt x="1443343" y="792739"/>
                  </a:lnTo>
                  <a:lnTo>
                    <a:pt x="1444735" y="729600"/>
                  </a:lnTo>
                  <a:lnTo>
                    <a:pt x="1445988" y="667401"/>
                  </a:lnTo>
                  <a:lnTo>
                    <a:pt x="1447089" y="606366"/>
                  </a:lnTo>
                  <a:lnTo>
                    <a:pt x="1448024" y="546722"/>
                  </a:lnTo>
                  <a:lnTo>
                    <a:pt x="1448779" y="488694"/>
                  </a:lnTo>
                  <a:lnTo>
                    <a:pt x="1449341" y="432510"/>
                  </a:lnTo>
                  <a:lnTo>
                    <a:pt x="1449695" y="378394"/>
                  </a:lnTo>
                  <a:lnTo>
                    <a:pt x="1449727" y="277272"/>
                  </a:lnTo>
                  <a:lnTo>
                    <a:pt x="1449378" y="230718"/>
                  </a:lnTo>
                  <a:lnTo>
                    <a:pt x="1448767" y="187136"/>
                  </a:lnTo>
                  <a:lnTo>
                    <a:pt x="1447881" y="146753"/>
                  </a:lnTo>
                  <a:lnTo>
                    <a:pt x="1445227" y="76486"/>
                  </a:lnTo>
                  <a:lnTo>
                    <a:pt x="1441307" y="21725"/>
                  </a:lnTo>
                  <a:lnTo>
                    <a:pt x="1438838" y="724"/>
                  </a:lnTo>
                  <a:lnTo>
                    <a:pt x="1436857" y="0"/>
                  </a:lnTo>
                  <a:close/>
                </a:path>
              </a:pathLst>
            </a:custGeom>
            <a:solidFill>
              <a:srgbClr val="5270FF"/>
            </a:solidFill>
          </p:spPr>
          <p:txBody>
            <a:bodyPr wrap="square" lIns="0" tIns="0" rIns="0" bIns="0" rtlCol="0"/>
            <a:lstStyle/>
            <a:p>
              <a:endParaRPr/>
            </a:p>
          </p:txBody>
        </p:sp>
        <p:sp>
          <p:nvSpPr>
            <p:cNvPr id="7" name="object 7"/>
            <p:cNvSpPr/>
            <p:nvPr/>
          </p:nvSpPr>
          <p:spPr>
            <a:xfrm>
              <a:off x="0" y="308835"/>
              <a:ext cx="1114425" cy="3138170"/>
            </a:xfrm>
            <a:custGeom>
              <a:avLst/>
              <a:gdLst/>
              <a:ahLst/>
              <a:cxnLst/>
              <a:rect l="l" t="t" r="r" b="b"/>
              <a:pathLst>
                <a:path w="1114425" h="3138170">
                  <a:moveTo>
                    <a:pt x="0" y="55800"/>
                  </a:moveTo>
                  <a:lnTo>
                    <a:pt x="0" y="13221"/>
                  </a:lnTo>
                  <a:lnTo>
                    <a:pt x="83467" y="3251"/>
                  </a:lnTo>
                  <a:lnTo>
                    <a:pt x="253269" y="0"/>
                  </a:lnTo>
                  <a:lnTo>
                    <a:pt x="313960" y="3588"/>
                  </a:lnTo>
                  <a:lnTo>
                    <a:pt x="375857" y="10460"/>
                  </a:lnTo>
                  <a:lnTo>
                    <a:pt x="439799" y="22880"/>
                  </a:lnTo>
                  <a:lnTo>
                    <a:pt x="505008" y="41044"/>
                  </a:lnTo>
                  <a:lnTo>
                    <a:pt x="515700" y="44723"/>
                  </a:lnTo>
                  <a:lnTo>
                    <a:pt x="230783" y="44723"/>
                  </a:lnTo>
                  <a:lnTo>
                    <a:pt x="66009" y="47921"/>
                  </a:lnTo>
                  <a:lnTo>
                    <a:pt x="0" y="55800"/>
                  </a:lnTo>
                  <a:close/>
                </a:path>
                <a:path w="1114425" h="3138170">
                  <a:moveTo>
                    <a:pt x="0" y="3138021"/>
                  </a:moveTo>
                  <a:lnTo>
                    <a:pt x="0" y="3092265"/>
                  </a:lnTo>
                  <a:lnTo>
                    <a:pt x="30697" y="3075946"/>
                  </a:lnTo>
                  <a:lnTo>
                    <a:pt x="72597" y="3051977"/>
                  </a:lnTo>
                  <a:lnTo>
                    <a:pt x="113404" y="3026924"/>
                  </a:lnTo>
                  <a:lnTo>
                    <a:pt x="153131" y="3000808"/>
                  </a:lnTo>
                  <a:lnTo>
                    <a:pt x="191794" y="2973649"/>
                  </a:lnTo>
                  <a:lnTo>
                    <a:pt x="229408" y="2945469"/>
                  </a:lnTo>
                  <a:lnTo>
                    <a:pt x="265988" y="2916287"/>
                  </a:lnTo>
                  <a:lnTo>
                    <a:pt x="301550" y="2886124"/>
                  </a:lnTo>
                  <a:lnTo>
                    <a:pt x="336109" y="2855001"/>
                  </a:lnTo>
                  <a:lnTo>
                    <a:pt x="369679" y="2822938"/>
                  </a:lnTo>
                  <a:lnTo>
                    <a:pt x="402276" y="2789955"/>
                  </a:lnTo>
                  <a:lnTo>
                    <a:pt x="433916" y="2756073"/>
                  </a:lnTo>
                  <a:lnTo>
                    <a:pt x="464612" y="2721313"/>
                  </a:lnTo>
                  <a:lnTo>
                    <a:pt x="494382" y="2685694"/>
                  </a:lnTo>
                  <a:lnTo>
                    <a:pt x="523239" y="2649238"/>
                  </a:lnTo>
                  <a:lnTo>
                    <a:pt x="551198" y="2611965"/>
                  </a:lnTo>
                  <a:lnTo>
                    <a:pt x="578276" y="2573896"/>
                  </a:lnTo>
                  <a:lnTo>
                    <a:pt x="604487" y="2535050"/>
                  </a:lnTo>
                  <a:lnTo>
                    <a:pt x="629846" y="2495449"/>
                  </a:lnTo>
                  <a:lnTo>
                    <a:pt x="654369" y="2455113"/>
                  </a:lnTo>
                  <a:lnTo>
                    <a:pt x="678070" y="2414062"/>
                  </a:lnTo>
                  <a:lnTo>
                    <a:pt x="700965" y="2372317"/>
                  </a:lnTo>
                  <a:lnTo>
                    <a:pt x="723069" y="2329899"/>
                  </a:lnTo>
                  <a:lnTo>
                    <a:pt x="744398" y="2286828"/>
                  </a:lnTo>
                  <a:lnTo>
                    <a:pt x="764965" y="2243124"/>
                  </a:lnTo>
                  <a:lnTo>
                    <a:pt x="784787" y="2198808"/>
                  </a:lnTo>
                  <a:lnTo>
                    <a:pt x="803879" y="2153900"/>
                  </a:lnTo>
                  <a:lnTo>
                    <a:pt x="822256" y="2108421"/>
                  </a:lnTo>
                  <a:lnTo>
                    <a:pt x="839932" y="2062392"/>
                  </a:lnTo>
                  <a:lnTo>
                    <a:pt x="856924" y="2015833"/>
                  </a:lnTo>
                  <a:lnTo>
                    <a:pt x="873246" y="1968764"/>
                  </a:lnTo>
                  <a:lnTo>
                    <a:pt x="888913" y="1921206"/>
                  </a:lnTo>
                  <a:lnTo>
                    <a:pt x="903942" y="1873179"/>
                  </a:lnTo>
                  <a:lnTo>
                    <a:pt x="918346" y="1824704"/>
                  </a:lnTo>
                  <a:lnTo>
                    <a:pt x="932141" y="1775802"/>
                  </a:lnTo>
                  <a:lnTo>
                    <a:pt x="945342" y="1726492"/>
                  </a:lnTo>
                  <a:lnTo>
                    <a:pt x="957964" y="1676796"/>
                  </a:lnTo>
                  <a:lnTo>
                    <a:pt x="970023" y="1626734"/>
                  </a:lnTo>
                  <a:lnTo>
                    <a:pt x="981534" y="1576326"/>
                  </a:lnTo>
                  <a:lnTo>
                    <a:pt x="992512" y="1525593"/>
                  </a:lnTo>
                  <a:lnTo>
                    <a:pt x="1002971" y="1474556"/>
                  </a:lnTo>
                  <a:lnTo>
                    <a:pt x="1012928" y="1423234"/>
                  </a:lnTo>
                  <a:lnTo>
                    <a:pt x="1022397" y="1371649"/>
                  </a:lnTo>
                  <a:lnTo>
                    <a:pt x="1031393" y="1319820"/>
                  </a:lnTo>
                  <a:lnTo>
                    <a:pt x="1039933" y="1267769"/>
                  </a:lnTo>
                  <a:lnTo>
                    <a:pt x="1048030" y="1215516"/>
                  </a:lnTo>
                  <a:lnTo>
                    <a:pt x="1056848" y="1148375"/>
                  </a:lnTo>
                  <a:lnTo>
                    <a:pt x="1062792" y="1083507"/>
                  </a:lnTo>
                  <a:lnTo>
                    <a:pt x="1065965" y="1020886"/>
                  </a:lnTo>
                  <a:lnTo>
                    <a:pt x="1066469" y="960488"/>
                  </a:lnTo>
                  <a:lnTo>
                    <a:pt x="1064409" y="902286"/>
                  </a:lnTo>
                  <a:lnTo>
                    <a:pt x="1059887" y="846255"/>
                  </a:lnTo>
                  <a:lnTo>
                    <a:pt x="1053005" y="792370"/>
                  </a:lnTo>
                  <a:lnTo>
                    <a:pt x="1043867" y="740605"/>
                  </a:lnTo>
                  <a:lnTo>
                    <a:pt x="1032575" y="690934"/>
                  </a:lnTo>
                  <a:lnTo>
                    <a:pt x="1019232" y="643332"/>
                  </a:lnTo>
                  <a:lnTo>
                    <a:pt x="1003942" y="597773"/>
                  </a:lnTo>
                  <a:lnTo>
                    <a:pt x="986807" y="554232"/>
                  </a:lnTo>
                  <a:lnTo>
                    <a:pt x="967930" y="512684"/>
                  </a:lnTo>
                  <a:lnTo>
                    <a:pt x="947414" y="473102"/>
                  </a:lnTo>
                  <a:lnTo>
                    <a:pt x="925362" y="435461"/>
                  </a:lnTo>
                  <a:lnTo>
                    <a:pt x="901877" y="399736"/>
                  </a:lnTo>
                  <a:lnTo>
                    <a:pt x="877061" y="365900"/>
                  </a:lnTo>
                  <a:lnTo>
                    <a:pt x="851018" y="333930"/>
                  </a:lnTo>
                  <a:lnTo>
                    <a:pt x="823851" y="303798"/>
                  </a:lnTo>
                  <a:lnTo>
                    <a:pt x="795662" y="275480"/>
                  </a:lnTo>
                  <a:lnTo>
                    <a:pt x="766554" y="248950"/>
                  </a:lnTo>
                  <a:lnTo>
                    <a:pt x="736630" y="224182"/>
                  </a:lnTo>
                  <a:lnTo>
                    <a:pt x="705994" y="201150"/>
                  </a:lnTo>
                  <a:lnTo>
                    <a:pt x="642994" y="160196"/>
                  </a:lnTo>
                  <a:lnTo>
                    <a:pt x="578378" y="125883"/>
                  </a:lnTo>
                  <a:lnTo>
                    <a:pt x="512968" y="98006"/>
                  </a:lnTo>
                  <a:lnTo>
                    <a:pt x="447588" y="76362"/>
                  </a:lnTo>
                  <a:lnTo>
                    <a:pt x="383061" y="60745"/>
                  </a:lnTo>
                  <a:lnTo>
                    <a:pt x="320210" y="50951"/>
                  </a:lnTo>
                  <a:lnTo>
                    <a:pt x="230783" y="44723"/>
                  </a:lnTo>
                  <a:lnTo>
                    <a:pt x="515700" y="44723"/>
                  </a:lnTo>
                  <a:lnTo>
                    <a:pt x="570701" y="65147"/>
                  </a:lnTo>
                  <a:lnTo>
                    <a:pt x="636099" y="95383"/>
                  </a:lnTo>
                  <a:lnTo>
                    <a:pt x="700421" y="131949"/>
                  </a:lnTo>
                  <a:lnTo>
                    <a:pt x="762885" y="175039"/>
                  </a:lnTo>
                  <a:lnTo>
                    <a:pt x="793177" y="199092"/>
                  </a:lnTo>
                  <a:lnTo>
                    <a:pt x="822712" y="224849"/>
                  </a:lnTo>
                  <a:lnTo>
                    <a:pt x="851392" y="252335"/>
                  </a:lnTo>
                  <a:lnTo>
                    <a:pt x="879120" y="281575"/>
                  </a:lnTo>
                  <a:lnTo>
                    <a:pt x="905798" y="312591"/>
                  </a:lnTo>
                  <a:lnTo>
                    <a:pt x="931329" y="345410"/>
                  </a:lnTo>
                  <a:lnTo>
                    <a:pt x="955616" y="380055"/>
                  </a:lnTo>
                  <a:lnTo>
                    <a:pt x="978559" y="416551"/>
                  </a:lnTo>
                  <a:lnTo>
                    <a:pt x="1000063" y="454922"/>
                  </a:lnTo>
                  <a:lnTo>
                    <a:pt x="1020029" y="495193"/>
                  </a:lnTo>
                  <a:lnTo>
                    <a:pt x="1038359" y="537388"/>
                  </a:lnTo>
                  <a:lnTo>
                    <a:pt x="1054957" y="581531"/>
                  </a:lnTo>
                  <a:lnTo>
                    <a:pt x="1069724" y="627647"/>
                  </a:lnTo>
                  <a:lnTo>
                    <a:pt x="1082564" y="675760"/>
                  </a:lnTo>
                  <a:lnTo>
                    <a:pt x="1093378" y="725895"/>
                  </a:lnTo>
                  <a:lnTo>
                    <a:pt x="1102069" y="778075"/>
                  </a:lnTo>
                  <a:lnTo>
                    <a:pt x="1108538" y="832327"/>
                  </a:lnTo>
                  <a:lnTo>
                    <a:pt x="1112690" y="888673"/>
                  </a:lnTo>
                  <a:lnTo>
                    <a:pt x="1114426" y="947138"/>
                  </a:lnTo>
                  <a:lnTo>
                    <a:pt x="1113648" y="1007747"/>
                  </a:lnTo>
                  <a:lnTo>
                    <a:pt x="1110259" y="1070524"/>
                  </a:lnTo>
                  <a:lnTo>
                    <a:pt x="1104162" y="1135494"/>
                  </a:lnTo>
                  <a:lnTo>
                    <a:pt x="1095258" y="1202681"/>
                  </a:lnTo>
                  <a:lnTo>
                    <a:pt x="1087247" y="1254167"/>
                  </a:lnTo>
                  <a:lnTo>
                    <a:pt x="1078820" y="1305463"/>
                  </a:lnTo>
                  <a:lnTo>
                    <a:pt x="1069961" y="1356549"/>
                  </a:lnTo>
                  <a:lnTo>
                    <a:pt x="1060658" y="1407408"/>
                  </a:lnTo>
                  <a:lnTo>
                    <a:pt x="1050896" y="1458020"/>
                  </a:lnTo>
                  <a:lnTo>
                    <a:pt x="1040663" y="1508367"/>
                  </a:lnTo>
                  <a:lnTo>
                    <a:pt x="1029943" y="1558431"/>
                  </a:lnTo>
                  <a:lnTo>
                    <a:pt x="1018723" y="1608192"/>
                  </a:lnTo>
                  <a:lnTo>
                    <a:pt x="1006989" y="1657633"/>
                  </a:lnTo>
                  <a:lnTo>
                    <a:pt x="994727" y="1706734"/>
                  </a:lnTo>
                  <a:lnTo>
                    <a:pt x="981924" y="1755477"/>
                  </a:lnTo>
                  <a:lnTo>
                    <a:pt x="968565" y="1803844"/>
                  </a:lnTo>
                  <a:lnTo>
                    <a:pt x="954637" y="1851816"/>
                  </a:lnTo>
                  <a:lnTo>
                    <a:pt x="940125" y="1899374"/>
                  </a:lnTo>
                  <a:lnTo>
                    <a:pt x="925017" y="1946500"/>
                  </a:lnTo>
                  <a:lnTo>
                    <a:pt x="909297" y="1993176"/>
                  </a:lnTo>
                  <a:lnTo>
                    <a:pt x="892953" y="2039382"/>
                  </a:lnTo>
                  <a:lnTo>
                    <a:pt x="875970" y="2085100"/>
                  </a:lnTo>
                  <a:lnTo>
                    <a:pt x="858335" y="2130311"/>
                  </a:lnTo>
                  <a:lnTo>
                    <a:pt x="840033" y="2174998"/>
                  </a:lnTo>
                  <a:lnTo>
                    <a:pt x="821050" y="2219141"/>
                  </a:lnTo>
                  <a:lnTo>
                    <a:pt x="801374" y="2262722"/>
                  </a:lnTo>
                  <a:lnTo>
                    <a:pt x="780989" y="2305722"/>
                  </a:lnTo>
                  <a:lnTo>
                    <a:pt x="759883" y="2348123"/>
                  </a:lnTo>
                  <a:lnTo>
                    <a:pt x="738041" y="2389906"/>
                  </a:lnTo>
                  <a:lnTo>
                    <a:pt x="715449" y="2431053"/>
                  </a:lnTo>
                  <a:lnTo>
                    <a:pt x="692094" y="2471545"/>
                  </a:lnTo>
                  <a:lnTo>
                    <a:pt x="667961" y="2511363"/>
                  </a:lnTo>
                  <a:lnTo>
                    <a:pt x="643037" y="2550489"/>
                  </a:lnTo>
                  <a:lnTo>
                    <a:pt x="617308" y="2588904"/>
                  </a:lnTo>
                  <a:lnTo>
                    <a:pt x="590760" y="2626590"/>
                  </a:lnTo>
                  <a:lnTo>
                    <a:pt x="563380" y="2663528"/>
                  </a:lnTo>
                  <a:lnTo>
                    <a:pt x="535152" y="2699699"/>
                  </a:lnTo>
                  <a:lnTo>
                    <a:pt x="506064" y="2735086"/>
                  </a:lnTo>
                  <a:lnTo>
                    <a:pt x="476102" y="2769669"/>
                  </a:lnTo>
                  <a:lnTo>
                    <a:pt x="445251" y="2803430"/>
                  </a:lnTo>
                  <a:lnTo>
                    <a:pt x="413498" y="2836350"/>
                  </a:lnTo>
                  <a:lnTo>
                    <a:pt x="380829" y="2868411"/>
                  </a:lnTo>
                  <a:lnTo>
                    <a:pt x="347230" y="2899594"/>
                  </a:lnTo>
                  <a:lnTo>
                    <a:pt x="312687" y="2929881"/>
                  </a:lnTo>
                  <a:lnTo>
                    <a:pt x="277187" y="2959253"/>
                  </a:lnTo>
                  <a:lnTo>
                    <a:pt x="240715" y="2987691"/>
                  </a:lnTo>
                  <a:lnTo>
                    <a:pt x="203258" y="3015177"/>
                  </a:lnTo>
                  <a:lnTo>
                    <a:pt x="164802" y="3041692"/>
                  </a:lnTo>
                  <a:lnTo>
                    <a:pt x="125332" y="3067218"/>
                  </a:lnTo>
                  <a:lnTo>
                    <a:pt x="84836" y="3091736"/>
                  </a:lnTo>
                  <a:lnTo>
                    <a:pt x="43298" y="3115228"/>
                  </a:lnTo>
                  <a:lnTo>
                    <a:pt x="706" y="3137675"/>
                  </a:lnTo>
                  <a:lnTo>
                    <a:pt x="0" y="3138021"/>
                  </a:lnTo>
                  <a:close/>
                </a:path>
              </a:pathLst>
            </a:custGeom>
            <a:solidFill>
              <a:srgbClr val="004AAC"/>
            </a:solidFill>
          </p:spPr>
          <p:txBody>
            <a:bodyPr wrap="square" lIns="0" tIns="0" rIns="0" bIns="0" rtlCol="0"/>
            <a:lstStyle/>
            <a:p>
              <a:endParaRPr/>
            </a:p>
          </p:txBody>
        </p:sp>
      </p:grpSp>
      <p:sp>
        <p:nvSpPr>
          <p:cNvPr id="8" name="object 8"/>
          <p:cNvSpPr txBox="1">
            <a:spLocks noGrp="1"/>
          </p:cNvSpPr>
          <p:nvPr>
            <p:ph type="title"/>
          </p:nvPr>
        </p:nvSpPr>
        <p:spPr>
          <a:xfrm>
            <a:off x="1456389" y="1193650"/>
            <a:ext cx="5315585" cy="1475105"/>
          </a:xfrm>
          <a:prstGeom prst="rect">
            <a:avLst/>
          </a:prstGeom>
        </p:spPr>
        <p:txBody>
          <a:bodyPr vert="horz" wrap="square" lIns="0" tIns="13970" rIns="0" bIns="0" rtlCol="0">
            <a:spAutoFit/>
          </a:bodyPr>
          <a:lstStyle/>
          <a:p>
            <a:pPr marL="12700">
              <a:lnSpc>
                <a:spcPct val="100000"/>
              </a:lnSpc>
              <a:spcBef>
                <a:spcPts val="110"/>
              </a:spcBef>
            </a:pPr>
            <a:r>
              <a:rPr spc="-330" dirty="0"/>
              <a:t>Conclusion</a:t>
            </a:r>
          </a:p>
        </p:txBody>
      </p:sp>
      <p:sp>
        <p:nvSpPr>
          <p:cNvPr id="9" name="object 9"/>
          <p:cNvSpPr txBox="1"/>
          <p:nvPr/>
        </p:nvSpPr>
        <p:spPr>
          <a:xfrm>
            <a:off x="1450340" y="3402684"/>
            <a:ext cx="15618460" cy="4336252"/>
          </a:xfrm>
          <a:prstGeom prst="rect">
            <a:avLst/>
          </a:prstGeom>
        </p:spPr>
        <p:txBody>
          <a:bodyPr vert="horz" wrap="square" lIns="0" tIns="161290" rIns="0" bIns="0" rtlCol="0">
            <a:spAutoFit/>
          </a:bodyPr>
          <a:lstStyle/>
          <a:p>
            <a:pPr marL="12700" marR="479425">
              <a:lnSpc>
                <a:spcPct val="200000"/>
              </a:lnSpc>
              <a:spcBef>
                <a:spcPts val="1270"/>
              </a:spcBef>
            </a:pPr>
            <a:r>
              <a:rPr sz="2800" spc="40" dirty="0">
                <a:latin typeface="Microsoft Sans Serif"/>
                <a:cs typeface="Microsoft Sans Serif"/>
              </a:rPr>
              <a:t>Lorsqu’on travaille avec de grands ensembles de données, l'algorithme  Apriori est lent, inefficace et utilise beaucoup de ressources car il doit  analyser la base de données plusieurs fois, générer un grand nombre  d'ensembles candidats et vérifier chacun des eux.</a:t>
            </a:r>
          </a:p>
          <a:p>
            <a:pPr marL="12700" marR="5080">
              <a:lnSpc>
                <a:spcPct val="200000"/>
              </a:lnSpc>
            </a:pPr>
            <a:r>
              <a:rPr sz="2800" spc="40" dirty="0">
                <a:latin typeface="Microsoft Sans Serif"/>
                <a:cs typeface="Microsoft Sans Serif"/>
              </a:rPr>
              <a:t>Cependant il existe d’autres algorithmes qui sont plus rapide qu’Apriori,  dont ECLAT, FP-GROWTH.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84037" y="3450283"/>
            <a:ext cx="7920355" cy="2613660"/>
          </a:xfrm>
          <a:prstGeom prst="rect">
            <a:avLst/>
          </a:prstGeom>
        </p:spPr>
        <p:txBody>
          <a:bodyPr vert="horz" wrap="square" lIns="0" tIns="323850" rIns="0" bIns="0" rtlCol="0">
            <a:spAutoFit/>
          </a:bodyPr>
          <a:lstStyle/>
          <a:p>
            <a:pPr marL="1792605" marR="5080" indent="-1780539">
              <a:lnSpc>
                <a:spcPct val="78600"/>
              </a:lnSpc>
              <a:spcBef>
                <a:spcPts val="2550"/>
              </a:spcBef>
            </a:pPr>
            <a:r>
              <a:rPr spc="645" dirty="0"/>
              <a:t>M</a:t>
            </a:r>
            <a:r>
              <a:rPr spc="-930" dirty="0"/>
              <a:t>e</a:t>
            </a:r>
            <a:r>
              <a:rPr spc="-235" dirty="0"/>
              <a:t>r</a:t>
            </a:r>
            <a:r>
              <a:rPr spc="-530" dirty="0"/>
              <a:t>c</a:t>
            </a:r>
            <a:r>
              <a:rPr spc="165" dirty="0"/>
              <a:t>i</a:t>
            </a:r>
            <a:r>
              <a:rPr spc="-720" dirty="0"/>
              <a:t> </a:t>
            </a:r>
            <a:r>
              <a:rPr spc="-550" dirty="0"/>
              <a:t>p</a:t>
            </a:r>
            <a:r>
              <a:rPr spc="-665" dirty="0"/>
              <a:t>o</a:t>
            </a:r>
            <a:r>
              <a:rPr spc="-470" dirty="0"/>
              <a:t>u</a:t>
            </a:r>
            <a:r>
              <a:rPr spc="-229" dirty="0"/>
              <a:t>r</a:t>
            </a:r>
            <a:r>
              <a:rPr spc="-720" dirty="0"/>
              <a:t> </a:t>
            </a:r>
            <a:r>
              <a:rPr spc="-580" dirty="0"/>
              <a:t>v</a:t>
            </a:r>
            <a:r>
              <a:rPr spc="-665" dirty="0"/>
              <a:t>o</a:t>
            </a:r>
            <a:r>
              <a:rPr spc="-125" dirty="0"/>
              <a:t>t</a:t>
            </a:r>
            <a:r>
              <a:rPr spc="-235" dirty="0"/>
              <a:t>r</a:t>
            </a:r>
            <a:r>
              <a:rPr spc="-675" dirty="0"/>
              <a:t>e  </a:t>
            </a:r>
            <a:r>
              <a:rPr spc="-375" dirty="0"/>
              <a:t>attention</a:t>
            </a:r>
          </a:p>
        </p:txBody>
      </p:sp>
      <p:grpSp>
        <p:nvGrpSpPr>
          <p:cNvPr id="3" name="object 3"/>
          <p:cNvGrpSpPr/>
          <p:nvPr/>
        </p:nvGrpSpPr>
        <p:grpSpPr>
          <a:xfrm>
            <a:off x="0" y="0"/>
            <a:ext cx="4408170" cy="2447290"/>
            <a:chOff x="0" y="0"/>
            <a:chExt cx="4408170" cy="2447290"/>
          </a:xfrm>
        </p:grpSpPr>
        <p:sp>
          <p:nvSpPr>
            <p:cNvPr id="4" name="object 4"/>
            <p:cNvSpPr/>
            <p:nvPr/>
          </p:nvSpPr>
          <p:spPr>
            <a:xfrm>
              <a:off x="0" y="0"/>
              <a:ext cx="4408170" cy="2447290"/>
            </a:xfrm>
            <a:custGeom>
              <a:avLst/>
              <a:gdLst/>
              <a:ahLst/>
              <a:cxnLst/>
              <a:rect l="l" t="t" r="r" b="b"/>
              <a:pathLst>
                <a:path w="4408170" h="2447290">
                  <a:moveTo>
                    <a:pt x="0" y="2012063"/>
                  </a:moveTo>
                  <a:lnTo>
                    <a:pt x="0" y="0"/>
                  </a:lnTo>
                  <a:lnTo>
                    <a:pt x="4407675" y="0"/>
                  </a:lnTo>
                  <a:lnTo>
                    <a:pt x="4373988" y="95283"/>
                  </a:lnTo>
                  <a:lnTo>
                    <a:pt x="4334771" y="201363"/>
                  </a:lnTo>
                  <a:lnTo>
                    <a:pt x="4294127" y="306415"/>
                  </a:lnTo>
                  <a:lnTo>
                    <a:pt x="4252105" y="410241"/>
                  </a:lnTo>
                  <a:lnTo>
                    <a:pt x="4208751" y="512647"/>
                  </a:lnTo>
                  <a:lnTo>
                    <a:pt x="4186589" y="563256"/>
                  </a:lnTo>
                  <a:lnTo>
                    <a:pt x="4164111" y="613435"/>
                  </a:lnTo>
                  <a:lnTo>
                    <a:pt x="4141324" y="663161"/>
                  </a:lnTo>
                  <a:lnTo>
                    <a:pt x="4118233" y="712409"/>
                  </a:lnTo>
                  <a:lnTo>
                    <a:pt x="4094843" y="761155"/>
                  </a:lnTo>
                  <a:lnTo>
                    <a:pt x="4071162" y="809373"/>
                  </a:lnTo>
                  <a:lnTo>
                    <a:pt x="4047194" y="857040"/>
                  </a:lnTo>
                  <a:lnTo>
                    <a:pt x="4022946" y="904130"/>
                  </a:lnTo>
                  <a:lnTo>
                    <a:pt x="3998423" y="950620"/>
                  </a:lnTo>
                  <a:lnTo>
                    <a:pt x="3973631" y="996484"/>
                  </a:lnTo>
                  <a:lnTo>
                    <a:pt x="3948576" y="1041698"/>
                  </a:lnTo>
                  <a:lnTo>
                    <a:pt x="3923264" y="1086238"/>
                  </a:lnTo>
                  <a:lnTo>
                    <a:pt x="3897701" y="1130079"/>
                  </a:lnTo>
                  <a:lnTo>
                    <a:pt x="3871892" y="1173196"/>
                  </a:lnTo>
                  <a:lnTo>
                    <a:pt x="3845844" y="1215566"/>
                  </a:lnTo>
                  <a:lnTo>
                    <a:pt x="3819562" y="1257162"/>
                  </a:lnTo>
                  <a:lnTo>
                    <a:pt x="3793052" y="1297962"/>
                  </a:lnTo>
                  <a:lnTo>
                    <a:pt x="3766319" y="1337939"/>
                  </a:lnTo>
                  <a:lnTo>
                    <a:pt x="3739371" y="1377071"/>
                  </a:lnTo>
                  <a:lnTo>
                    <a:pt x="3712212" y="1415331"/>
                  </a:lnTo>
                  <a:lnTo>
                    <a:pt x="3684848" y="1452696"/>
                  </a:lnTo>
                  <a:lnTo>
                    <a:pt x="3657286" y="1489141"/>
                  </a:lnTo>
                  <a:lnTo>
                    <a:pt x="3629531" y="1524642"/>
                  </a:lnTo>
                  <a:lnTo>
                    <a:pt x="3601588" y="1559174"/>
                  </a:lnTo>
                  <a:lnTo>
                    <a:pt x="3573465" y="1592712"/>
                  </a:lnTo>
                  <a:lnTo>
                    <a:pt x="3545166" y="1625232"/>
                  </a:lnTo>
                  <a:lnTo>
                    <a:pt x="3516697" y="1656709"/>
                  </a:lnTo>
                  <a:lnTo>
                    <a:pt x="3488065" y="1687119"/>
                  </a:lnTo>
                  <a:lnTo>
                    <a:pt x="3459275" y="1716437"/>
                  </a:lnTo>
                  <a:lnTo>
                    <a:pt x="3430332" y="1744639"/>
                  </a:lnTo>
                  <a:lnTo>
                    <a:pt x="3401244" y="1771699"/>
                  </a:lnTo>
                  <a:lnTo>
                    <a:pt x="3372015" y="1797595"/>
                  </a:lnTo>
                  <a:lnTo>
                    <a:pt x="3342652" y="1822300"/>
                  </a:lnTo>
                  <a:lnTo>
                    <a:pt x="3283545" y="1868043"/>
                  </a:lnTo>
                  <a:lnTo>
                    <a:pt x="3223969" y="1908731"/>
                  </a:lnTo>
                  <a:lnTo>
                    <a:pt x="3141927" y="1957574"/>
                  </a:lnTo>
                  <a:lnTo>
                    <a:pt x="3090377" y="1987068"/>
                  </a:lnTo>
                  <a:lnTo>
                    <a:pt x="3039350" y="2015603"/>
                  </a:lnTo>
                  <a:lnTo>
                    <a:pt x="2988829" y="2043183"/>
                  </a:lnTo>
                  <a:lnTo>
                    <a:pt x="2938793" y="2069813"/>
                  </a:lnTo>
                  <a:lnTo>
                    <a:pt x="2889225" y="2095495"/>
                  </a:lnTo>
                  <a:lnTo>
                    <a:pt x="2840104" y="2120235"/>
                  </a:lnTo>
                  <a:lnTo>
                    <a:pt x="2791411" y="2144037"/>
                  </a:lnTo>
                  <a:lnTo>
                    <a:pt x="2743128" y="2166904"/>
                  </a:lnTo>
                  <a:lnTo>
                    <a:pt x="2695235" y="2188840"/>
                  </a:lnTo>
                  <a:lnTo>
                    <a:pt x="2647714" y="2209851"/>
                  </a:lnTo>
                  <a:lnTo>
                    <a:pt x="2600545" y="2229938"/>
                  </a:lnTo>
                  <a:lnTo>
                    <a:pt x="2553708" y="2249108"/>
                  </a:lnTo>
                  <a:lnTo>
                    <a:pt x="2507186" y="2267363"/>
                  </a:lnTo>
                  <a:lnTo>
                    <a:pt x="2460959" y="2284708"/>
                  </a:lnTo>
                  <a:lnTo>
                    <a:pt x="2415008" y="2301147"/>
                  </a:lnTo>
                  <a:lnTo>
                    <a:pt x="2369313" y="2316683"/>
                  </a:lnTo>
                  <a:lnTo>
                    <a:pt x="2323856" y="2331322"/>
                  </a:lnTo>
                  <a:lnTo>
                    <a:pt x="2278617" y="2345066"/>
                  </a:lnTo>
                  <a:lnTo>
                    <a:pt x="2233578" y="2357921"/>
                  </a:lnTo>
                  <a:lnTo>
                    <a:pt x="2188719" y="2369890"/>
                  </a:lnTo>
                  <a:lnTo>
                    <a:pt x="2144021" y="2380976"/>
                  </a:lnTo>
                  <a:lnTo>
                    <a:pt x="2099466" y="2391185"/>
                  </a:lnTo>
                  <a:lnTo>
                    <a:pt x="2055033" y="2400520"/>
                  </a:lnTo>
                  <a:lnTo>
                    <a:pt x="2010705" y="2408986"/>
                  </a:lnTo>
                  <a:lnTo>
                    <a:pt x="1966461" y="2416586"/>
                  </a:lnTo>
                  <a:lnTo>
                    <a:pt x="1922283" y="2423324"/>
                  </a:lnTo>
                  <a:lnTo>
                    <a:pt x="1878152" y="2429205"/>
                  </a:lnTo>
                  <a:lnTo>
                    <a:pt x="1834048" y="2434232"/>
                  </a:lnTo>
                  <a:lnTo>
                    <a:pt x="1789952" y="2438409"/>
                  </a:lnTo>
                  <a:lnTo>
                    <a:pt x="1745846" y="2441742"/>
                  </a:lnTo>
                  <a:lnTo>
                    <a:pt x="1701710" y="2444232"/>
                  </a:lnTo>
                  <a:lnTo>
                    <a:pt x="1657526" y="2445886"/>
                  </a:lnTo>
                  <a:lnTo>
                    <a:pt x="1613273" y="2446706"/>
                  </a:lnTo>
                  <a:lnTo>
                    <a:pt x="1568933" y="2446697"/>
                  </a:lnTo>
                  <a:lnTo>
                    <a:pt x="1524488" y="2445863"/>
                  </a:lnTo>
                  <a:lnTo>
                    <a:pt x="1479917" y="2444208"/>
                  </a:lnTo>
                  <a:lnTo>
                    <a:pt x="1435201" y="2441736"/>
                  </a:lnTo>
                  <a:lnTo>
                    <a:pt x="1390322" y="2438450"/>
                  </a:lnTo>
                  <a:lnTo>
                    <a:pt x="1345261" y="2434356"/>
                  </a:lnTo>
                  <a:lnTo>
                    <a:pt x="1299998" y="2429457"/>
                  </a:lnTo>
                  <a:lnTo>
                    <a:pt x="1254514" y="2423757"/>
                  </a:lnTo>
                  <a:lnTo>
                    <a:pt x="1208791" y="2417260"/>
                  </a:lnTo>
                  <a:lnTo>
                    <a:pt x="1162809" y="2409970"/>
                  </a:lnTo>
                  <a:lnTo>
                    <a:pt x="1116548" y="2401892"/>
                  </a:lnTo>
                  <a:lnTo>
                    <a:pt x="1069991" y="2393029"/>
                  </a:lnTo>
                  <a:lnTo>
                    <a:pt x="1023117" y="2383385"/>
                  </a:lnTo>
                  <a:lnTo>
                    <a:pt x="975908" y="2372965"/>
                  </a:lnTo>
                  <a:lnTo>
                    <a:pt x="928344" y="2361773"/>
                  </a:lnTo>
                  <a:lnTo>
                    <a:pt x="880407" y="2349811"/>
                  </a:lnTo>
                  <a:lnTo>
                    <a:pt x="832078" y="2337086"/>
                  </a:lnTo>
                  <a:lnTo>
                    <a:pt x="783337" y="2323600"/>
                  </a:lnTo>
                  <a:lnTo>
                    <a:pt x="734165" y="2309358"/>
                  </a:lnTo>
                  <a:lnTo>
                    <a:pt x="684543" y="2294363"/>
                  </a:lnTo>
                  <a:lnTo>
                    <a:pt x="634452" y="2278620"/>
                  </a:lnTo>
                  <a:lnTo>
                    <a:pt x="583873" y="2262134"/>
                  </a:lnTo>
                  <a:lnTo>
                    <a:pt x="532787" y="2244907"/>
                  </a:lnTo>
                  <a:lnTo>
                    <a:pt x="481174" y="2226943"/>
                  </a:lnTo>
                  <a:lnTo>
                    <a:pt x="429016" y="2208248"/>
                  </a:lnTo>
                  <a:lnTo>
                    <a:pt x="380884" y="2190272"/>
                  </a:lnTo>
                  <a:lnTo>
                    <a:pt x="333174" y="2171492"/>
                  </a:lnTo>
                  <a:lnTo>
                    <a:pt x="285892" y="2151921"/>
                  </a:lnTo>
                  <a:lnTo>
                    <a:pt x="239046" y="2131571"/>
                  </a:lnTo>
                  <a:lnTo>
                    <a:pt x="192644" y="2110456"/>
                  </a:lnTo>
                  <a:lnTo>
                    <a:pt x="146694" y="2088588"/>
                  </a:lnTo>
                  <a:lnTo>
                    <a:pt x="101202" y="2065980"/>
                  </a:lnTo>
                  <a:lnTo>
                    <a:pt x="56176" y="2042643"/>
                  </a:lnTo>
                  <a:lnTo>
                    <a:pt x="11623" y="2018592"/>
                  </a:lnTo>
                  <a:lnTo>
                    <a:pt x="0" y="2012063"/>
                  </a:lnTo>
                  <a:close/>
                </a:path>
              </a:pathLst>
            </a:custGeom>
            <a:solidFill>
              <a:srgbClr val="5270FF"/>
            </a:solidFill>
          </p:spPr>
          <p:txBody>
            <a:bodyPr wrap="square" lIns="0" tIns="0" rIns="0" bIns="0" rtlCol="0"/>
            <a:lstStyle/>
            <a:p>
              <a:endParaRPr/>
            </a:p>
          </p:txBody>
        </p:sp>
        <p:sp>
          <p:nvSpPr>
            <p:cNvPr id="5" name="object 5"/>
            <p:cNvSpPr/>
            <p:nvPr/>
          </p:nvSpPr>
          <p:spPr>
            <a:xfrm>
              <a:off x="0" y="0"/>
              <a:ext cx="2459355" cy="891540"/>
            </a:xfrm>
            <a:custGeom>
              <a:avLst/>
              <a:gdLst/>
              <a:ahLst/>
              <a:cxnLst/>
              <a:rect l="l" t="t" r="r" b="b"/>
              <a:pathLst>
                <a:path w="2459355" h="891540">
                  <a:moveTo>
                    <a:pt x="0" y="717503"/>
                  </a:moveTo>
                  <a:lnTo>
                    <a:pt x="0" y="0"/>
                  </a:lnTo>
                  <a:lnTo>
                    <a:pt x="2458860" y="0"/>
                  </a:lnTo>
                  <a:lnTo>
                    <a:pt x="2413238" y="71583"/>
                  </a:lnTo>
                  <a:lnTo>
                    <a:pt x="2386538" y="111174"/>
                  </a:lnTo>
                  <a:lnTo>
                    <a:pt x="2359543" y="149575"/>
                  </a:lnTo>
                  <a:lnTo>
                    <a:pt x="2332263" y="186738"/>
                  </a:lnTo>
                  <a:lnTo>
                    <a:pt x="2304710" y="222616"/>
                  </a:lnTo>
                  <a:lnTo>
                    <a:pt x="2276895" y="257161"/>
                  </a:lnTo>
                  <a:lnTo>
                    <a:pt x="2248830" y="290327"/>
                  </a:lnTo>
                  <a:lnTo>
                    <a:pt x="2220525" y="322065"/>
                  </a:lnTo>
                  <a:lnTo>
                    <a:pt x="2191991" y="352328"/>
                  </a:lnTo>
                  <a:lnTo>
                    <a:pt x="2163241" y="381069"/>
                  </a:lnTo>
                  <a:lnTo>
                    <a:pt x="2134286" y="408240"/>
                  </a:lnTo>
                  <a:lnTo>
                    <a:pt x="2105136" y="433795"/>
                  </a:lnTo>
                  <a:lnTo>
                    <a:pt x="2046299" y="479864"/>
                  </a:lnTo>
                  <a:lnTo>
                    <a:pt x="1986820" y="518897"/>
                  </a:lnTo>
                  <a:lnTo>
                    <a:pt x="1934556" y="549389"/>
                  </a:lnTo>
                  <a:lnTo>
                    <a:pt x="1883050" y="578517"/>
                  </a:lnTo>
                  <a:lnTo>
                    <a:pt x="1832263" y="606292"/>
                  </a:lnTo>
                  <a:lnTo>
                    <a:pt x="1782157" y="632719"/>
                  </a:lnTo>
                  <a:lnTo>
                    <a:pt x="1732694" y="657809"/>
                  </a:lnTo>
                  <a:lnTo>
                    <a:pt x="1683836" y="681568"/>
                  </a:lnTo>
                  <a:lnTo>
                    <a:pt x="1635546" y="704006"/>
                  </a:lnTo>
                  <a:lnTo>
                    <a:pt x="1587785" y="725130"/>
                  </a:lnTo>
                  <a:lnTo>
                    <a:pt x="1540515" y="744949"/>
                  </a:lnTo>
                  <a:lnTo>
                    <a:pt x="1493698" y="763471"/>
                  </a:lnTo>
                  <a:lnTo>
                    <a:pt x="1447297" y="780704"/>
                  </a:lnTo>
                  <a:lnTo>
                    <a:pt x="1401273" y="796656"/>
                  </a:lnTo>
                  <a:lnTo>
                    <a:pt x="1355589" y="811336"/>
                  </a:lnTo>
                  <a:lnTo>
                    <a:pt x="1310207" y="824751"/>
                  </a:lnTo>
                  <a:lnTo>
                    <a:pt x="1265087" y="836911"/>
                  </a:lnTo>
                  <a:lnTo>
                    <a:pt x="1220194" y="847822"/>
                  </a:lnTo>
                  <a:lnTo>
                    <a:pt x="1175488" y="857494"/>
                  </a:lnTo>
                  <a:lnTo>
                    <a:pt x="1130932" y="865935"/>
                  </a:lnTo>
                  <a:lnTo>
                    <a:pt x="1086487" y="873152"/>
                  </a:lnTo>
                  <a:lnTo>
                    <a:pt x="1042116" y="879154"/>
                  </a:lnTo>
                  <a:lnTo>
                    <a:pt x="997781" y="883950"/>
                  </a:lnTo>
                  <a:lnTo>
                    <a:pt x="953444" y="887547"/>
                  </a:lnTo>
                  <a:lnTo>
                    <a:pt x="909067" y="889954"/>
                  </a:lnTo>
                  <a:lnTo>
                    <a:pt x="864611" y="891178"/>
                  </a:lnTo>
                  <a:lnTo>
                    <a:pt x="820040" y="891229"/>
                  </a:lnTo>
                  <a:lnTo>
                    <a:pt x="775314" y="890114"/>
                  </a:lnTo>
                  <a:lnTo>
                    <a:pt x="730397" y="887841"/>
                  </a:lnTo>
                  <a:lnTo>
                    <a:pt x="685249" y="884420"/>
                  </a:lnTo>
                  <a:lnTo>
                    <a:pt x="639834" y="879857"/>
                  </a:lnTo>
                  <a:lnTo>
                    <a:pt x="594112" y="874161"/>
                  </a:lnTo>
                  <a:lnTo>
                    <a:pt x="548047" y="867341"/>
                  </a:lnTo>
                  <a:lnTo>
                    <a:pt x="501600" y="859404"/>
                  </a:lnTo>
                  <a:lnTo>
                    <a:pt x="454734" y="850359"/>
                  </a:lnTo>
                  <a:lnTo>
                    <a:pt x="407409" y="840214"/>
                  </a:lnTo>
                  <a:lnTo>
                    <a:pt x="359589" y="828977"/>
                  </a:lnTo>
                  <a:lnTo>
                    <a:pt x="311235" y="816656"/>
                  </a:lnTo>
                  <a:lnTo>
                    <a:pt x="262310" y="803261"/>
                  </a:lnTo>
                  <a:lnTo>
                    <a:pt x="212775" y="788798"/>
                  </a:lnTo>
                  <a:lnTo>
                    <a:pt x="162592" y="773276"/>
                  </a:lnTo>
                  <a:lnTo>
                    <a:pt x="111724" y="756703"/>
                  </a:lnTo>
                  <a:lnTo>
                    <a:pt x="60133" y="739088"/>
                  </a:lnTo>
                  <a:lnTo>
                    <a:pt x="7780" y="720439"/>
                  </a:lnTo>
                  <a:lnTo>
                    <a:pt x="0" y="717503"/>
                  </a:lnTo>
                  <a:close/>
                </a:path>
              </a:pathLst>
            </a:custGeom>
            <a:solidFill>
              <a:srgbClr val="37B5FF"/>
            </a:solidFill>
          </p:spPr>
          <p:txBody>
            <a:bodyPr wrap="square" lIns="0" tIns="0" rIns="0" bIns="0" rtlCol="0"/>
            <a:lstStyle/>
            <a:p>
              <a:endParaRPr/>
            </a:p>
          </p:txBody>
        </p:sp>
      </p:grpSp>
      <p:grpSp>
        <p:nvGrpSpPr>
          <p:cNvPr id="6" name="object 6"/>
          <p:cNvGrpSpPr/>
          <p:nvPr/>
        </p:nvGrpSpPr>
        <p:grpSpPr>
          <a:xfrm>
            <a:off x="14152272" y="0"/>
            <a:ext cx="4135754" cy="3143885"/>
            <a:chOff x="14152272" y="0"/>
            <a:chExt cx="4135754" cy="3143885"/>
          </a:xfrm>
        </p:grpSpPr>
        <p:sp>
          <p:nvSpPr>
            <p:cNvPr id="7" name="object 7"/>
            <p:cNvSpPr/>
            <p:nvPr/>
          </p:nvSpPr>
          <p:spPr>
            <a:xfrm>
              <a:off x="14152272" y="0"/>
              <a:ext cx="4135754" cy="1403985"/>
            </a:xfrm>
            <a:custGeom>
              <a:avLst/>
              <a:gdLst/>
              <a:ahLst/>
              <a:cxnLst/>
              <a:rect l="l" t="t" r="r" b="b"/>
              <a:pathLst>
                <a:path w="4135755" h="1403985">
                  <a:moveTo>
                    <a:pt x="4135725" y="1403136"/>
                  </a:moveTo>
                  <a:lnTo>
                    <a:pt x="4135725" y="0"/>
                  </a:lnTo>
                  <a:lnTo>
                    <a:pt x="0" y="0"/>
                  </a:lnTo>
                  <a:lnTo>
                    <a:pt x="6861" y="65349"/>
                  </a:lnTo>
                  <a:lnTo>
                    <a:pt x="16545" y="129576"/>
                  </a:lnTo>
                  <a:lnTo>
                    <a:pt x="29866" y="200401"/>
                  </a:lnTo>
                  <a:lnTo>
                    <a:pt x="47143" y="277973"/>
                  </a:lnTo>
                  <a:lnTo>
                    <a:pt x="68696" y="362443"/>
                  </a:lnTo>
                  <a:lnTo>
                    <a:pt x="94845" y="453959"/>
                  </a:lnTo>
                  <a:lnTo>
                    <a:pt x="115657" y="514093"/>
                  </a:lnTo>
                  <a:lnTo>
                    <a:pt x="140567" y="570538"/>
                  </a:lnTo>
                  <a:lnTo>
                    <a:pt x="169155" y="623406"/>
                  </a:lnTo>
                  <a:lnTo>
                    <a:pt x="201000" y="672811"/>
                  </a:lnTo>
                  <a:lnTo>
                    <a:pt x="235679" y="718863"/>
                  </a:lnTo>
                  <a:lnTo>
                    <a:pt x="272773" y="761676"/>
                  </a:lnTo>
                  <a:lnTo>
                    <a:pt x="311860" y="801360"/>
                  </a:lnTo>
                  <a:lnTo>
                    <a:pt x="352519" y="838029"/>
                  </a:lnTo>
                  <a:lnTo>
                    <a:pt x="394330" y="871793"/>
                  </a:lnTo>
                  <a:lnTo>
                    <a:pt x="436870" y="902767"/>
                  </a:lnTo>
                  <a:lnTo>
                    <a:pt x="479719" y="931060"/>
                  </a:lnTo>
                  <a:lnTo>
                    <a:pt x="522455" y="956786"/>
                  </a:lnTo>
                  <a:lnTo>
                    <a:pt x="564658" y="980057"/>
                  </a:lnTo>
                  <a:lnTo>
                    <a:pt x="605907" y="1000985"/>
                  </a:lnTo>
                  <a:lnTo>
                    <a:pt x="645780" y="1019681"/>
                  </a:lnTo>
                  <a:lnTo>
                    <a:pt x="683857" y="1036258"/>
                  </a:lnTo>
                  <a:lnTo>
                    <a:pt x="719715" y="1050828"/>
                  </a:lnTo>
                  <a:lnTo>
                    <a:pt x="783095" y="1074396"/>
                  </a:lnTo>
                  <a:lnTo>
                    <a:pt x="851004" y="1097498"/>
                  </a:lnTo>
                  <a:lnTo>
                    <a:pt x="864714" y="1102380"/>
                  </a:lnTo>
                  <a:lnTo>
                    <a:pt x="916083" y="1116541"/>
                  </a:lnTo>
                  <a:lnTo>
                    <a:pt x="976834" y="1130565"/>
                  </a:lnTo>
                  <a:lnTo>
                    <a:pt x="1014125" y="1138724"/>
                  </a:lnTo>
                  <a:lnTo>
                    <a:pt x="1055565" y="1147546"/>
                  </a:lnTo>
                  <a:lnTo>
                    <a:pt x="1100808" y="1156956"/>
                  </a:lnTo>
                  <a:lnTo>
                    <a:pt x="1149510" y="1166876"/>
                  </a:lnTo>
                  <a:lnTo>
                    <a:pt x="1201324" y="1177231"/>
                  </a:lnTo>
                  <a:lnTo>
                    <a:pt x="1255904" y="1187946"/>
                  </a:lnTo>
                  <a:lnTo>
                    <a:pt x="1312906" y="1198943"/>
                  </a:lnTo>
                  <a:lnTo>
                    <a:pt x="1371983" y="1210147"/>
                  </a:lnTo>
                  <a:lnTo>
                    <a:pt x="1432790" y="1221482"/>
                  </a:lnTo>
                  <a:lnTo>
                    <a:pt x="1494982" y="1232871"/>
                  </a:lnTo>
                  <a:lnTo>
                    <a:pt x="1558212" y="1244239"/>
                  </a:lnTo>
                  <a:lnTo>
                    <a:pt x="1622136" y="1255510"/>
                  </a:lnTo>
                  <a:lnTo>
                    <a:pt x="1686407" y="1266607"/>
                  </a:lnTo>
                  <a:lnTo>
                    <a:pt x="1750680" y="1277455"/>
                  </a:lnTo>
                  <a:lnTo>
                    <a:pt x="1814610" y="1287977"/>
                  </a:lnTo>
                  <a:lnTo>
                    <a:pt x="1877850" y="1298098"/>
                  </a:lnTo>
                  <a:lnTo>
                    <a:pt x="1940056" y="1307741"/>
                  </a:lnTo>
                  <a:lnTo>
                    <a:pt x="2000881" y="1316830"/>
                  </a:lnTo>
                  <a:lnTo>
                    <a:pt x="2059981" y="1325289"/>
                  </a:lnTo>
                  <a:lnTo>
                    <a:pt x="2117008" y="1333043"/>
                  </a:lnTo>
                  <a:lnTo>
                    <a:pt x="2171619" y="1340014"/>
                  </a:lnTo>
                  <a:lnTo>
                    <a:pt x="2223467" y="1346128"/>
                  </a:lnTo>
                  <a:lnTo>
                    <a:pt x="2272206" y="1351307"/>
                  </a:lnTo>
                  <a:lnTo>
                    <a:pt x="2317492" y="1355477"/>
                  </a:lnTo>
                  <a:lnTo>
                    <a:pt x="2358978" y="1358560"/>
                  </a:lnTo>
                  <a:lnTo>
                    <a:pt x="2585403" y="1367581"/>
                  </a:lnTo>
                  <a:lnTo>
                    <a:pt x="2682937" y="1371171"/>
                  </a:lnTo>
                  <a:lnTo>
                    <a:pt x="2735493" y="1373072"/>
                  </a:lnTo>
                  <a:lnTo>
                    <a:pt x="2790273" y="1375026"/>
                  </a:lnTo>
                  <a:lnTo>
                    <a:pt x="2847053" y="1377018"/>
                  </a:lnTo>
                  <a:lnTo>
                    <a:pt x="2905605" y="1379036"/>
                  </a:lnTo>
                  <a:lnTo>
                    <a:pt x="2965703" y="1381065"/>
                  </a:lnTo>
                  <a:lnTo>
                    <a:pt x="3027123" y="1383092"/>
                  </a:lnTo>
                  <a:lnTo>
                    <a:pt x="3089638" y="1385103"/>
                  </a:lnTo>
                  <a:lnTo>
                    <a:pt x="3153021" y="1387084"/>
                  </a:lnTo>
                  <a:lnTo>
                    <a:pt x="3217047" y="1389022"/>
                  </a:lnTo>
                  <a:lnTo>
                    <a:pt x="3281490" y="1390904"/>
                  </a:lnTo>
                  <a:lnTo>
                    <a:pt x="3346125" y="1392715"/>
                  </a:lnTo>
                  <a:lnTo>
                    <a:pt x="3410724" y="1394442"/>
                  </a:lnTo>
                  <a:lnTo>
                    <a:pt x="3475062" y="1396071"/>
                  </a:lnTo>
                  <a:lnTo>
                    <a:pt x="3538914" y="1397588"/>
                  </a:lnTo>
                  <a:lnTo>
                    <a:pt x="3602052" y="1398980"/>
                  </a:lnTo>
                  <a:lnTo>
                    <a:pt x="3664252" y="1400234"/>
                  </a:lnTo>
                  <a:lnTo>
                    <a:pt x="3725287" y="1401335"/>
                  </a:lnTo>
                  <a:lnTo>
                    <a:pt x="3784931" y="1402270"/>
                  </a:lnTo>
                  <a:lnTo>
                    <a:pt x="3842958" y="1403025"/>
                  </a:lnTo>
                  <a:lnTo>
                    <a:pt x="3899143" y="1403586"/>
                  </a:lnTo>
                  <a:lnTo>
                    <a:pt x="3953259" y="1403940"/>
                  </a:lnTo>
                  <a:lnTo>
                    <a:pt x="4054381" y="1403973"/>
                  </a:lnTo>
                  <a:lnTo>
                    <a:pt x="4100935" y="1403624"/>
                  </a:lnTo>
                  <a:lnTo>
                    <a:pt x="4135725" y="1403136"/>
                  </a:lnTo>
                  <a:close/>
                </a:path>
              </a:pathLst>
            </a:custGeom>
            <a:solidFill>
              <a:srgbClr val="5270FF"/>
            </a:solidFill>
          </p:spPr>
          <p:txBody>
            <a:bodyPr wrap="square" lIns="0" tIns="0" rIns="0" bIns="0" rtlCol="0"/>
            <a:lstStyle/>
            <a:p>
              <a:endParaRPr/>
            </a:p>
          </p:txBody>
        </p:sp>
        <p:sp>
          <p:nvSpPr>
            <p:cNvPr id="8" name="object 8"/>
            <p:cNvSpPr/>
            <p:nvPr/>
          </p:nvSpPr>
          <p:spPr>
            <a:xfrm>
              <a:off x="16639504" y="0"/>
              <a:ext cx="1649095" cy="3143885"/>
            </a:xfrm>
            <a:custGeom>
              <a:avLst/>
              <a:gdLst/>
              <a:ahLst/>
              <a:cxnLst/>
              <a:rect l="l" t="t" r="r" b="b"/>
              <a:pathLst>
                <a:path w="1649094" h="3143885">
                  <a:moveTo>
                    <a:pt x="1247731" y="3143744"/>
                  </a:moveTo>
                  <a:lnTo>
                    <a:pt x="1203825" y="3143205"/>
                  </a:lnTo>
                  <a:lnTo>
                    <a:pt x="1160289" y="3141224"/>
                  </a:lnTo>
                  <a:lnTo>
                    <a:pt x="1117132" y="3137786"/>
                  </a:lnTo>
                  <a:lnTo>
                    <a:pt x="1074360" y="3132874"/>
                  </a:lnTo>
                  <a:lnTo>
                    <a:pt x="1031985" y="3126473"/>
                  </a:lnTo>
                  <a:lnTo>
                    <a:pt x="990012" y="3118565"/>
                  </a:lnTo>
                  <a:lnTo>
                    <a:pt x="948452" y="3109136"/>
                  </a:lnTo>
                  <a:lnTo>
                    <a:pt x="907130" y="3098113"/>
                  </a:lnTo>
                  <a:lnTo>
                    <a:pt x="866602" y="3085648"/>
                  </a:lnTo>
                  <a:lnTo>
                    <a:pt x="826329" y="3071557"/>
                  </a:lnTo>
                  <a:lnTo>
                    <a:pt x="786502" y="3055879"/>
                  </a:lnTo>
                  <a:lnTo>
                    <a:pt x="747130" y="3038599"/>
                  </a:lnTo>
                  <a:lnTo>
                    <a:pt x="708220" y="3019700"/>
                  </a:lnTo>
                  <a:lnTo>
                    <a:pt x="669782" y="2999166"/>
                  </a:lnTo>
                  <a:lnTo>
                    <a:pt x="631823" y="2976981"/>
                  </a:lnTo>
                  <a:lnTo>
                    <a:pt x="594353" y="2953130"/>
                  </a:lnTo>
                  <a:lnTo>
                    <a:pt x="557379" y="2927595"/>
                  </a:lnTo>
                  <a:lnTo>
                    <a:pt x="520910" y="2900360"/>
                  </a:lnTo>
                  <a:lnTo>
                    <a:pt x="484956" y="2871411"/>
                  </a:lnTo>
                  <a:lnTo>
                    <a:pt x="449523" y="2840729"/>
                  </a:lnTo>
                  <a:lnTo>
                    <a:pt x="414499" y="2808180"/>
                  </a:lnTo>
                  <a:lnTo>
                    <a:pt x="380257" y="2774108"/>
                  </a:lnTo>
                  <a:lnTo>
                    <a:pt x="346441" y="2738135"/>
                  </a:lnTo>
                  <a:lnTo>
                    <a:pt x="313182" y="2700366"/>
                  </a:lnTo>
                  <a:lnTo>
                    <a:pt x="280486" y="2660785"/>
                  </a:lnTo>
                  <a:lnTo>
                    <a:pt x="248364" y="2619375"/>
                  </a:lnTo>
                  <a:lnTo>
                    <a:pt x="213091" y="2569971"/>
                  </a:lnTo>
                  <a:lnTo>
                    <a:pt x="180925" y="2519840"/>
                  </a:lnTo>
                  <a:lnTo>
                    <a:pt x="151766" y="2469072"/>
                  </a:lnTo>
                  <a:lnTo>
                    <a:pt x="125515" y="2417756"/>
                  </a:lnTo>
                  <a:lnTo>
                    <a:pt x="102070" y="2365979"/>
                  </a:lnTo>
                  <a:lnTo>
                    <a:pt x="81332" y="2313831"/>
                  </a:lnTo>
                  <a:lnTo>
                    <a:pt x="63202" y="2261399"/>
                  </a:lnTo>
                  <a:lnTo>
                    <a:pt x="47578" y="2208771"/>
                  </a:lnTo>
                  <a:lnTo>
                    <a:pt x="34361" y="2156037"/>
                  </a:lnTo>
                  <a:lnTo>
                    <a:pt x="23450" y="2103285"/>
                  </a:lnTo>
                  <a:lnTo>
                    <a:pt x="14747" y="2050603"/>
                  </a:lnTo>
                  <a:lnTo>
                    <a:pt x="8150" y="1998080"/>
                  </a:lnTo>
                  <a:lnTo>
                    <a:pt x="3560" y="1945804"/>
                  </a:lnTo>
                  <a:lnTo>
                    <a:pt x="876" y="1893863"/>
                  </a:lnTo>
                  <a:lnTo>
                    <a:pt x="0" y="1842346"/>
                  </a:lnTo>
                  <a:lnTo>
                    <a:pt x="829" y="1791341"/>
                  </a:lnTo>
                  <a:lnTo>
                    <a:pt x="3265" y="1740937"/>
                  </a:lnTo>
                  <a:lnTo>
                    <a:pt x="7208" y="1691222"/>
                  </a:lnTo>
                  <a:lnTo>
                    <a:pt x="12557" y="1642284"/>
                  </a:lnTo>
                  <a:lnTo>
                    <a:pt x="19213" y="1594213"/>
                  </a:lnTo>
                  <a:lnTo>
                    <a:pt x="27075" y="1547096"/>
                  </a:lnTo>
                  <a:lnTo>
                    <a:pt x="36043" y="1501021"/>
                  </a:lnTo>
                  <a:lnTo>
                    <a:pt x="46017" y="1456078"/>
                  </a:lnTo>
                  <a:lnTo>
                    <a:pt x="56898" y="1412354"/>
                  </a:lnTo>
                  <a:lnTo>
                    <a:pt x="68585" y="1369939"/>
                  </a:lnTo>
                  <a:lnTo>
                    <a:pt x="80978" y="1328920"/>
                  </a:lnTo>
                  <a:lnTo>
                    <a:pt x="93978" y="1289386"/>
                  </a:lnTo>
                  <a:lnTo>
                    <a:pt x="107483" y="1251425"/>
                  </a:lnTo>
                  <a:lnTo>
                    <a:pt x="121394" y="1215126"/>
                  </a:lnTo>
                  <a:lnTo>
                    <a:pt x="150035" y="1147867"/>
                  </a:lnTo>
                  <a:lnTo>
                    <a:pt x="179100" y="1088315"/>
                  </a:lnTo>
                  <a:lnTo>
                    <a:pt x="207788" y="1037179"/>
                  </a:lnTo>
                  <a:lnTo>
                    <a:pt x="235299" y="995166"/>
                  </a:lnTo>
                  <a:lnTo>
                    <a:pt x="334694" y="868166"/>
                  </a:lnTo>
                  <a:lnTo>
                    <a:pt x="379576" y="812452"/>
                  </a:lnTo>
                  <a:lnTo>
                    <a:pt x="404182" y="782525"/>
                  </a:lnTo>
                  <a:lnTo>
                    <a:pt x="430215" y="751378"/>
                  </a:lnTo>
                  <a:lnTo>
                    <a:pt x="457662" y="719127"/>
                  </a:lnTo>
                  <a:lnTo>
                    <a:pt x="486508" y="685891"/>
                  </a:lnTo>
                  <a:lnTo>
                    <a:pt x="516743" y="651788"/>
                  </a:lnTo>
                  <a:lnTo>
                    <a:pt x="548351" y="616937"/>
                  </a:lnTo>
                  <a:lnTo>
                    <a:pt x="581321" y="581456"/>
                  </a:lnTo>
                  <a:lnTo>
                    <a:pt x="615640" y="545462"/>
                  </a:lnTo>
                  <a:lnTo>
                    <a:pt x="651293" y="509075"/>
                  </a:lnTo>
                  <a:lnTo>
                    <a:pt x="688269" y="472412"/>
                  </a:lnTo>
                  <a:lnTo>
                    <a:pt x="726554" y="435592"/>
                  </a:lnTo>
                  <a:lnTo>
                    <a:pt x="766136" y="398733"/>
                  </a:lnTo>
                  <a:lnTo>
                    <a:pt x="807001" y="361953"/>
                  </a:lnTo>
                  <a:lnTo>
                    <a:pt x="849136" y="325370"/>
                  </a:lnTo>
                  <a:lnTo>
                    <a:pt x="892528" y="289103"/>
                  </a:lnTo>
                  <a:lnTo>
                    <a:pt x="937165" y="253270"/>
                  </a:lnTo>
                  <a:lnTo>
                    <a:pt x="983033" y="217989"/>
                  </a:lnTo>
                  <a:lnTo>
                    <a:pt x="1030119" y="183378"/>
                  </a:lnTo>
                  <a:lnTo>
                    <a:pt x="1078410" y="149556"/>
                  </a:lnTo>
                  <a:lnTo>
                    <a:pt x="1127893" y="116640"/>
                  </a:lnTo>
                  <a:lnTo>
                    <a:pt x="1178556" y="84750"/>
                  </a:lnTo>
                  <a:lnTo>
                    <a:pt x="1230385" y="54003"/>
                  </a:lnTo>
                  <a:lnTo>
                    <a:pt x="1283366" y="24517"/>
                  </a:lnTo>
                  <a:lnTo>
                    <a:pt x="1330578" y="0"/>
                  </a:lnTo>
                  <a:lnTo>
                    <a:pt x="1419198" y="0"/>
                  </a:lnTo>
                  <a:lnTo>
                    <a:pt x="1393270" y="11632"/>
                  </a:lnTo>
                  <a:lnTo>
                    <a:pt x="1338232" y="38483"/>
                  </a:lnTo>
                  <a:lnTo>
                    <a:pt x="1284354" y="66854"/>
                  </a:lnTo>
                  <a:lnTo>
                    <a:pt x="1231650" y="96621"/>
                  </a:lnTo>
                  <a:lnTo>
                    <a:pt x="1180133" y="127658"/>
                  </a:lnTo>
                  <a:lnTo>
                    <a:pt x="1129818" y="159841"/>
                  </a:lnTo>
                  <a:lnTo>
                    <a:pt x="1080718" y="193045"/>
                  </a:lnTo>
                  <a:lnTo>
                    <a:pt x="1032848" y="227145"/>
                  </a:lnTo>
                  <a:lnTo>
                    <a:pt x="986221" y="262017"/>
                  </a:lnTo>
                  <a:lnTo>
                    <a:pt x="940851" y="297535"/>
                  </a:lnTo>
                  <a:lnTo>
                    <a:pt x="896752" y="333575"/>
                  </a:lnTo>
                  <a:lnTo>
                    <a:pt x="853938" y="370012"/>
                  </a:lnTo>
                  <a:lnTo>
                    <a:pt x="812422" y="406721"/>
                  </a:lnTo>
                  <a:lnTo>
                    <a:pt x="772220" y="443578"/>
                  </a:lnTo>
                  <a:lnTo>
                    <a:pt x="733343" y="480458"/>
                  </a:lnTo>
                  <a:lnTo>
                    <a:pt x="695807" y="517235"/>
                  </a:lnTo>
                  <a:lnTo>
                    <a:pt x="659625" y="553786"/>
                  </a:lnTo>
                  <a:lnTo>
                    <a:pt x="624812" y="589985"/>
                  </a:lnTo>
                  <a:lnTo>
                    <a:pt x="591380" y="625707"/>
                  </a:lnTo>
                  <a:lnTo>
                    <a:pt x="559344" y="660828"/>
                  </a:lnTo>
                  <a:lnTo>
                    <a:pt x="528718" y="695223"/>
                  </a:lnTo>
                  <a:lnTo>
                    <a:pt x="499516" y="728768"/>
                  </a:lnTo>
                  <a:lnTo>
                    <a:pt x="471751" y="761336"/>
                  </a:lnTo>
                  <a:lnTo>
                    <a:pt x="445437" y="792804"/>
                  </a:lnTo>
                  <a:lnTo>
                    <a:pt x="420589" y="823048"/>
                  </a:lnTo>
                  <a:lnTo>
                    <a:pt x="375344" y="879359"/>
                  </a:lnTo>
                  <a:lnTo>
                    <a:pt x="288845" y="989961"/>
                  </a:lnTo>
                  <a:lnTo>
                    <a:pt x="262373" y="1027371"/>
                  </a:lnTo>
                  <a:lnTo>
                    <a:pt x="234284" y="1074470"/>
                  </a:lnTo>
                  <a:lnTo>
                    <a:pt x="205422" y="1130515"/>
                  </a:lnTo>
                  <a:lnTo>
                    <a:pt x="176633" y="1194762"/>
                  </a:lnTo>
                  <a:lnTo>
                    <a:pt x="148759" y="1266468"/>
                  </a:lnTo>
                  <a:lnTo>
                    <a:pt x="135429" y="1304885"/>
                  </a:lnTo>
                  <a:lnTo>
                    <a:pt x="122644" y="1344888"/>
                  </a:lnTo>
                  <a:lnTo>
                    <a:pt x="110510" y="1386383"/>
                  </a:lnTo>
                  <a:lnTo>
                    <a:pt x="99133" y="1429278"/>
                  </a:lnTo>
                  <a:lnTo>
                    <a:pt x="88617" y="1473480"/>
                  </a:lnTo>
                  <a:lnTo>
                    <a:pt x="79069" y="1518895"/>
                  </a:lnTo>
                  <a:lnTo>
                    <a:pt x="70594" y="1565431"/>
                  </a:lnTo>
                  <a:lnTo>
                    <a:pt x="63297" y="1612995"/>
                  </a:lnTo>
                  <a:lnTo>
                    <a:pt x="57284" y="1661493"/>
                  </a:lnTo>
                  <a:lnTo>
                    <a:pt x="52660" y="1710834"/>
                  </a:lnTo>
                  <a:lnTo>
                    <a:pt x="49531" y="1760922"/>
                  </a:lnTo>
                  <a:lnTo>
                    <a:pt x="48002" y="1811667"/>
                  </a:lnTo>
                  <a:lnTo>
                    <a:pt x="48179" y="1862975"/>
                  </a:lnTo>
                  <a:lnTo>
                    <a:pt x="50168" y="1914752"/>
                  </a:lnTo>
                  <a:lnTo>
                    <a:pt x="54073" y="1966906"/>
                  </a:lnTo>
                  <a:lnTo>
                    <a:pt x="60000" y="2019344"/>
                  </a:lnTo>
                  <a:lnTo>
                    <a:pt x="68056" y="2071973"/>
                  </a:lnTo>
                  <a:lnTo>
                    <a:pt x="78344" y="2124699"/>
                  </a:lnTo>
                  <a:lnTo>
                    <a:pt x="90972" y="2177431"/>
                  </a:lnTo>
                  <a:lnTo>
                    <a:pt x="106043" y="2230074"/>
                  </a:lnTo>
                  <a:lnTo>
                    <a:pt x="123664" y="2282536"/>
                  </a:lnTo>
                  <a:lnTo>
                    <a:pt x="143941" y="2334725"/>
                  </a:lnTo>
                  <a:lnTo>
                    <a:pt x="166978" y="2386546"/>
                  </a:lnTo>
                  <a:lnTo>
                    <a:pt x="192882" y="2437907"/>
                  </a:lnTo>
                  <a:lnTo>
                    <a:pt x="221757" y="2488715"/>
                  </a:lnTo>
                  <a:lnTo>
                    <a:pt x="253710" y="2538877"/>
                  </a:lnTo>
                  <a:lnTo>
                    <a:pt x="288845" y="2588300"/>
                  </a:lnTo>
                  <a:lnTo>
                    <a:pt x="320772" y="2629546"/>
                  </a:lnTo>
                  <a:lnTo>
                    <a:pt x="353280" y="2668930"/>
                  </a:lnTo>
                  <a:lnTo>
                    <a:pt x="386362" y="2706468"/>
                  </a:lnTo>
                  <a:lnTo>
                    <a:pt x="420009" y="2742178"/>
                  </a:lnTo>
                  <a:lnTo>
                    <a:pt x="454211" y="2776077"/>
                  </a:lnTo>
                  <a:lnTo>
                    <a:pt x="488960" y="2808180"/>
                  </a:lnTo>
                  <a:lnTo>
                    <a:pt x="524248" y="2838505"/>
                  </a:lnTo>
                  <a:lnTo>
                    <a:pt x="560064" y="2867068"/>
                  </a:lnTo>
                  <a:lnTo>
                    <a:pt x="596400" y="2893887"/>
                  </a:lnTo>
                  <a:lnTo>
                    <a:pt x="633248" y="2918977"/>
                  </a:lnTo>
                  <a:lnTo>
                    <a:pt x="670599" y="2942356"/>
                  </a:lnTo>
                  <a:lnTo>
                    <a:pt x="708443" y="2964040"/>
                  </a:lnTo>
                  <a:lnTo>
                    <a:pt x="746772" y="2984046"/>
                  </a:lnTo>
                  <a:lnTo>
                    <a:pt x="785577" y="3002390"/>
                  </a:lnTo>
                  <a:lnTo>
                    <a:pt x="824849" y="3019090"/>
                  </a:lnTo>
                  <a:lnTo>
                    <a:pt x="864579" y="3034163"/>
                  </a:lnTo>
                  <a:lnTo>
                    <a:pt x="904759" y="3047624"/>
                  </a:lnTo>
                  <a:lnTo>
                    <a:pt x="945379" y="3059491"/>
                  </a:lnTo>
                  <a:lnTo>
                    <a:pt x="986431" y="3069780"/>
                  </a:lnTo>
                  <a:lnTo>
                    <a:pt x="1027905" y="3078508"/>
                  </a:lnTo>
                  <a:lnTo>
                    <a:pt x="1069794" y="3085692"/>
                  </a:lnTo>
                  <a:lnTo>
                    <a:pt x="1112087" y="3091349"/>
                  </a:lnTo>
                  <a:lnTo>
                    <a:pt x="1154777" y="3095494"/>
                  </a:lnTo>
                  <a:lnTo>
                    <a:pt x="1197855" y="3098146"/>
                  </a:lnTo>
                  <a:lnTo>
                    <a:pt x="1241310" y="3099320"/>
                  </a:lnTo>
                  <a:lnTo>
                    <a:pt x="1605879" y="3099320"/>
                  </a:lnTo>
                  <a:lnTo>
                    <a:pt x="1564717" y="3108523"/>
                  </a:lnTo>
                  <a:lnTo>
                    <a:pt x="1518459" y="3117620"/>
                  </a:lnTo>
                  <a:lnTo>
                    <a:pt x="1472512" y="3125389"/>
                  </a:lnTo>
                  <a:lnTo>
                    <a:pt x="1426884" y="3131813"/>
                  </a:lnTo>
                  <a:lnTo>
                    <a:pt x="1381583" y="3136877"/>
                  </a:lnTo>
                  <a:lnTo>
                    <a:pt x="1336619" y="3140565"/>
                  </a:lnTo>
                  <a:lnTo>
                    <a:pt x="1291999" y="3142859"/>
                  </a:lnTo>
                  <a:lnTo>
                    <a:pt x="1247731" y="3143744"/>
                  </a:lnTo>
                  <a:close/>
                </a:path>
                <a:path w="1649094" h="3143885">
                  <a:moveTo>
                    <a:pt x="1605879" y="3099320"/>
                  </a:moveTo>
                  <a:lnTo>
                    <a:pt x="1241310" y="3099320"/>
                  </a:lnTo>
                  <a:lnTo>
                    <a:pt x="1285136" y="3099034"/>
                  </a:lnTo>
                  <a:lnTo>
                    <a:pt x="1329322" y="3097303"/>
                  </a:lnTo>
                  <a:lnTo>
                    <a:pt x="1373860" y="3094146"/>
                  </a:lnTo>
                  <a:lnTo>
                    <a:pt x="1418741" y="3089578"/>
                  </a:lnTo>
                  <a:lnTo>
                    <a:pt x="1463957" y="3083616"/>
                  </a:lnTo>
                  <a:lnTo>
                    <a:pt x="1509498" y="3076277"/>
                  </a:lnTo>
                  <a:lnTo>
                    <a:pt x="1555355" y="3067578"/>
                  </a:lnTo>
                  <a:lnTo>
                    <a:pt x="1601520" y="3057536"/>
                  </a:lnTo>
                  <a:lnTo>
                    <a:pt x="1647984" y="3046166"/>
                  </a:lnTo>
                  <a:lnTo>
                    <a:pt x="1648493" y="3046028"/>
                  </a:lnTo>
                  <a:lnTo>
                    <a:pt x="1648493" y="3088815"/>
                  </a:lnTo>
                  <a:lnTo>
                    <a:pt x="1611025" y="3098169"/>
                  </a:lnTo>
                  <a:lnTo>
                    <a:pt x="1605879" y="3099320"/>
                  </a:lnTo>
                  <a:close/>
                </a:path>
              </a:pathLst>
            </a:custGeom>
            <a:solidFill>
              <a:srgbClr val="004AAC"/>
            </a:solidFill>
          </p:spPr>
          <p:txBody>
            <a:bodyPr wrap="square" lIns="0" tIns="0" rIns="0" bIns="0" rtlCol="0"/>
            <a:lstStyle/>
            <a:p>
              <a:endParaRPr/>
            </a:p>
          </p:txBody>
        </p:sp>
      </p:grpSp>
      <p:sp>
        <p:nvSpPr>
          <p:cNvPr id="9" name="object 9"/>
          <p:cNvSpPr/>
          <p:nvPr/>
        </p:nvSpPr>
        <p:spPr>
          <a:xfrm>
            <a:off x="13703777" y="9052166"/>
            <a:ext cx="3426460" cy="1235075"/>
          </a:xfrm>
          <a:custGeom>
            <a:avLst/>
            <a:gdLst/>
            <a:ahLst/>
            <a:cxnLst/>
            <a:rect l="l" t="t" r="r" b="b"/>
            <a:pathLst>
              <a:path w="3426459" h="1235075">
                <a:moveTo>
                  <a:pt x="3426119" y="1234833"/>
                </a:moveTo>
                <a:lnTo>
                  <a:pt x="0" y="1234833"/>
                </a:lnTo>
                <a:lnTo>
                  <a:pt x="2743" y="1217604"/>
                </a:lnTo>
                <a:lnTo>
                  <a:pt x="13400" y="1162515"/>
                </a:lnTo>
                <a:lnTo>
                  <a:pt x="26081" y="1107518"/>
                </a:lnTo>
                <a:lnTo>
                  <a:pt x="40916" y="1052769"/>
                </a:lnTo>
                <a:lnTo>
                  <a:pt x="58033" y="998428"/>
                </a:lnTo>
                <a:lnTo>
                  <a:pt x="77561" y="944652"/>
                </a:lnTo>
                <a:lnTo>
                  <a:pt x="99629" y="891598"/>
                </a:lnTo>
                <a:lnTo>
                  <a:pt x="124366" y="839426"/>
                </a:lnTo>
                <a:lnTo>
                  <a:pt x="151901" y="788292"/>
                </a:lnTo>
                <a:lnTo>
                  <a:pt x="182363" y="738355"/>
                </a:lnTo>
                <a:lnTo>
                  <a:pt x="224800" y="673309"/>
                </a:lnTo>
                <a:lnTo>
                  <a:pt x="264097" y="614023"/>
                </a:lnTo>
                <a:lnTo>
                  <a:pt x="300669" y="560096"/>
                </a:lnTo>
                <a:lnTo>
                  <a:pt x="334933" y="511126"/>
                </a:lnTo>
                <a:lnTo>
                  <a:pt x="367303" y="466712"/>
                </a:lnTo>
                <a:lnTo>
                  <a:pt x="398197" y="426452"/>
                </a:lnTo>
                <a:lnTo>
                  <a:pt x="428030" y="389943"/>
                </a:lnTo>
                <a:lnTo>
                  <a:pt x="457219" y="356786"/>
                </a:lnTo>
                <a:lnTo>
                  <a:pt x="486179" y="326577"/>
                </a:lnTo>
                <a:lnTo>
                  <a:pt x="515327" y="298915"/>
                </a:lnTo>
                <a:lnTo>
                  <a:pt x="545078" y="273399"/>
                </a:lnTo>
                <a:lnTo>
                  <a:pt x="575849" y="249627"/>
                </a:lnTo>
                <a:lnTo>
                  <a:pt x="608056" y="227196"/>
                </a:lnTo>
                <a:lnTo>
                  <a:pt x="642114" y="205706"/>
                </a:lnTo>
                <a:lnTo>
                  <a:pt x="678441" y="184755"/>
                </a:lnTo>
                <a:lnTo>
                  <a:pt x="717451" y="163940"/>
                </a:lnTo>
                <a:lnTo>
                  <a:pt x="759561" y="142861"/>
                </a:lnTo>
                <a:lnTo>
                  <a:pt x="805187" y="121116"/>
                </a:lnTo>
                <a:lnTo>
                  <a:pt x="854745" y="98302"/>
                </a:lnTo>
                <a:lnTo>
                  <a:pt x="967321" y="47864"/>
                </a:lnTo>
                <a:lnTo>
                  <a:pt x="1022717" y="28037"/>
                </a:lnTo>
                <a:lnTo>
                  <a:pt x="1086834" y="13616"/>
                </a:lnTo>
                <a:lnTo>
                  <a:pt x="1158897" y="4415"/>
                </a:lnTo>
                <a:lnTo>
                  <a:pt x="1197665" y="1715"/>
                </a:lnTo>
                <a:lnTo>
                  <a:pt x="1238129" y="251"/>
                </a:lnTo>
                <a:lnTo>
                  <a:pt x="1280192" y="0"/>
                </a:lnTo>
                <a:lnTo>
                  <a:pt x="1323757" y="938"/>
                </a:lnTo>
                <a:lnTo>
                  <a:pt x="1368727" y="3044"/>
                </a:lnTo>
                <a:lnTo>
                  <a:pt x="1415005" y="6294"/>
                </a:lnTo>
                <a:lnTo>
                  <a:pt x="1462494" y="10664"/>
                </a:lnTo>
                <a:lnTo>
                  <a:pt x="1511097" y="16132"/>
                </a:lnTo>
                <a:lnTo>
                  <a:pt x="1560718" y="22675"/>
                </a:lnTo>
                <a:lnTo>
                  <a:pt x="1611259" y="30269"/>
                </a:lnTo>
                <a:lnTo>
                  <a:pt x="1662624" y="38892"/>
                </a:lnTo>
                <a:lnTo>
                  <a:pt x="1714716" y="48520"/>
                </a:lnTo>
                <a:lnTo>
                  <a:pt x="1767437" y="59131"/>
                </a:lnTo>
                <a:lnTo>
                  <a:pt x="1820691" y="70701"/>
                </a:lnTo>
                <a:lnTo>
                  <a:pt x="1874381" y="83207"/>
                </a:lnTo>
                <a:lnTo>
                  <a:pt x="1928411" y="96627"/>
                </a:lnTo>
                <a:lnTo>
                  <a:pt x="1982682" y="110936"/>
                </a:lnTo>
                <a:lnTo>
                  <a:pt x="2037099" y="126113"/>
                </a:lnTo>
                <a:lnTo>
                  <a:pt x="2091564" y="142134"/>
                </a:lnTo>
                <a:lnTo>
                  <a:pt x="2145981" y="158976"/>
                </a:lnTo>
                <a:lnTo>
                  <a:pt x="2200252" y="176616"/>
                </a:lnTo>
                <a:lnTo>
                  <a:pt x="2254281" y="195031"/>
                </a:lnTo>
                <a:lnTo>
                  <a:pt x="2307971" y="214197"/>
                </a:lnTo>
                <a:lnTo>
                  <a:pt x="2361225" y="234092"/>
                </a:lnTo>
                <a:lnTo>
                  <a:pt x="2413946" y="254693"/>
                </a:lnTo>
                <a:lnTo>
                  <a:pt x="2466037" y="275977"/>
                </a:lnTo>
                <a:lnTo>
                  <a:pt x="2517401" y="297920"/>
                </a:lnTo>
                <a:lnTo>
                  <a:pt x="2567941" y="320500"/>
                </a:lnTo>
                <a:lnTo>
                  <a:pt x="2617561" y="343693"/>
                </a:lnTo>
                <a:lnTo>
                  <a:pt x="2666164" y="367477"/>
                </a:lnTo>
                <a:lnTo>
                  <a:pt x="2713652" y="391828"/>
                </a:lnTo>
                <a:lnTo>
                  <a:pt x="2759929" y="416723"/>
                </a:lnTo>
                <a:lnTo>
                  <a:pt x="2804897" y="442139"/>
                </a:lnTo>
                <a:lnTo>
                  <a:pt x="2848461" y="468054"/>
                </a:lnTo>
                <a:lnTo>
                  <a:pt x="2890522" y="494444"/>
                </a:lnTo>
                <a:lnTo>
                  <a:pt x="2930985" y="521286"/>
                </a:lnTo>
                <a:lnTo>
                  <a:pt x="2969752" y="548556"/>
                </a:lnTo>
                <a:lnTo>
                  <a:pt x="3006727" y="576233"/>
                </a:lnTo>
                <a:lnTo>
                  <a:pt x="3041811" y="604293"/>
                </a:lnTo>
                <a:lnTo>
                  <a:pt x="3074910" y="632712"/>
                </a:lnTo>
                <a:lnTo>
                  <a:pt x="3105925" y="661468"/>
                </a:lnTo>
                <a:lnTo>
                  <a:pt x="3134759" y="690538"/>
                </a:lnTo>
                <a:lnTo>
                  <a:pt x="3161317" y="719898"/>
                </a:lnTo>
                <a:lnTo>
                  <a:pt x="3185501" y="749526"/>
                </a:lnTo>
                <a:lnTo>
                  <a:pt x="3226358" y="809493"/>
                </a:lnTo>
                <a:lnTo>
                  <a:pt x="3256314" y="861294"/>
                </a:lnTo>
                <a:lnTo>
                  <a:pt x="3284386" y="912064"/>
                </a:lnTo>
                <a:lnTo>
                  <a:pt x="3310590" y="961877"/>
                </a:lnTo>
                <a:lnTo>
                  <a:pt x="3334941" y="1010806"/>
                </a:lnTo>
                <a:lnTo>
                  <a:pt x="3357456" y="1058925"/>
                </a:lnTo>
                <a:lnTo>
                  <a:pt x="3378150" y="1106308"/>
                </a:lnTo>
                <a:lnTo>
                  <a:pt x="3397038" y="1153028"/>
                </a:lnTo>
                <a:lnTo>
                  <a:pt x="3414136" y="1199161"/>
                </a:lnTo>
                <a:lnTo>
                  <a:pt x="3426119" y="1234833"/>
                </a:lnTo>
                <a:close/>
              </a:path>
            </a:pathLst>
          </a:custGeom>
          <a:solidFill>
            <a:srgbClr val="004AAC"/>
          </a:solid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704753" y="0"/>
            <a:ext cx="2800349" cy="2362711"/>
          </a:xfrm>
          <a:prstGeom prst="rect">
            <a:avLst/>
          </a:prstGeom>
        </p:spPr>
      </p:pic>
      <p:sp>
        <p:nvSpPr>
          <p:cNvPr id="3" name="object 3"/>
          <p:cNvSpPr txBox="1"/>
          <p:nvPr/>
        </p:nvSpPr>
        <p:spPr>
          <a:xfrm>
            <a:off x="6548466" y="2055176"/>
            <a:ext cx="5113655" cy="1240155"/>
          </a:xfrm>
          <a:prstGeom prst="rect">
            <a:avLst/>
          </a:prstGeom>
        </p:spPr>
        <p:txBody>
          <a:bodyPr vert="horz" wrap="square" lIns="0" tIns="11430" rIns="0" bIns="0" rtlCol="0">
            <a:spAutoFit/>
          </a:bodyPr>
          <a:lstStyle/>
          <a:p>
            <a:pPr algn="ctr">
              <a:lnSpc>
                <a:spcPts val="3475"/>
              </a:lnSpc>
              <a:spcBef>
                <a:spcPts val="90"/>
              </a:spcBef>
            </a:pPr>
            <a:r>
              <a:rPr sz="3600" spc="-15" dirty="0">
                <a:latin typeface="Tahoma"/>
                <a:cs typeface="Tahoma"/>
              </a:rPr>
              <a:t>U</a:t>
            </a:r>
            <a:r>
              <a:rPr sz="3600" spc="-180" dirty="0">
                <a:latin typeface="Tahoma"/>
                <a:cs typeface="Tahoma"/>
              </a:rPr>
              <a:t>n</a:t>
            </a:r>
            <a:r>
              <a:rPr sz="3600" spc="60" dirty="0">
                <a:latin typeface="Tahoma"/>
                <a:cs typeface="Tahoma"/>
              </a:rPr>
              <a:t>i</a:t>
            </a:r>
            <a:r>
              <a:rPr sz="3600" spc="-229" dirty="0">
                <a:latin typeface="Tahoma"/>
                <a:cs typeface="Tahoma"/>
              </a:rPr>
              <a:t>v</a:t>
            </a:r>
            <a:r>
              <a:rPr sz="3600" spc="-360" dirty="0">
                <a:latin typeface="Tahoma"/>
                <a:cs typeface="Tahoma"/>
              </a:rPr>
              <a:t>e</a:t>
            </a:r>
            <a:r>
              <a:rPr sz="3600" spc="-95" dirty="0">
                <a:latin typeface="Tahoma"/>
                <a:cs typeface="Tahoma"/>
              </a:rPr>
              <a:t>r</a:t>
            </a:r>
            <a:r>
              <a:rPr sz="3600" spc="-270" dirty="0">
                <a:latin typeface="Tahoma"/>
                <a:cs typeface="Tahoma"/>
              </a:rPr>
              <a:t>s</a:t>
            </a:r>
            <a:r>
              <a:rPr sz="3600" spc="60" dirty="0">
                <a:latin typeface="Tahoma"/>
                <a:cs typeface="Tahoma"/>
              </a:rPr>
              <a:t>i</a:t>
            </a:r>
            <a:r>
              <a:rPr sz="3600" spc="-50" dirty="0">
                <a:latin typeface="Tahoma"/>
                <a:cs typeface="Tahoma"/>
              </a:rPr>
              <a:t>t</a:t>
            </a:r>
            <a:r>
              <a:rPr sz="3600" spc="-355" dirty="0">
                <a:latin typeface="Tahoma"/>
                <a:cs typeface="Tahoma"/>
              </a:rPr>
              <a:t>é</a:t>
            </a:r>
            <a:r>
              <a:rPr sz="3600" spc="-280" dirty="0">
                <a:latin typeface="Tahoma"/>
                <a:cs typeface="Tahoma"/>
              </a:rPr>
              <a:t> </a:t>
            </a:r>
            <a:r>
              <a:rPr sz="3600" spc="130" dirty="0">
                <a:latin typeface="Tahoma"/>
                <a:cs typeface="Tahoma"/>
              </a:rPr>
              <a:t>C</a:t>
            </a:r>
            <a:r>
              <a:rPr sz="3600" spc="-150" dirty="0">
                <a:latin typeface="Tahoma"/>
                <a:cs typeface="Tahoma"/>
              </a:rPr>
              <a:t>h</a:t>
            </a:r>
            <a:r>
              <a:rPr sz="3600" spc="-260" dirty="0">
                <a:latin typeface="Tahoma"/>
                <a:cs typeface="Tahoma"/>
              </a:rPr>
              <a:t>o</a:t>
            </a:r>
            <a:r>
              <a:rPr sz="3600" spc="-190" dirty="0">
                <a:latin typeface="Tahoma"/>
                <a:cs typeface="Tahoma"/>
              </a:rPr>
              <a:t>u</a:t>
            </a:r>
            <a:r>
              <a:rPr sz="3600" spc="-260" dirty="0">
                <a:latin typeface="Tahoma"/>
                <a:cs typeface="Tahoma"/>
              </a:rPr>
              <a:t>a</a:t>
            </a:r>
            <a:r>
              <a:rPr sz="3600" spc="60" dirty="0">
                <a:latin typeface="Tahoma"/>
                <a:cs typeface="Tahoma"/>
              </a:rPr>
              <a:t>i</a:t>
            </a:r>
            <a:r>
              <a:rPr sz="3600" spc="-280" dirty="0">
                <a:latin typeface="Tahoma"/>
                <a:cs typeface="Tahoma"/>
              </a:rPr>
              <a:t>b </a:t>
            </a:r>
            <a:r>
              <a:rPr sz="3600" spc="-195" dirty="0">
                <a:latin typeface="Tahoma"/>
                <a:cs typeface="Tahoma"/>
              </a:rPr>
              <a:t>d</a:t>
            </a:r>
            <a:r>
              <a:rPr sz="3600" spc="-260" dirty="0">
                <a:latin typeface="Tahoma"/>
                <a:cs typeface="Tahoma"/>
              </a:rPr>
              <a:t>o</a:t>
            </a:r>
            <a:r>
              <a:rPr sz="3600" spc="-190" dirty="0">
                <a:latin typeface="Tahoma"/>
                <a:cs typeface="Tahoma"/>
              </a:rPr>
              <a:t>u</a:t>
            </a:r>
            <a:r>
              <a:rPr sz="3600" spc="-90" dirty="0">
                <a:latin typeface="Tahoma"/>
                <a:cs typeface="Tahoma"/>
              </a:rPr>
              <a:t>kk</a:t>
            </a:r>
            <a:r>
              <a:rPr sz="3600" spc="-260" dirty="0">
                <a:latin typeface="Tahoma"/>
                <a:cs typeface="Tahoma"/>
              </a:rPr>
              <a:t>a</a:t>
            </a:r>
            <a:r>
              <a:rPr sz="3600" spc="30" dirty="0">
                <a:latin typeface="Tahoma"/>
                <a:cs typeface="Tahoma"/>
              </a:rPr>
              <a:t>l</a:t>
            </a:r>
            <a:r>
              <a:rPr sz="3600" spc="60" dirty="0">
                <a:latin typeface="Tahoma"/>
                <a:cs typeface="Tahoma"/>
              </a:rPr>
              <a:t>i</a:t>
            </a:r>
            <a:endParaRPr sz="3600">
              <a:latin typeface="Tahoma"/>
              <a:cs typeface="Tahoma"/>
            </a:endParaRPr>
          </a:p>
          <a:p>
            <a:pPr marL="766445" marR="866775" algn="ctr">
              <a:lnSpc>
                <a:spcPct val="60800"/>
              </a:lnSpc>
              <a:spcBef>
                <a:spcPts val="850"/>
              </a:spcBef>
            </a:pPr>
            <a:r>
              <a:rPr sz="3600" spc="-80" dirty="0">
                <a:latin typeface="Tahoma"/>
                <a:cs typeface="Tahoma"/>
              </a:rPr>
              <a:t>f</a:t>
            </a:r>
            <a:r>
              <a:rPr sz="3600" spc="-260" dirty="0">
                <a:latin typeface="Tahoma"/>
                <a:cs typeface="Tahoma"/>
              </a:rPr>
              <a:t>a</a:t>
            </a:r>
            <a:r>
              <a:rPr sz="3600" spc="-210" dirty="0">
                <a:latin typeface="Tahoma"/>
                <a:cs typeface="Tahoma"/>
              </a:rPr>
              <a:t>c</a:t>
            </a:r>
            <a:r>
              <a:rPr sz="3600" spc="-190" dirty="0">
                <a:latin typeface="Tahoma"/>
                <a:cs typeface="Tahoma"/>
              </a:rPr>
              <a:t>u</a:t>
            </a:r>
            <a:r>
              <a:rPr sz="3600" spc="30" dirty="0">
                <a:latin typeface="Tahoma"/>
                <a:cs typeface="Tahoma"/>
              </a:rPr>
              <a:t>l</a:t>
            </a:r>
            <a:r>
              <a:rPr sz="3600" spc="-50" dirty="0">
                <a:latin typeface="Tahoma"/>
                <a:cs typeface="Tahoma"/>
              </a:rPr>
              <a:t>t</a:t>
            </a:r>
            <a:r>
              <a:rPr sz="3600" spc="-355" dirty="0">
                <a:latin typeface="Tahoma"/>
                <a:cs typeface="Tahoma"/>
              </a:rPr>
              <a:t>é</a:t>
            </a:r>
            <a:r>
              <a:rPr sz="3600" spc="-280" dirty="0">
                <a:latin typeface="Tahoma"/>
                <a:cs typeface="Tahoma"/>
              </a:rPr>
              <a:t> </a:t>
            </a:r>
            <a:r>
              <a:rPr sz="3600" spc="-195" dirty="0">
                <a:latin typeface="Tahoma"/>
                <a:cs typeface="Tahoma"/>
              </a:rPr>
              <a:t>d</a:t>
            </a:r>
            <a:r>
              <a:rPr sz="3600" spc="-360" dirty="0">
                <a:latin typeface="Tahoma"/>
                <a:cs typeface="Tahoma"/>
              </a:rPr>
              <a:t>e</a:t>
            </a:r>
            <a:r>
              <a:rPr sz="3600" spc="-265" dirty="0">
                <a:latin typeface="Tahoma"/>
                <a:cs typeface="Tahoma"/>
              </a:rPr>
              <a:t>s</a:t>
            </a:r>
            <a:r>
              <a:rPr sz="3600" spc="-280" dirty="0">
                <a:latin typeface="Tahoma"/>
                <a:cs typeface="Tahoma"/>
              </a:rPr>
              <a:t> </a:t>
            </a:r>
            <a:r>
              <a:rPr sz="3600" spc="-270" dirty="0">
                <a:latin typeface="Tahoma"/>
                <a:cs typeface="Tahoma"/>
              </a:rPr>
              <a:t>s</a:t>
            </a:r>
            <a:r>
              <a:rPr sz="3600" spc="-210" dirty="0">
                <a:latin typeface="Tahoma"/>
                <a:cs typeface="Tahoma"/>
              </a:rPr>
              <a:t>c</a:t>
            </a:r>
            <a:r>
              <a:rPr sz="3600" spc="60" dirty="0">
                <a:latin typeface="Tahoma"/>
                <a:cs typeface="Tahoma"/>
              </a:rPr>
              <a:t>i</a:t>
            </a:r>
            <a:r>
              <a:rPr sz="3600" spc="-360" dirty="0">
                <a:latin typeface="Tahoma"/>
                <a:cs typeface="Tahoma"/>
              </a:rPr>
              <a:t>e</a:t>
            </a:r>
            <a:r>
              <a:rPr sz="3600" spc="-180" dirty="0">
                <a:latin typeface="Tahoma"/>
                <a:cs typeface="Tahoma"/>
              </a:rPr>
              <a:t>n</a:t>
            </a:r>
            <a:r>
              <a:rPr sz="3600" spc="-210" dirty="0">
                <a:latin typeface="Tahoma"/>
                <a:cs typeface="Tahoma"/>
              </a:rPr>
              <a:t>c</a:t>
            </a:r>
            <a:r>
              <a:rPr sz="3600" spc="-360" dirty="0">
                <a:latin typeface="Tahoma"/>
                <a:cs typeface="Tahoma"/>
              </a:rPr>
              <a:t>e</a:t>
            </a:r>
            <a:r>
              <a:rPr sz="3600" spc="-210" dirty="0">
                <a:latin typeface="Tahoma"/>
                <a:cs typeface="Tahoma"/>
              </a:rPr>
              <a:t>s  </a:t>
            </a:r>
            <a:r>
              <a:rPr sz="3600" spc="-200" dirty="0">
                <a:latin typeface="Tahoma"/>
                <a:cs typeface="Tahoma"/>
              </a:rPr>
              <a:t>E</a:t>
            </a:r>
            <a:r>
              <a:rPr sz="3600" spc="30" dirty="0">
                <a:latin typeface="Tahoma"/>
                <a:cs typeface="Tahoma"/>
              </a:rPr>
              <a:t>l</a:t>
            </a:r>
            <a:r>
              <a:rPr sz="3600" spc="-280" dirty="0">
                <a:latin typeface="Tahoma"/>
                <a:cs typeface="Tahoma"/>
              </a:rPr>
              <a:t> </a:t>
            </a:r>
            <a:r>
              <a:rPr sz="3600" spc="-90" dirty="0">
                <a:latin typeface="Tahoma"/>
                <a:cs typeface="Tahoma"/>
              </a:rPr>
              <a:t>j</a:t>
            </a:r>
            <a:r>
              <a:rPr sz="3600" spc="-260" dirty="0">
                <a:latin typeface="Tahoma"/>
                <a:cs typeface="Tahoma"/>
              </a:rPr>
              <a:t>a</a:t>
            </a:r>
            <a:r>
              <a:rPr sz="3600" spc="-195" dirty="0">
                <a:latin typeface="Tahoma"/>
                <a:cs typeface="Tahoma"/>
              </a:rPr>
              <a:t>d</a:t>
            </a:r>
            <a:r>
              <a:rPr sz="3600" spc="60" dirty="0">
                <a:latin typeface="Tahoma"/>
                <a:cs typeface="Tahoma"/>
              </a:rPr>
              <a:t>i</a:t>
            </a:r>
            <a:r>
              <a:rPr sz="3600" spc="-195" dirty="0">
                <a:latin typeface="Tahoma"/>
                <a:cs typeface="Tahoma"/>
              </a:rPr>
              <a:t>d</a:t>
            </a:r>
            <a:r>
              <a:rPr sz="3600" spc="-254" dirty="0">
                <a:latin typeface="Tahoma"/>
                <a:cs typeface="Tahoma"/>
              </a:rPr>
              <a:t>a</a:t>
            </a:r>
            <a:endParaRPr sz="3600">
              <a:latin typeface="Tahoma"/>
              <a:cs typeface="Tahoma"/>
            </a:endParaRPr>
          </a:p>
        </p:txBody>
      </p:sp>
      <p:sp>
        <p:nvSpPr>
          <p:cNvPr id="4" name="object 4"/>
          <p:cNvSpPr txBox="1"/>
          <p:nvPr/>
        </p:nvSpPr>
        <p:spPr>
          <a:xfrm>
            <a:off x="2648515" y="3717551"/>
            <a:ext cx="11876405" cy="1958975"/>
          </a:xfrm>
          <a:prstGeom prst="rect">
            <a:avLst/>
          </a:prstGeom>
        </p:spPr>
        <p:txBody>
          <a:bodyPr vert="horz" wrap="square" lIns="0" tIns="17145" rIns="0" bIns="0" rtlCol="0">
            <a:spAutoFit/>
          </a:bodyPr>
          <a:lstStyle/>
          <a:p>
            <a:pPr marL="12700">
              <a:lnSpc>
                <a:spcPct val="100000"/>
              </a:lnSpc>
              <a:spcBef>
                <a:spcPts val="135"/>
              </a:spcBef>
            </a:pPr>
            <a:r>
              <a:rPr sz="12650" spc="-40" dirty="0">
                <a:solidFill>
                  <a:srgbClr val="2B251F"/>
                </a:solidFill>
                <a:latin typeface="Tahoma"/>
                <a:cs typeface="Tahoma"/>
              </a:rPr>
              <a:t>A</a:t>
            </a:r>
            <a:r>
              <a:rPr sz="12650" spc="130" dirty="0">
                <a:solidFill>
                  <a:srgbClr val="2B251F"/>
                </a:solidFill>
                <a:latin typeface="Tahoma"/>
                <a:cs typeface="Tahoma"/>
              </a:rPr>
              <a:t>l</a:t>
            </a:r>
            <a:r>
              <a:rPr sz="12650" spc="-1005" dirty="0">
                <a:solidFill>
                  <a:srgbClr val="2B251F"/>
                </a:solidFill>
                <a:latin typeface="Tahoma"/>
                <a:cs typeface="Tahoma"/>
              </a:rPr>
              <a:t>g</a:t>
            </a:r>
            <a:r>
              <a:rPr sz="12650" spc="-869" dirty="0">
                <a:solidFill>
                  <a:srgbClr val="2B251F"/>
                </a:solidFill>
                <a:latin typeface="Tahoma"/>
                <a:cs typeface="Tahoma"/>
              </a:rPr>
              <a:t>o</a:t>
            </a:r>
            <a:r>
              <a:rPr sz="12650" spc="-300" dirty="0">
                <a:solidFill>
                  <a:srgbClr val="2B251F"/>
                </a:solidFill>
                <a:latin typeface="Tahoma"/>
                <a:cs typeface="Tahoma"/>
              </a:rPr>
              <a:t>r</a:t>
            </a:r>
            <a:r>
              <a:rPr sz="12650" spc="225" dirty="0">
                <a:solidFill>
                  <a:srgbClr val="2B251F"/>
                </a:solidFill>
                <a:latin typeface="Tahoma"/>
                <a:cs typeface="Tahoma"/>
              </a:rPr>
              <a:t>i</a:t>
            </a:r>
            <a:r>
              <a:rPr sz="12650" spc="-155" dirty="0">
                <a:solidFill>
                  <a:srgbClr val="2B251F"/>
                </a:solidFill>
                <a:latin typeface="Tahoma"/>
                <a:cs typeface="Tahoma"/>
              </a:rPr>
              <a:t>t</a:t>
            </a:r>
            <a:r>
              <a:rPr sz="12650" spc="-470" dirty="0">
                <a:solidFill>
                  <a:srgbClr val="2B251F"/>
                </a:solidFill>
                <a:latin typeface="Tahoma"/>
                <a:cs typeface="Tahoma"/>
              </a:rPr>
              <a:t>h</a:t>
            </a:r>
            <a:r>
              <a:rPr sz="12650" spc="-940" dirty="0">
                <a:solidFill>
                  <a:srgbClr val="2B251F"/>
                </a:solidFill>
                <a:latin typeface="Tahoma"/>
                <a:cs typeface="Tahoma"/>
              </a:rPr>
              <a:t>m</a:t>
            </a:r>
            <a:r>
              <a:rPr sz="12650" spc="-1225" dirty="0">
                <a:solidFill>
                  <a:srgbClr val="2B251F"/>
                </a:solidFill>
                <a:latin typeface="Tahoma"/>
                <a:cs typeface="Tahoma"/>
              </a:rPr>
              <a:t>e</a:t>
            </a:r>
            <a:r>
              <a:rPr sz="12650" spc="-955" dirty="0">
                <a:solidFill>
                  <a:srgbClr val="2B251F"/>
                </a:solidFill>
                <a:latin typeface="Tahoma"/>
                <a:cs typeface="Tahoma"/>
              </a:rPr>
              <a:t> </a:t>
            </a:r>
            <a:r>
              <a:rPr sz="12650" spc="-40" dirty="0">
                <a:solidFill>
                  <a:srgbClr val="2B251F"/>
                </a:solidFill>
                <a:latin typeface="Tahoma"/>
                <a:cs typeface="Tahoma"/>
              </a:rPr>
              <a:t>A</a:t>
            </a:r>
            <a:r>
              <a:rPr sz="12650" spc="-720" dirty="0">
                <a:solidFill>
                  <a:srgbClr val="2B251F"/>
                </a:solidFill>
                <a:latin typeface="Tahoma"/>
                <a:cs typeface="Tahoma"/>
              </a:rPr>
              <a:t>p</a:t>
            </a:r>
            <a:r>
              <a:rPr sz="12650" spc="-300" dirty="0">
                <a:solidFill>
                  <a:srgbClr val="2B251F"/>
                </a:solidFill>
                <a:latin typeface="Tahoma"/>
                <a:cs typeface="Tahoma"/>
              </a:rPr>
              <a:t>r</a:t>
            </a:r>
            <a:r>
              <a:rPr sz="12650" spc="225" dirty="0">
                <a:solidFill>
                  <a:srgbClr val="2B251F"/>
                </a:solidFill>
                <a:latin typeface="Tahoma"/>
                <a:cs typeface="Tahoma"/>
              </a:rPr>
              <a:t>i</a:t>
            </a:r>
            <a:r>
              <a:rPr sz="12650" spc="-585" dirty="0">
                <a:solidFill>
                  <a:srgbClr val="2B251F"/>
                </a:solidFill>
                <a:latin typeface="Tahoma"/>
                <a:cs typeface="Tahoma"/>
              </a:rPr>
              <a:t>or</a:t>
            </a:r>
            <a:r>
              <a:rPr sz="12650" spc="225" dirty="0">
                <a:solidFill>
                  <a:srgbClr val="2B251F"/>
                </a:solidFill>
                <a:latin typeface="Tahoma"/>
                <a:cs typeface="Tahoma"/>
              </a:rPr>
              <a:t>i</a:t>
            </a:r>
            <a:endParaRPr sz="12650">
              <a:latin typeface="Tahoma"/>
              <a:cs typeface="Tahoma"/>
            </a:endParaRPr>
          </a:p>
        </p:txBody>
      </p:sp>
      <p:sp>
        <p:nvSpPr>
          <p:cNvPr id="5" name="object 5"/>
          <p:cNvSpPr/>
          <p:nvPr/>
        </p:nvSpPr>
        <p:spPr>
          <a:xfrm>
            <a:off x="7594771" y="9197275"/>
            <a:ext cx="2998470" cy="1082040"/>
          </a:xfrm>
          <a:custGeom>
            <a:avLst/>
            <a:gdLst/>
            <a:ahLst/>
            <a:cxnLst/>
            <a:rect l="l" t="t" r="r" b="b"/>
            <a:pathLst>
              <a:path w="2998470" h="1082040">
                <a:moveTo>
                  <a:pt x="0" y="935598"/>
                </a:moveTo>
                <a:lnTo>
                  <a:pt x="1065" y="963853"/>
                </a:lnTo>
                <a:lnTo>
                  <a:pt x="178431" y="975602"/>
                </a:lnTo>
                <a:lnTo>
                  <a:pt x="588165" y="999855"/>
                </a:lnTo>
                <a:lnTo>
                  <a:pt x="1046718" y="1020124"/>
                </a:lnTo>
                <a:lnTo>
                  <a:pt x="1678059" y="1019718"/>
                </a:lnTo>
                <a:lnTo>
                  <a:pt x="2100730" y="1039988"/>
                </a:lnTo>
                <a:lnTo>
                  <a:pt x="2474580" y="1064241"/>
                </a:lnTo>
                <a:lnTo>
                  <a:pt x="2635636" y="1075989"/>
                </a:lnTo>
                <a:lnTo>
                  <a:pt x="2683557" y="1077815"/>
                </a:lnTo>
                <a:lnTo>
                  <a:pt x="2791252" y="1080858"/>
                </a:lnTo>
                <a:lnTo>
                  <a:pt x="2904618" y="1081467"/>
                </a:lnTo>
                <a:lnTo>
                  <a:pt x="2969554" y="1075989"/>
                </a:lnTo>
                <a:lnTo>
                  <a:pt x="2992790" y="1030155"/>
                </a:lnTo>
                <a:lnTo>
                  <a:pt x="2997949" y="958911"/>
                </a:lnTo>
                <a:lnTo>
                  <a:pt x="2995304" y="910094"/>
                </a:lnTo>
                <a:lnTo>
                  <a:pt x="2988232" y="852043"/>
                </a:lnTo>
                <a:lnTo>
                  <a:pt x="2976026" y="784427"/>
                </a:lnTo>
                <a:lnTo>
                  <a:pt x="2957976" y="706917"/>
                </a:lnTo>
                <a:lnTo>
                  <a:pt x="2933374" y="619184"/>
                </a:lnTo>
                <a:lnTo>
                  <a:pt x="2911311" y="560082"/>
                </a:lnTo>
                <a:lnTo>
                  <a:pt x="2883269" y="506540"/>
                </a:lnTo>
                <a:lnTo>
                  <a:pt x="2850245" y="458294"/>
                </a:lnTo>
                <a:lnTo>
                  <a:pt x="2813235" y="415082"/>
                </a:lnTo>
                <a:lnTo>
                  <a:pt x="2773236" y="376639"/>
                </a:lnTo>
                <a:lnTo>
                  <a:pt x="2731244" y="342702"/>
                </a:lnTo>
                <a:lnTo>
                  <a:pt x="2688256" y="313009"/>
                </a:lnTo>
                <a:lnTo>
                  <a:pt x="2645268" y="287295"/>
                </a:lnTo>
                <a:lnTo>
                  <a:pt x="2603276" y="265298"/>
                </a:lnTo>
                <a:lnTo>
                  <a:pt x="2563277" y="246754"/>
                </a:lnTo>
                <a:lnTo>
                  <a:pt x="2526267" y="231399"/>
                </a:lnTo>
                <a:lnTo>
                  <a:pt x="2465201" y="209205"/>
                </a:lnTo>
                <a:lnTo>
                  <a:pt x="2443138" y="201839"/>
                </a:lnTo>
                <a:lnTo>
                  <a:pt x="2428049" y="196610"/>
                </a:lnTo>
                <a:lnTo>
                  <a:pt x="2362337" y="179991"/>
                </a:lnTo>
                <a:lnTo>
                  <a:pt x="2324749" y="171808"/>
                </a:lnTo>
                <a:lnTo>
                  <a:pt x="2280728" y="162609"/>
                </a:lnTo>
                <a:lnTo>
                  <a:pt x="2231117" y="152581"/>
                </a:lnTo>
                <a:lnTo>
                  <a:pt x="2176761" y="141907"/>
                </a:lnTo>
                <a:lnTo>
                  <a:pt x="2118506" y="130773"/>
                </a:lnTo>
                <a:lnTo>
                  <a:pt x="2057195" y="119362"/>
                </a:lnTo>
                <a:lnTo>
                  <a:pt x="1993674" y="107860"/>
                </a:lnTo>
                <a:lnTo>
                  <a:pt x="1928788" y="96451"/>
                </a:lnTo>
                <a:lnTo>
                  <a:pt x="1863381" y="85319"/>
                </a:lnTo>
                <a:lnTo>
                  <a:pt x="1798297" y="74650"/>
                </a:lnTo>
                <a:lnTo>
                  <a:pt x="1734382" y="64627"/>
                </a:lnTo>
                <a:lnTo>
                  <a:pt x="1672480" y="55435"/>
                </a:lnTo>
                <a:lnTo>
                  <a:pt x="1613437" y="47259"/>
                </a:lnTo>
                <a:lnTo>
                  <a:pt x="1558096" y="40284"/>
                </a:lnTo>
                <a:lnTo>
                  <a:pt x="1507302" y="34694"/>
                </a:lnTo>
                <a:lnTo>
                  <a:pt x="1461901" y="30673"/>
                </a:lnTo>
                <a:lnTo>
                  <a:pt x="1422737" y="28406"/>
                </a:lnTo>
                <a:lnTo>
                  <a:pt x="1214092" y="20701"/>
                </a:lnTo>
                <a:lnTo>
                  <a:pt x="1042609" y="14780"/>
                </a:lnTo>
                <a:lnTo>
                  <a:pt x="917677" y="10814"/>
                </a:lnTo>
                <a:lnTo>
                  <a:pt x="789120" y="7124"/>
                </a:lnTo>
                <a:lnTo>
                  <a:pt x="724784" y="5461"/>
                </a:lnTo>
                <a:lnTo>
                  <a:pt x="661104" y="3961"/>
                </a:lnTo>
                <a:lnTo>
                  <a:pt x="598601" y="2655"/>
                </a:lnTo>
                <a:lnTo>
                  <a:pt x="537796" y="1575"/>
                </a:lnTo>
                <a:lnTo>
                  <a:pt x="479210" y="751"/>
                </a:lnTo>
                <a:lnTo>
                  <a:pt x="423364" y="216"/>
                </a:lnTo>
                <a:lnTo>
                  <a:pt x="370777" y="0"/>
                </a:lnTo>
                <a:lnTo>
                  <a:pt x="321973" y="134"/>
                </a:lnTo>
                <a:lnTo>
                  <a:pt x="277470" y="650"/>
                </a:lnTo>
                <a:lnTo>
                  <a:pt x="237791" y="1580"/>
                </a:lnTo>
                <a:lnTo>
                  <a:pt x="174985" y="4803"/>
                </a:lnTo>
                <a:lnTo>
                  <a:pt x="143957" y="31449"/>
                </a:lnTo>
                <a:lnTo>
                  <a:pt x="120057" y="110737"/>
                </a:lnTo>
                <a:lnTo>
                  <a:pt x="85592" y="254651"/>
                </a:lnTo>
                <a:lnTo>
                  <a:pt x="44955" y="472817"/>
                </a:lnTo>
                <a:lnTo>
                  <a:pt x="14327" y="694949"/>
                </a:lnTo>
                <a:lnTo>
                  <a:pt x="1881" y="847587"/>
                </a:lnTo>
                <a:lnTo>
                  <a:pt x="0" y="935598"/>
                </a:lnTo>
                <a:close/>
              </a:path>
            </a:pathLst>
          </a:custGeom>
          <a:solidFill>
            <a:srgbClr val="D9D9D9"/>
          </a:solidFill>
        </p:spPr>
        <p:txBody>
          <a:bodyPr wrap="square" lIns="0" tIns="0" rIns="0" bIns="0" rtlCol="0"/>
          <a:lstStyle/>
          <a:p>
            <a:endParaRPr/>
          </a:p>
        </p:txBody>
      </p:sp>
      <p:sp>
        <p:nvSpPr>
          <p:cNvPr id="6" name="object 6"/>
          <p:cNvSpPr txBox="1"/>
          <p:nvPr/>
        </p:nvSpPr>
        <p:spPr>
          <a:xfrm>
            <a:off x="7575435" y="9164769"/>
            <a:ext cx="3054985" cy="975994"/>
          </a:xfrm>
          <a:prstGeom prst="rect">
            <a:avLst/>
          </a:prstGeom>
        </p:spPr>
        <p:txBody>
          <a:bodyPr vert="horz" wrap="square" lIns="0" tIns="17145" rIns="0" bIns="0" rtlCol="0">
            <a:spAutoFit/>
          </a:bodyPr>
          <a:lstStyle/>
          <a:p>
            <a:pPr marL="12700">
              <a:lnSpc>
                <a:spcPct val="100000"/>
              </a:lnSpc>
              <a:spcBef>
                <a:spcPts val="135"/>
              </a:spcBef>
            </a:pPr>
            <a:r>
              <a:rPr sz="6200" spc="-630" dirty="0">
                <a:solidFill>
                  <a:srgbClr val="2B251F"/>
                </a:solidFill>
                <a:latin typeface="Tahoma"/>
                <a:cs typeface="Tahoma"/>
              </a:rPr>
              <a:t>2020/2021</a:t>
            </a:r>
            <a:endParaRPr sz="6200">
              <a:latin typeface="Tahoma"/>
              <a:cs typeface="Tahoma"/>
            </a:endParaRPr>
          </a:p>
        </p:txBody>
      </p:sp>
      <p:sp>
        <p:nvSpPr>
          <p:cNvPr id="7" name="object 7"/>
          <p:cNvSpPr txBox="1"/>
          <p:nvPr/>
        </p:nvSpPr>
        <p:spPr>
          <a:xfrm>
            <a:off x="1299353" y="7649008"/>
            <a:ext cx="3080385" cy="1258570"/>
          </a:xfrm>
          <a:prstGeom prst="rect">
            <a:avLst/>
          </a:prstGeom>
        </p:spPr>
        <p:txBody>
          <a:bodyPr vert="horz" wrap="square" lIns="0" tIns="198120" rIns="0" bIns="0" rtlCol="0">
            <a:spAutoFit/>
          </a:bodyPr>
          <a:lstStyle/>
          <a:p>
            <a:pPr marL="12700">
              <a:lnSpc>
                <a:spcPct val="100000"/>
              </a:lnSpc>
              <a:spcBef>
                <a:spcPts val="1560"/>
              </a:spcBef>
              <a:tabLst>
                <a:tab pos="2035810" algn="l"/>
              </a:tabLst>
            </a:pPr>
            <a:r>
              <a:rPr sz="2900" spc="405" dirty="0">
                <a:solidFill>
                  <a:srgbClr val="2B251F"/>
                </a:solidFill>
                <a:latin typeface="Microsoft Sans Serif"/>
                <a:cs typeface="Microsoft Sans Serif"/>
              </a:rPr>
              <a:t>R</a:t>
            </a:r>
            <a:r>
              <a:rPr sz="2900" spc="250" dirty="0">
                <a:solidFill>
                  <a:srgbClr val="2B251F"/>
                </a:solidFill>
                <a:latin typeface="Microsoft Sans Serif"/>
                <a:cs typeface="Microsoft Sans Serif"/>
              </a:rPr>
              <a:t>É</a:t>
            </a:r>
            <a:r>
              <a:rPr sz="2900" spc="610" dirty="0">
                <a:solidFill>
                  <a:srgbClr val="2B251F"/>
                </a:solidFill>
                <a:latin typeface="Microsoft Sans Serif"/>
                <a:cs typeface="Microsoft Sans Serif"/>
              </a:rPr>
              <a:t>A</a:t>
            </a:r>
            <a:r>
              <a:rPr sz="2900" spc="550" dirty="0">
                <a:solidFill>
                  <a:srgbClr val="2B251F"/>
                </a:solidFill>
                <a:latin typeface="Microsoft Sans Serif"/>
                <a:cs typeface="Microsoft Sans Serif"/>
              </a:rPr>
              <a:t>L</a:t>
            </a:r>
            <a:r>
              <a:rPr sz="2900" spc="484" dirty="0">
                <a:solidFill>
                  <a:srgbClr val="2B251F"/>
                </a:solidFill>
                <a:latin typeface="Microsoft Sans Serif"/>
                <a:cs typeface="Microsoft Sans Serif"/>
              </a:rPr>
              <a:t>I</a:t>
            </a:r>
            <a:r>
              <a:rPr sz="2900" spc="70" dirty="0">
                <a:solidFill>
                  <a:srgbClr val="2B251F"/>
                </a:solidFill>
                <a:latin typeface="Microsoft Sans Serif"/>
                <a:cs typeface="Microsoft Sans Serif"/>
              </a:rPr>
              <a:t>S</a:t>
            </a:r>
            <a:r>
              <a:rPr sz="2900" spc="85" dirty="0">
                <a:solidFill>
                  <a:srgbClr val="2B251F"/>
                </a:solidFill>
                <a:latin typeface="Microsoft Sans Serif"/>
                <a:cs typeface="Microsoft Sans Serif"/>
              </a:rPr>
              <a:t>É</a:t>
            </a:r>
            <a:r>
              <a:rPr sz="2900" dirty="0">
                <a:solidFill>
                  <a:srgbClr val="2B251F"/>
                </a:solidFill>
                <a:latin typeface="Microsoft Sans Serif"/>
                <a:cs typeface="Microsoft Sans Serif"/>
              </a:rPr>
              <a:t>	</a:t>
            </a:r>
            <a:r>
              <a:rPr sz="2900" spc="260" dirty="0">
                <a:solidFill>
                  <a:srgbClr val="2B251F"/>
                </a:solidFill>
                <a:latin typeface="Microsoft Sans Serif"/>
                <a:cs typeface="Microsoft Sans Serif"/>
              </a:rPr>
              <a:t>P</a:t>
            </a:r>
            <a:r>
              <a:rPr sz="2900" spc="610" dirty="0">
                <a:solidFill>
                  <a:srgbClr val="2B251F"/>
                </a:solidFill>
                <a:latin typeface="Microsoft Sans Serif"/>
                <a:cs typeface="Microsoft Sans Serif"/>
              </a:rPr>
              <a:t>A</a:t>
            </a:r>
            <a:r>
              <a:rPr sz="2900" spc="405" dirty="0">
                <a:solidFill>
                  <a:srgbClr val="2B251F"/>
                </a:solidFill>
                <a:latin typeface="Microsoft Sans Serif"/>
                <a:cs typeface="Microsoft Sans Serif"/>
              </a:rPr>
              <a:t>R</a:t>
            </a:r>
            <a:r>
              <a:rPr sz="2900" spc="50" dirty="0">
                <a:solidFill>
                  <a:srgbClr val="2B251F"/>
                </a:solidFill>
                <a:latin typeface="Microsoft Sans Serif"/>
                <a:cs typeface="Microsoft Sans Serif"/>
              </a:rPr>
              <a:t>:</a:t>
            </a:r>
            <a:endParaRPr sz="2900">
              <a:latin typeface="Microsoft Sans Serif"/>
              <a:cs typeface="Microsoft Sans Serif"/>
            </a:endParaRPr>
          </a:p>
          <a:p>
            <a:pPr marL="12700">
              <a:lnSpc>
                <a:spcPct val="100000"/>
              </a:lnSpc>
              <a:spcBef>
                <a:spcPts val="1405"/>
              </a:spcBef>
            </a:pPr>
            <a:r>
              <a:rPr sz="2800" b="1" spc="-80" dirty="0">
                <a:solidFill>
                  <a:srgbClr val="C36E28"/>
                </a:solidFill>
                <a:latin typeface="Trebuchet MS"/>
                <a:cs typeface="Trebuchet MS"/>
              </a:rPr>
              <a:t>H</a:t>
            </a:r>
            <a:r>
              <a:rPr sz="2800" b="1" spc="-235" dirty="0">
                <a:solidFill>
                  <a:srgbClr val="C36E28"/>
                </a:solidFill>
                <a:latin typeface="Trebuchet MS"/>
                <a:cs typeface="Trebuchet MS"/>
              </a:rPr>
              <a:t>A</a:t>
            </a:r>
            <a:r>
              <a:rPr sz="2800" b="1" spc="-30" dirty="0">
                <a:solidFill>
                  <a:srgbClr val="C36E28"/>
                </a:solidFill>
                <a:latin typeface="Trebuchet MS"/>
                <a:cs typeface="Trebuchet MS"/>
              </a:rPr>
              <a:t>M</a:t>
            </a:r>
            <a:r>
              <a:rPr sz="2800" b="1" spc="-65" dirty="0">
                <a:solidFill>
                  <a:srgbClr val="C36E28"/>
                </a:solidFill>
                <a:latin typeface="Trebuchet MS"/>
                <a:cs typeface="Trebuchet MS"/>
              </a:rPr>
              <a:t>Z</a:t>
            </a:r>
            <a:r>
              <a:rPr sz="2800" b="1" spc="-229" dirty="0">
                <a:solidFill>
                  <a:srgbClr val="C36E28"/>
                </a:solidFill>
                <a:latin typeface="Trebuchet MS"/>
                <a:cs typeface="Trebuchet MS"/>
              </a:rPr>
              <a:t>A</a:t>
            </a:r>
            <a:r>
              <a:rPr sz="2800" b="1" spc="-285" dirty="0">
                <a:solidFill>
                  <a:srgbClr val="C36E28"/>
                </a:solidFill>
                <a:latin typeface="Trebuchet MS"/>
                <a:cs typeface="Trebuchet MS"/>
              </a:rPr>
              <a:t> </a:t>
            </a:r>
            <a:r>
              <a:rPr sz="2800" b="1" spc="-70" dirty="0">
                <a:solidFill>
                  <a:srgbClr val="C36E28"/>
                </a:solidFill>
                <a:latin typeface="Trebuchet MS"/>
                <a:cs typeface="Trebuchet MS"/>
              </a:rPr>
              <a:t>D</a:t>
            </a:r>
            <a:r>
              <a:rPr sz="2800" b="1" spc="-100" dirty="0">
                <a:solidFill>
                  <a:srgbClr val="C36E28"/>
                </a:solidFill>
                <a:latin typeface="Trebuchet MS"/>
                <a:cs typeface="Trebuchet MS"/>
              </a:rPr>
              <a:t>O</a:t>
            </a:r>
            <a:r>
              <a:rPr sz="2800" b="1" spc="-80" dirty="0">
                <a:solidFill>
                  <a:srgbClr val="C36E28"/>
                </a:solidFill>
                <a:latin typeface="Trebuchet MS"/>
                <a:cs typeface="Trebuchet MS"/>
              </a:rPr>
              <a:t>U</a:t>
            </a:r>
            <a:r>
              <a:rPr sz="2800" b="1" spc="-235" dirty="0">
                <a:solidFill>
                  <a:srgbClr val="C36E28"/>
                </a:solidFill>
                <a:latin typeface="Trebuchet MS"/>
                <a:cs typeface="Trebuchet MS"/>
              </a:rPr>
              <a:t>A</a:t>
            </a:r>
            <a:r>
              <a:rPr sz="2800" b="1" spc="-15" dirty="0">
                <a:solidFill>
                  <a:srgbClr val="C36E28"/>
                </a:solidFill>
                <a:latin typeface="Trebuchet MS"/>
                <a:cs typeface="Trebuchet MS"/>
              </a:rPr>
              <a:t>I</a:t>
            </a:r>
            <a:r>
              <a:rPr sz="2800" b="1" spc="-100" dirty="0">
                <a:solidFill>
                  <a:srgbClr val="C36E28"/>
                </a:solidFill>
                <a:latin typeface="Trebuchet MS"/>
                <a:cs typeface="Trebuchet MS"/>
              </a:rPr>
              <a:t>O</a:t>
            </a:r>
            <a:r>
              <a:rPr sz="2800" b="1" spc="-80" dirty="0">
                <a:solidFill>
                  <a:srgbClr val="C36E28"/>
                </a:solidFill>
                <a:latin typeface="Trebuchet MS"/>
                <a:cs typeface="Trebuchet MS"/>
              </a:rPr>
              <a:t>U</a:t>
            </a:r>
            <a:r>
              <a:rPr sz="2800" b="1" spc="-15" dirty="0">
                <a:solidFill>
                  <a:srgbClr val="C36E28"/>
                </a:solidFill>
                <a:latin typeface="Trebuchet MS"/>
                <a:cs typeface="Trebuchet MS"/>
              </a:rPr>
              <a:t>I</a:t>
            </a:r>
            <a:endParaRPr sz="2800">
              <a:latin typeface="Trebuchet MS"/>
              <a:cs typeface="Trebuchet MS"/>
            </a:endParaRPr>
          </a:p>
        </p:txBody>
      </p:sp>
      <p:sp>
        <p:nvSpPr>
          <p:cNvPr id="8" name="object 8"/>
          <p:cNvSpPr txBox="1"/>
          <p:nvPr/>
        </p:nvSpPr>
        <p:spPr>
          <a:xfrm>
            <a:off x="13455250" y="7649008"/>
            <a:ext cx="3406140" cy="1258570"/>
          </a:xfrm>
          <a:prstGeom prst="rect">
            <a:avLst/>
          </a:prstGeom>
        </p:spPr>
        <p:txBody>
          <a:bodyPr vert="horz" wrap="square" lIns="0" tIns="198120" rIns="0" bIns="0" rtlCol="0">
            <a:spAutoFit/>
          </a:bodyPr>
          <a:lstStyle/>
          <a:p>
            <a:pPr marL="12700">
              <a:lnSpc>
                <a:spcPct val="100000"/>
              </a:lnSpc>
              <a:spcBef>
                <a:spcPts val="1560"/>
              </a:spcBef>
              <a:tabLst>
                <a:tab pos="2361565" algn="l"/>
              </a:tabLst>
            </a:pPr>
            <a:r>
              <a:rPr sz="2900" spc="250" dirty="0">
                <a:solidFill>
                  <a:srgbClr val="2B251F"/>
                </a:solidFill>
                <a:latin typeface="Microsoft Sans Serif"/>
                <a:cs typeface="Microsoft Sans Serif"/>
              </a:rPr>
              <a:t>E</a:t>
            </a:r>
            <a:r>
              <a:rPr sz="2900" spc="610" dirty="0">
                <a:solidFill>
                  <a:srgbClr val="2B251F"/>
                </a:solidFill>
                <a:latin typeface="Microsoft Sans Serif"/>
                <a:cs typeface="Microsoft Sans Serif"/>
              </a:rPr>
              <a:t>N</a:t>
            </a:r>
            <a:r>
              <a:rPr sz="2900" spc="470" dirty="0">
                <a:solidFill>
                  <a:srgbClr val="2B251F"/>
                </a:solidFill>
                <a:latin typeface="Microsoft Sans Serif"/>
                <a:cs typeface="Microsoft Sans Serif"/>
              </a:rPr>
              <a:t>C</a:t>
            </a:r>
            <a:r>
              <a:rPr sz="2900" spc="610" dirty="0">
                <a:solidFill>
                  <a:srgbClr val="2B251F"/>
                </a:solidFill>
                <a:latin typeface="Microsoft Sans Serif"/>
                <a:cs typeface="Microsoft Sans Serif"/>
              </a:rPr>
              <a:t>A</a:t>
            </a:r>
            <a:r>
              <a:rPr sz="2900" spc="655" dirty="0">
                <a:solidFill>
                  <a:srgbClr val="2B251F"/>
                </a:solidFill>
                <a:latin typeface="Microsoft Sans Serif"/>
                <a:cs typeface="Microsoft Sans Serif"/>
              </a:rPr>
              <a:t>D</a:t>
            </a:r>
            <a:r>
              <a:rPr sz="2900" spc="405" dirty="0">
                <a:solidFill>
                  <a:srgbClr val="2B251F"/>
                </a:solidFill>
                <a:latin typeface="Microsoft Sans Serif"/>
                <a:cs typeface="Microsoft Sans Serif"/>
              </a:rPr>
              <a:t>R</a:t>
            </a:r>
            <a:r>
              <a:rPr sz="2900" spc="85" dirty="0">
                <a:solidFill>
                  <a:srgbClr val="2B251F"/>
                </a:solidFill>
                <a:latin typeface="Microsoft Sans Serif"/>
                <a:cs typeface="Microsoft Sans Serif"/>
              </a:rPr>
              <a:t>É</a:t>
            </a:r>
            <a:r>
              <a:rPr sz="2900" dirty="0">
                <a:solidFill>
                  <a:srgbClr val="2B251F"/>
                </a:solidFill>
                <a:latin typeface="Microsoft Sans Serif"/>
                <a:cs typeface="Microsoft Sans Serif"/>
              </a:rPr>
              <a:t>	</a:t>
            </a:r>
            <a:r>
              <a:rPr sz="2900" spc="260" dirty="0">
                <a:solidFill>
                  <a:srgbClr val="2B251F"/>
                </a:solidFill>
                <a:latin typeface="Microsoft Sans Serif"/>
                <a:cs typeface="Microsoft Sans Serif"/>
              </a:rPr>
              <a:t>P</a:t>
            </a:r>
            <a:r>
              <a:rPr sz="2900" spc="610" dirty="0">
                <a:solidFill>
                  <a:srgbClr val="2B251F"/>
                </a:solidFill>
                <a:latin typeface="Microsoft Sans Serif"/>
                <a:cs typeface="Microsoft Sans Serif"/>
              </a:rPr>
              <a:t>A</a:t>
            </a:r>
            <a:r>
              <a:rPr sz="2900" spc="405" dirty="0">
                <a:solidFill>
                  <a:srgbClr val="2B251F"/>
                </a:solidFill>
                <a:latin typeface="Microsoft Sans Serif"/>
                <a:cs typeface="Microsoft Sans Serif"/>
              </a:rPr>
              <a:t>R</a:t>
            </a:r>
            <a:r>
              <a:rPr sz="2900" spc="50" dirty="0">
                <a:solidFill>
                  <a:srgbClr val="2B251F"/>
                </a:solidFill>
                <a:latin typeface="Microsoft Sans Serif"/>
                <a:cs typeface="Microsoft Sans Serif"/>
              </a:rPr>
              <a:t>:</a:t>
            </a:r>
            <a:endParaRPr sz="2900">
              <a:latin typeface="Microsoft Sans Serif"/>
              <a:cs typeface="Microsoft Sans Serif"/>
            </a:endParaRPr>
          </a:p>
          <a:p>
            <a:pPr marL="12700">
              <a:lnSpc>
                <a:spcPct val="100000"/>
              </a:lnSpc>
              <a:spcBef>
                <a:spcPts val="1405"/>
              </a:spcBef>
            </a:pPr>
            <a:r>
              <a:rPr sz="2800" b="1" spc="-30" dirty="0">
                <a:solidFill>
                  <a:srgbClr val="C36E28"/>
                </a:solidFill>
                <a:latin typeface="Trebuchet MS"/>
                <a:cs typeface="Trebuchet MS"/>
              </a:rPr>
              <a:t>M</a:t>
            </a:r>
            <a:r>
              <a:rPr sz="2800" b="1" spc="-90" dirty="0">
                <a:solidFill>
                  <a:srgbClr val="C36E28"/>
                </a:solidFill>
                <a:latin typeface="Trebuchet MS"/>
                <a:cs typeface="Trebuchet MS"/>
              </a:rPr>
              <a:t>R</a:t>
            </a:r>
            <a:r>
              <a:rPr sz="2800" b="1" spc="-290" dirty="0">
                <a:solidFill>
                  <a:srgbClr val="C36E28"/>
                </a:solidFill>
                <a:latin typeface="Trebuchet MS"/>
                <a:cs typeface="Trebuchet MS"/>
              </a:rPr>
              <a:t>.</a:t>
            </a:r>
            <a:r>
              <a:rPr sz="2800" b="1" spc="-285" dirty="0">
                <a:solidFill>
                  <a:srgbClr val="C36E28"/>
                </a:solidFill>
                <a:latin typeface="Trebuchet MS"/>
                <a:cs typeface="Trebuchet MS"/>
              </a:rPr>
              <a:t> </a:t>
            </a:r>
            <a:r>
              <a:rPr sz="2800" b="1" spc="-90" dirty="0">
                <a:solidFill>
                  <a:srgbClr val="C36E28"/>
                </a:solidFill>
                <a:latin typeface="Trebuchet MS"/>
                <a:cs typeface="Trebuchet MS"/>
              </a:rPr>
              <a:t>R</a:t>
            </a:r>
            <a:r>
              <a:rPr sz="2800" b="1" spc="-15" dirty="0">
                <a:solidFill>
                  <a:srgbClr val="C36E28"/>
                </a:solidFill>
                <a:latin typeface="Trebuchet MS"/>
                <a:cs typeface="Trebuchet MS"/>
              </a:rPr>
              <a:t>I</a:t>
            </a:r>
            <a:r>
              <a:rPr sz="2800" b="1" spc="-235" dirty="0">
                <a:solidFill>
                  <a:srgbClr val="C36E28"/>
                </a:solidFill>
                <a:latin typeface="Trebuchet MS"/>
                <a:cs typeface="Trebuchet MS"/>
              </a:rPr>
              <a:t>F</a:t>
            </a:r>
            <a:r>
              <a:rPr sz="2800" b="1" spc="-15" dirty="0">
                <a:solidFill>
                  <a:srgbClr val="C36E28"/>
                </a:solidFill>
                <a:latin typeface="Trebuchet MS"/>
                <a:cs typeface="Trebuchet MS"/>
              </a:rPr>
              <a:t>I</a:t>
            </a:r>
            <a:endParaRPr sz="28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057335" y="4381986"/>
            <a:ext cx="4231005" cy="5905500"/>
            <a:chOff x="14057335" y="4381986"/>
            <a:chExt cx="4231005" cy="5905500"/>
          </a:xfrm>
        </p:grpSpPr>
        <p:sp>
          <p:nvSpPr>
            <p:cNvPr id="3" name="object 3"/>
            <p:cNvSpPr/>
            <p:nvPr/>
          </p:nvSpPr>
          <p:spPr>
            <a:xfrm>
              <a:off x="14057325" y="5925349"/>
              <a:ext cx="4231005" cy="4361815"/>
            </a:xfrm>
            <a:custGeom>
              <a:avLst/>
              <a:gdLst/>
              <a:ahLst/>
              <a:cxnLst/>
              <a:rect l="l" t="t" r="r" b="b"/>
              <a:pathLst>
                <a:path w="4231005" h="4361815">
                  <a:moveTo>
                    <a:pt x="4230662" y="193890"/>
                  </a:moveTo>
                  <a:lnTo>
                    <a:pt x="4152481" y="168084"/>
                  </a:lnTo>
                  <a:lnTo>
                    <a:pt x="4102392" y="152349"/>
                  </a:lnTo>
                  <a:lnTo>
                    <a:pt x="4052773" y="137350"/>
                  </a:lnTo>
                  <a:lnTo>
                    <a:pt x="4003598" y="123113"/>
                  </a:lnTo>
                  <a:lnTo>
                    <a:pt x="3954856" y="109626"/>
                  </a:lnTo>
                  <a:lnTo>
                    <a:pt x="3906532" y="96901"/>
                  </a:lnTo>
                  <a:lnTo>
                    <a:pt x="3858590" y="84937"/>
                  </a:lnTo>
                  <a:lnTo>
                    <a:pt x="3811028" y="73748"/>
                  </a:lnTo>
                  <a:lnTo>
                    <a:pt x="3763822" y="63322"/>
                  </a:lnTo>
                  <a:lnTo>
                    <a:pt x="3716947" y="53682"/>
                  </a:lnTo>
                  <a:lnTo>
                    <a:pt x="3670389" y="44818"/>
                  </a:lnTo>
                  <a:lnTo>
                    <a:pt x="3624122" y="36741"/>
                  </a:lnTo>
                  <a:lnTo>
                    <a:pt x="3578148" y="29451"/>
                  </a:lnTo>
                  <a:lnTo>
                    <a:pt x="3532416" y="22948"/>
                  </a:lnTo>
                  <a:lnTo>
                    <a:pt x="3486937" y="17259"/>
                  </a:lnTo>
                  <a:lnTo>
                    <a:pt x="3441674" y="12357"/>
                  </a:lnTo>
                  <a:lnTo>
                    <a:pt x="3396615" y="8255"/>
                  </a:lnTo>
                  <a:lnTo>
                    <a:pt x="3351733" y="4978"/>
                  </a:lnTo>
                  <a:lnTo>
                    <a:pt x="3307016" y="2501"/>
                  </a:lnTo>
                  <a:lnTo>
                    <a:pt x="3262452" y="850"/>
                  </a:lnTo>
                  <a:lnTo>
                    <a:pt x="3218002" y="12"/>
                  </a:lnTo>
                  <a:lnTo>
                    <a:pt x="3173666" y="0"/>
                  </a:lnTo>
                  <a:lnTo>
                    <a:pt x="3129407" y="825"/>
                  </a:lnTo>
                  <a:lnTo>
                    <a:pt x="3085223" y="2476"/>
                  </a:lnTo>
                  <a:lnTo>
                    <a:pt x="3041091" y="4965"/>
                  </a:lnTo>
                  <a:lnTo>
                    <a:pt x="2996984" y="8305"/>
                  </a:lnTo>
                  <a:lnTo>
                    <a:pt x="2952889" y="12484"/>
                  </a:lnTo>
                  <a:lnTo>
                    <a:pt x="2908782" y="17500"/>
                  </a:lnTo>
                  <a:lnTo>
                    <a:pt x="2864650" y="23380"/>
                  </a:lnTo>
                  <a:lnTo>
                    <a:pt x="2820466" y="30124"/>
                  </a:lnTo>
                  <a:lnTo>
                    <a:pt x="2776232" y="37719"/>
                  </a:lnTo>
                  <a:lnTo>
                    <a:pt x="2731897" y="46189"/>
                  </a:lnTo>
                  <a:lnTo>
                    <a:pt x="2687472" y="55524"/>
                  </a:lnTo>
                  <a:lnTo>
                    <a:pt x="2642908" y="65735"/>
                  </a:lnTo>
                  <a:lnTo>
                    <a:pt x="2598216" y="76822"/>
                  </a:lnTo>
                  <a:lnTo>
                    <a:pt x="2553360" y="88785"/>
                  </a:lnTo>
                  <a:lnTo>
                    <a:pt x="2508313" y="101638"/>
                  </a:lnTo>
                  <a:lnTo>
                    <a:pt x="2463076" y="115392"/>
                  </a:lnTo>
                  <a:lnTo>
                    <a:pt x="2417622" y="130022"/>
                  </a:lnTo>
                  <a:lnTo>
                    <a:pt x="2371928" y="145567"/>
                  </a:lnTo>
                  <a:lnTo>
                    <a:pt x="2325979" y="162001"/>
                  </a:lnTo>
                  <a:lnTo>
                    <a:pt x="2279751" y="179349"/>
                  </a:lnTo>
                  <a:lnTo>
                    <a:pt x="2233231" y="197599"/>
                  </a:lnTo>
                  <a:lnTo>
                    <a:pt x="2186394" y="216776"/>
                  </a:lnTo>
                  <a:lnTo>
                    <a:pt x="2139226" y="236855"/>
                  </a:lnTo>
                  <a:lnTo>
                    <a:pt x="2091702" y="257873"/>
                  </a:lnTo>
                  <a:lnTo>
                    <a:pt x="2043811" y="279806"/>
                  </a:lnTo>
                  <a:lnTo>
                    <a:pt x="1995525" y="302679"/>
                  </a:lnTo>
                  <a:lnTo>
                    <a:pt x="1946833" y="326478"/>
                  </a:lnTo>
                  <a:lnTo>
                    <a:pt x="1897710" y="351218"/>
                  </a:lnTo>
                  <a:lnTo>
                    <a:pt x="1848142" y="376897"/>
                  </a:lnTo>
                  <a:lnTo>
                    <a:pt x="1798104" y="403529"/>
                  </a:lnTo>
                  <a:lnTo>
                    <a:pt x="1747583" y="431101"/>
                  </a:lnTo>
                  <a:lnTo>
                    <a:pt x="1696554" y="459638"/>
                  </a:lnTo>
                  <a:lnTo>
                    <a:pt x="1645005" y="489140"/>
                  </a:lnTo>
                  <a:lnTo>
                    <a:pt x="1592910" y="519595"/>
                  </a:lnTo>
                  <a:lnTo>
                    <a:pt x="1533118" y="557682"/>
                  </a:lnTo>
                  <a:lnTo>
                    <a:pt x="1473771" y="600925"/>
                  </a:lnTo>
                  <a:lnTo>
                    <a:pt x="1414919" y="649109"/>
                  </a:lnTo>
                  <a:lnTo>
                    <a:pt x="1385684" y="675005"/>
                  </a:lnTo>
                  <a:lnTo>
                    <a:pt x="1356601" y="702068"/>
                  </a:lnTo>
                  <a:lnTo>
                    <a:pt x="1327658" y="730275"/>
                  </a:lnTo>
                  <a:lnTo>
                    <a:pt x="1298867" y="759587"/>
                  </a:lnTo>
                  <a:lnTo>
                    <a:pt x="1270241" y="790003"/>
                  </a:lnTo>
                  <a:lnTo>
                    <a:pt x="1241767" y="821474"/>
                  </a:lnTo>
                  <a:lnTo>
                    <a:pt x="1213472" y="853998"/>
                  </a:lnTo>
                  <a:lnTo>
                    <a:pt x="1185341" y="887539"/>
                  </a:lnTo>
                  <a:lnTo>
                    <a:pt x="1157401" y="922070"/>
                  </a:lnTo>
                  <a:lnTo>
                    <a:pt x="1129652" y="957567"/>
                  </a:lnTo>
                  <a:lnTo>
                    <a:pt x="1102080" y="994016"/>
                  </a:lnTo>
                  <a:lnTo>
                    <a:pt x="1074724" y="1031379"/>
                  </a:lnTo>
                  <a:lnTo>
                    <a:pt x="1047559" y="1069644"/>
                  </a:lnTo>
                  <a:lnTo>
                    <a:pt x="1020610" y="1108773"/>
                  </a:lnTo>
                  <a:lnTo>
                    <a:pt x="993876" y="1148753"/>
                  </a:lnTo>
                  <a:lnTo>
                    <a:pt x="967371" y="1189545"/>
                  </a:lnTo>
                  <a:lnTo>
                    <a:pt x="941095" y="1231150"/>
                  </a:lnTo>
                  <a:lnTo>
                    <a:pt x="915047" y="1273517"/>
                  </a:lnTo>
                  <a:lnTo>
                    <a:pt x="889228" y="1316634"/>
                  </a:lnTo>
                  <a:lnTo>
                    <a:pt x="863676" y="1360474"/>
                  </a:lnTo>
                  <a:lnTo>
                    <a:pt x="838352" y="1405013"/>
                  </a:lnTo>
                  <a:lnTo>
                    <a:pt x="813308" y="1450225"/>
                  </a:lnTo>
                  <a:lnTo>
                    <a:pt x="788517" y="1496085"/>
                  </a:lnTo>
                  <a:lnTo>
                    <a:pt x="763993" y="1542580"/>
                  </a:lnTo>
                  <a:lnTo>
                    <a:pt x="739736" y="1589671"/>
                  </a:lnTo>
                  <a:lnTo>
                    <a:pt x="715772" y="1637334"/>
                  </a:lnTo>
                  <a:lnTo>
                    <a:pt x="692086" y="1685556"/>
                  </a:lnTo>
                  <a:lnTo>
                    <a:pt x="668705" y="1734299"/>
                  </a:lnTo>
                  <a:lnTo>
                    <a:pt x="645604" y="1783549"/>
                  </a:lnTo>
                  <a:lnTo>
                    <a:pt x="622820" y="1833270"/>
                  </a:lnTo>
                  <a:lnTo>
                    <a:pt x="600341" y="1883460"/>
                  </a:lnTo>
                  <a:lnTo>
                    <a:pt x="556336" y="1985073"/>
                  </a:lnTo>
                  <a:lnTo>
                    <a:pt x="513651" y="2088222"/>
                  </a:lnTo>
                  <a:lnTo>
                    <a:pt x="472313" y="2192680"/>
                  </a:lnTo>
                  <a:lnTo>
                    <a:pt x="432371" y="2298268"/>
                  </a:lnTo>
                  <a:lnTo>
                    <a:pt x="393890" y="2404795"/>
                  </a:lnTo>
                  <a:lnTo>
                    <a:pt x="356895" y="2512047"/>
                  </a:lnTo>
                  <a:lnTo>
                    <a:pt x="321449" y="2619832"/>
                  </a:lnTo>
                  <a:lnTo>
                    <a:pt x="287591" y="2727972"/>
                  </a:lnTo>
                  <a:lnTo>
                    <a:pt x="255358" y="2836253"/>
                  </a:lnTo>
                  <a:lnTo>
                    <a:pt x="224815" y="2944469"/>
                  </a:lnTo>
                  <a:lnTo>
                    <a:pt x="196011" y="3052445"/>
                  </a:lnTo>
                  <a:lnTo>
                    <a:pt x="168973" y="3159988"/>
                  </a:lnTo>
                  <a:lnTo>
                    <a:pt x="143764" y="3266871"/>
                  </a:lnTo>
                  <a:lnTo>
                    <a:pt x="120408" y="3372929"/>
                  </a:lnTo>
                  <a:lnTo>
                    <a:pt x="98983" y="3477945"/>
                  </a:lnTo>
                  <a:lnTo>
                    <a:pt x="79527" y="3581743"/>
                  </a:lnTo>
                  <a:lnTo>
                    <a:pt x="62064" y="3684105"/>
                  </a:lnTo>
                  <a:lnTo>
                    <a:pt x="46672" y="3784841"/>
                  </a:lnTo>
                  <a:lnTo>
                    <a:pt x="33375" y="3883761"/>
                  </a:lnTo>
                  <a:lnTo>
                    <a:pt x="22225" y="3980662"/>
                  </a:lnTo>
                  <a:lnTo>
                    <a:pt x="17475" y="4028300"/>
                  </a:lnTo>
                  <a:lnTo>
                    <a:pt x="13271" y="4075353"/>
                  </a:lnTo>
                  <a:lnTo>
                    <a:pt x="9639" y="4121810"/>
                  </a:lnTo>
                  <a:lnTo>
                    <a:pt x="6565" y="4167644"/>
                  </a:lnTo>
                  <a:lnTo>
                    <a:pt x="4064" y="4212818"/>
                  </a:lnTo>
                  <a:lnTo>
                    <a:pt x="2146" y="4257319"/>
                  </a:lnTo>
                  <a:lnTo>
                    <a:pt x="812" y="4301121"/>
                  </a:lnTo>
                  <a:lnTo>
                    <a:pt x="63" y="4344200"/>
                  </a:lnTo>
                  <a:lnTo>
                    <a:pt x="0" y="4361650"/>
                  </a:lnTo>
                  <a:lnTo>
                    <a:pt x="1681099" y="4361650"/>
                  </a:lnTo>
                  <a:lnTo>
                    <a:pt x="4230662" y="4361650"/>
                  </a:lnTo>
                  <a:lnTo>
                    <a:pt x="4230662" y="1578152"/>
                  </a:lnTo>
                  <a:lnTo>
                    <a:pt x="4230662" y="193890"/>
                  </a:lnTo>
                  <a:close/>
                </a:path>
              </a:pathLst>
            </a:custGeom>
            <a:solidFill>
              <a:srgbClr val="D9D9D9"/>
            </a:solidFill>
          </p:spPr>
          <p:txBody>
            <a:bodyPr wrap="square" lIns="0" tIns="0" rIns="0" bIns="0" rtlCol="0"/>
            <a:lstStyle/>
            <a:p>
              <a:endParaRPr/>
            </a:p>
          </p:txBody>
        </p:sp>
        <p:sp>
          <p:nvSpPr>
            <p:cNvPr id="4" name="object 4"/>
            <p:cNvSpPr/>
            <p:nvPr/>
          </p:nvSpPr>
          <p:spPr>
            <a:xfrm>
              <a:off x="16736136" y="4381986"/>
              <a:ext cx="1551940" cy="4054475"/>
            </a:xfrm>
            <a:custGeom>
              <a:avLst/>
              <a:gdLst/>
              <a:ahLst/>
              <a:cxnLst/>
              <a:rect l="l" t="t" r="r" b="b"/>
              <a:pathLst>
                <a:path w="1551940" h="4054475">
                  <a:moveTo>
                    <a:pt x="1551862" y="3967671"/>
                  </a:moveTo>
                  <a:lnTo>
                    <a:pt x="1551862" y="4021831"/>
                  </a:lnTo>
                  <a:lnTo>
                    <a:pt x="1313405" y="4050276"/>
                  </a:lnTo>
                  <a:lnTo>
                    <a:pt x="1097089" y="4054413"/>
                  </a:lnTo>
                  <a:lnTo>
                    <a:pt x="1019773" y="4049847"/>
                  </a:lnTo>
                  <a:lnTo>
                    <a:pt x="957949" y="4043547"/>
                  </a:lnTo>
                  <a:lnTo>
                    <a:pt x="894380" y="4032905"/>
                  </a:lnTo>
                  <a:lnTo>
                    <a:pt x="829549" y="4017801"/>
                  </a:lnTo>
                  <a:lnTo>
                    <a:pt x="763941" y="3998112"/>
                  </a:lnTo>
                  <a:lnTo>
                    <a:pt x="762243" y="3997514"/>
                  </a:lnTo>
                  <a:lnTo>
                    <a:pt x="1125735" y="3997514"/>
                  </a:lnTo>
                  <a:lnTo>
                    <a:pt x="1335645" y="3993445"/>
                  </a:lnTo>
                  <a:lnTo>
                    <a:pt x="1551862" y="3967671"/>
                  </a:lnTo>
                  <a:close/>
                </a:path>
                <a:path w="1551940" h="4054475">
                  <a:moveTo>
                    <a:pt x="1551862" y="0"/>
                  </a:moveTo>
                  <a:lnTo>
                    <a:pt x="1551862" y="56559"/>
                  </a:lnTo>
                  <a:lnTo>
                    <a:pt x="1541127" y="61355"/>
                  </a:lnTo>
                  <a:lnTo>
                    <a:pt x="1491647" y="84329"/>
                  </a:lnTo>
                  <a:lnTo>
                    <a:pt x="1447482" y="105874"/>
                  </a:lnTo>
                  <a:lnTo>
                    <a:pt x="1404199" y="128300"/>
                  </a:lnTo>
                  <a:lnTo>
                    <a:pt x="1361788" y="151594"/>
                  </a:lnTo>
                  <a:lnTo>
                    <a:pt x="1320241" y="175745"/>
                  </a:lnTo>
                  <a:lnTo>
                    <a:pt x="1279547" y="200739"/>
                  </a:lnTo>
                  <a:lnTo>
                    <a:pt x="1239698" y="226565"/>
                  </a:lnTo>
                  <a:lnTo>
                    <a:pt x="1200684" y="253209"/>
                  </a:lnTo>
                  <a:lnTo>
                    <a:pt x="1162496" y="280659"/>
                  </a:lnTo>
                  <a:lnTo>
                    <a:pt x="1125125" y="308903"/>
                  </a:lnTo>
                  <a:lnTo>
                    <a:pt x="1088562" y="337928"/>
                  </a:lnTo>
                  <a:lnTo>
                    <a:pt x="1052796" y="367721"/>
                  </a:lnTo>
                  <a:lnTo>
                    <a:pt x="1017820" y="398271"/>
                  </a:lnTo>
                  <a:lnTo>
                    <a:pt x="983623" y="429563"/>
                  </a:lnTo>
                  <a:lnTo>
                    <a:pt x="950196" y="461587"/>
                  </a:lnTo>
                  <a:lnTo>
                    <a:pt x="917530" y="494329"/>
                  </a:lnTo>
                  <a:lnTo>
                    <a:pt x="885616" y="527777"/>
                  </a:lnTo>
                  <a:lnTo>
                    <a:pt x="854445" y="561918"/>
                  </a:lnTo>
                  <a:lnTo>
                    <a:pt x="824006" y="596740"/>
                  </a:lnTo>
                  <a:lnTo>
                    <a:pt x="794292" y="632230"/>
                  </a:lnTo>
                  <a:lnTo>
                    <a:pt x="765292" y="668376"/>
                  </a:lnTo>
                  <a:lnTo>
                    <a:pt x="736997" y="705165"/>
                  </a:lnTo>
                  <a:lnTo>
                    <a:pt x="709398" y="742584"/>
                  </a:lnTo>
                  <a:lnTo>
                    <a:pt x="682486" y="780622"/>
                  </a:lnTo>
                  <a:lnTo>
                    <a:pt x="656252" y="819265"/>
                  </a:lnTo>
                  <a:lnTo>
                    <a:pt x="630685" y="858501"/>
                  </a:lnTo>
                  <a:lnTo>
                    <a:pt x="605778" y="898318"/>
                  </a:lnTo>
                  <a:lnTo>
                    <a:pt x="581520" y="938703"/>
                  </a:lnTo>
                  <a:lnTo>
                    <a:pt x="557902" y="979643"/>
                  </a:lnTo>
                  <a:lnTo>
                    <a:pt x="534915" y="1021126"/>
                  </a:lnTo>
                  <a:lnTo>
                    <a:pt x="512550" y="1063139"/>
                  </a:lnTo>
                  <a:lnTo>
                    <a:pt x="490797" y="1105671"/>
                  </a:lnTo>
                  <a:lnTo>
                    <a:pt x="469648" y="1148707"/>
                  </a:lnTo>
                  <a:lnTo>
                    <a:pt x="449092" y="1192236"/>
                  </a:lnTo>
                  <a:lnTo>
                    <a:pt x="429121" y="1236246"/>
                  </a:lnTo>
                  <a:lnTo>
                    <a:pt x="409725" y="1280723"/>
                  </a:lnTo>
                  <a:lnTo>
                    <a:pt x="390895" y="1325655"/>
                  </a:lnTo>
                  <a:lnTo>
                    <a:pt x="372621" y="1371030"/>
                  </a:lnTo>
                  <a:lnTo>
                    <a:pt x="354895" y="1416835"/>
                  </a:lnTo>
                  <a:lnTo>
                    <a:pt x="337708" y="1463057"/>
                  </a:lnTo>
                  <a:lnTo>
                    <a:pt x="321049" y="1509685"/>
                  </a:lnTo>
                  <a:lnTo>
                    <a:pt x="304909" y="1556705"/>
                  </a:lnTo>
                  <a:lnTo>
                    <a:pt x="289280" y="1604105"/>
                  </a:lnTo>
                  <a:lnTo>
                    <a:pt x="274152" y="1651872"/>
                  </a:lnTo>
                  <a:lnTo>
                    <a:pt x="259515" y="1699995"/>
                  </a:lnTo>
                  <a:lnTo>
                    <a:pt x="245361" y="1748459"/>
                  </a:lnTo>
                  <a:lnTo>
                    <a:pt x="231680" y="1797254"/>
                  </a:lnTo>
                  <a:lnTo>
                    <a:pt x="218462" y="1846365"/>
                  </a:lnTo>
                  <a:lnTo>
                    <a:pt x="205700" y="1895782"/>
                  </a:lnTo>
                  <a:lnTo>
                    <a:pt x="193382" y="1945491"/>
                  </a:lnTo>
                  <a:lnTo>
                    <a:pt x="181500" y="1995479"/>
                  </a:lnTo>
                  <a:lnTo>
                    <a:pt x="170045" y="2045734"/>
                  </a:lnTo>
                  <a:lnTo>
                    <a:pt x="159008" y="2096245"/>
                  </a:lnTo>
                  <a:lnTo>
                    <a:pt x="148378" y="2146997"/>
                  </a:lnTo>
                  <a:lnTo>
                    <a:pt x="138148" y="2197979"/>
                  </a:lnTo>
                  <a:lnTo>
                    <a:pt x="128306" y="2249177"/>
                  </a:lnTo>
                  <a:lnTo>
                    <a:pt x="118845" y="2300581"/>
                  </a:lnTo>
                  <a:lnTo>
                    <a:pt x="109755" y="2352176"/>
                  </a:lnTo>
                  <a:lnTo>
                    <a:pt x="101027" y="2403950"/>
                  </a:lnTo>
                  <a:lnTo>
                    <a:pt x="92651" y="2455892"/>
                  </a:lnTo>
                  <a:lnTo>
                    <a:pt x="84618" y="2507988"/>
                  </a:lnTo>
                  <a:lnTo>
                    <a:pt x="75334" y="2576556"/>
                  </a:lnTo>
                  <a:lnTo>
                    <a:pt x="68410" y="2643269"/>
                  </a:lnTo>
                  <a:lnTo>
                    <a:pt x="63779" y="2708143"/>
                  </a:lnTo>
                  <a:lnTo>
                    <a:pt x="61373" y="2771196"/>
                  </a:lnTo>
                  <a:lnTo>
                    <a:pt x="61127" y="2832444"/>
                  </a:lnTo>
                  <a:lnTo>
                    <a:pt x="62971" y="2891903"/>
                  </a:lnTo>
                  <a:lnTo>
                    <a:pt x="66840" y="2949590"/>
                  </a:lnTo>
                  <a:lnTo>
                    <a:pt x="72666" y="3005522"/>
                  </a:lnTo>
                  <a:lnTo>
                    <a:pt x="80382" y="3059715"/>
                  </a:lnTo>
                  <a:lnTo>
                    <a:pt x="89921" y="3112187"/>
                  </a:lnTo>
                  <a:lnTo>
                    <a:pt x="101216" y="3162953"/>
                  </a:lnTo>
                  <a:lnTo>
                    <a:pt x="114199" y="3212030"/>
                  </a:lnTo>
                  <a:lnTo>
                    <a:pt x="128804" y="3259436"/>
                  </a:lnTo>
                  <a:lnTo>
                    <a:pt x="144964" y="3305186"/>
                  </a:lnTo>
                  <a:lnTo>
                    <a:pt x="162611" y="3349297"/>
                  </a:lnTo>
                  <a:lnTo>
                    <a:pt x="181678" y="3391786"/>
                  </a:lnTo>
                  <a:lnTo>
                    <a:pt x="202098" y="3432669"/>
                  </a:lnTo>
                  <a:lnTo>
                    <a:pt x="223804" y="3471964"/>
                  </a:lnTo>
                  <a:lnTo>
                    <a:pt x="246730" y="3509687"/>
                  </a:lnTo>
                  <a:lnTo>
                    <a:pt x="270806" y="3545853"/>
                  </a:lnTo>
                  <a:lnTo>
                    <a:pt x="295968" y="3580481"/>
                  </a:lnTo>
                  <a:lnTo>
                    <a:pt x="322147" y="3613587"/>
                  </a:lnTo>
                  <a:lnTo>
                    <a:pt x="349276" y="3645187"/>
                  </a:lnTo>
                  <a:lnTo>
                    <a:pt x="377289" y="3675298"/>
                  </a:lnTo>
                  <a:lnTo>
                    <a:pt x="406117" y="3703936"/>
                  </a:lnTo>
                  <a:lnTo>
                    <a:pt x="435695" y="3731119"/>
                  </a:lnTo>
                  <a:lnTo>
                    <a:pt x="465955" y="3756863"/>
                  </a:lnTo>
                  <a:lnTo>
                    <a:pt x="496829" y="3781184"/>
                  </a:lnTo>
                  <a:lnTo>
                    <a:pt x="528251" y="3804099"/>
                  </a:lnTo>
                  <a:lnTo>
                    <a:pt x="560154" y="3825625"/>
                  </a:lnTo>
                  <a:lnTo>
                    <a:pt x="625132" y="3864576"/>
                  </a:lnTo>
                  <a:lnTo>
                    <a:pt x="691227" y="3898170"/>
                  </a:lnTo>
                  <a:lnTo>
                    <a:pt x="757902" y="3926539"/>
                  </a:lnTo>
                  <a:lnTo>
                    <a:pt x="824619" y="3949818"/>
                  </a:lnTo>
                  <a:lnTo>
                    <a:pt x="890843" y="3968139"/>
                  </a:lnTo>
                  <a:lnTo>
                    <a:pt x="956035" y="3981634"/>
                  </a:lnTo>
                  <a:lnTo>
                    <a:pt x="1019659" y="3990439"/>
                  </a:lnTo>
                  <a:lnTo>
                    <a:pt x="1125735" y="3997514"/>
                  </a:lnTo>
                  <a:lnTo>
                    <a:pt x="762243" y="3997514"/>
                  </a:lnTo>
                  <a:lnTo>
                    <a:pt x="698043" y="3973718"/>
                  </a:lnTo>
                  <a:lnTo>
                    <a:pt x="632338" y="3944497"/>
                  </a:lnTo>
                  <a:lnTo>
                    <a:pt x="567313" y="3910329"/>
                  </a:lnTo>
                  <a:lnTo>
                    <a:pt x="503452" y="3871091"/>
                  </a:lnTo>
                  <a:lnTo>
                    <a:pt x="441241" y="3826664"/>
                  </a:lnTo>
                  <a:lnTo>
                    <a:pt x="410906" y="3802466"/>
                  </a:lnTo>
                  <a:lnTo>
                    <a:pt x="381165" y="3776925"/>
                  </a:lnTo>
                  <a:lnTo>
                    <a:pt x="352080" y="3750026"/>
                  </a:lnTo>
                  <a:lnTo>
                    <a:pt x="323709" y="3721753"/>
                  </a:lnTo>
                  <a:lnTo>
                    <a:pt x="296116" y="3692092"/>
                  </a:lnTo>
                  <a:lnTo>
                    <a:pt x="269359" y="3661028"/>
                  </a:lnTo>
                  <a:lnTo>
                    <a:pt x="243500" y="3628545"/>
                  </a:lnTo>
                  <a:lnTo>
                    <a:pt x="218599" y="3594628"/>
                  </a:lnTo>
                  <a:lnTo>
                    <a:pt x="194717" y="3559262"/>
                  </a:lnTo>
                  <a:lnTo>
                    <a:pt x="171914" y="3522432"/>
                  </a:lnTo>
                  <a:lnTo>
                    <a:pt x="150252" y="3484122"/>
                  </a:lnTo>
                  <a:lnTo>
                    <a:pt x="129791" y="3444318"/>
                  </a:lnTo>
                  <a:lnTo>
                    <a:pt x="110591" y="3403005"/>
                  </a:lnTo>
                  <a:lnTo>
                    <a:pt x="92713" y="3360166"/>
                  </a:lnTo>
                  <a:lnTo>
                    <a:pt x="76219" y="3315788"/>
                  </a:lnTo>
                  <a:lnTo>
                    <a:pt x="61167" y="3269855"/>
                  </a:lnTo>
                  <a:lnTo>
                    <a:pt x="47620" y="3222351"/>
                  </a:lnTo>
                  <a:lnTo>
                    <a:pt x="35638" y="3173262"/>
                  </a:lnTo>
                  <a:lnTo>
                    <a:pt x="25281" y="3122573"/>
                  </a:lnTo>
                  <a:lnTo>
                    <a:pt x="16610" y="3070268"/>
                  </a:lnTo>
                  <a:lnTo>
                    <a:pt x="9685" y="3016332"/>
                  </a:lnTo>
                  <a:lnTo>
                    <a:pt x="4569" y="2960750"/>
                  </a:lnTo>
                  <a:lnTo>
                    <a:pt x="1320" y="2903507"/>
                  </a:lnTo>
                  <a:lnTo>
                    <a:pt x="0" y="2844587"/>
                  </a:lnTo>
                  <a:lnTo>
                    <a:pt x="669" y="2783977"/>
                  </a:lnTo>
                  <a:lnTo>
                    <a:pt x="3388" y="2721660"/>
                  </a:lnTo>
                  <a:lnTo>
                    <a:pt x="8217" y="2657621"/>
                  </a:lnTo>
                  <a:lnTo>
                    <a:pt x="15218" y="2591845"/>
                  </a:lnTo>
                  <a:lnTo>
                    <a:pt x="24451" y="2524317"/>
                  </a:lnTo>
                  <a:lnTo>
                    <a:pt x="32474" y="2472529"/>
                  </a:lnTo>
                  <a:lnTo>
                    <a:pt x="40825" y="2420890"/>
                  </a:lnTo>
                  <a:lnTo>
                    <a:pt x="49515" y="2369410"/>
                  </a:lnTo>
                  <a:lnTo>
                    <a:pt x="58551" y="2318103"/>
                  </a:lnTo>
                  <a:lnTo>
                    <a:pt x="67943" y="2266979"/>
                  </a:lnTo>
                  <a:lnTo>
                    <a:pt x="77699" y="2216050"/>
                  </a:lnTo>
                  <a:lnTo>
                    <a:pt x="87829" y="2165328"/>
                  </a:lnTo>
                  <a:lnTo>
                    <a:pt x="98340" y="2114825"/>
                  </a:lnTo>
                  <a:lnTo>
                    <a:pt x="109241" y="2064551"/>
                  </a:lnTo>
                  <a:lnTo>
                    <a:pt x="120541" y="2014519"/>
                  </a:lnTo>
                  <a:lnTo>
                    <a:pt x="132249" y="1964741"/>
                  </a:lnTo>
                  <a:lnTo>
                    <a:pt x="144374" y="1915228"/>
                  </a:lnTo>
                  <a:lnTo>
                    <a:pt x="156924" y="1865992"/>
                  </a:lnTo>
                  <a:lnTo>
                    <a:pt x="169908" y="1817044"/>
                  </a:lnTo>
                  <a:lnTo>
                    <a:pt x="183335" y="1768396"/>
                  </a:lnTo>
                  <a:lnTo>
                    <a:pt x="197214" y="1720060"/>
                  </a:lnTo>
                  <a:lnTo>
                    <a:pt x="211552" y="1672048"/>
                  </a:lnTo>
                  <a:lnTo>
                    <a:pt x="226359" y="1624370"/>
                  </a:lnTo>
                  <a:lnTo>
                    <a:pt x="241644" y="1577040"/>
                  </a:lnTo>
                  <a:lnTo>
                    <a:pt x="257416" y="1530067"/>
                  </a:lnTo>
                  <a:lnTo>
                    <a:pt x="273682" y="1483465"/>
                  </a:lnTo>
                  <a:lnTo>
                    <a:pt x="290452" y="1437245"/>
                  </a:lnTo>
                  <a:lnTo>
                    <a:pt x="307735" y="1391418"/>
                  </a:lnTo>
                  <a:lnTo>
                    <a:pt x="325538" y="1345996"/>
                  </a:lnTo>
                  <a:lnTo>
                    <a:pt x="343872" y="1300991"/>
                  </a:lnTo>
                  <a:lnTo>
                    <a:pt x="362744" y="1256414"/>
                  </a:lnTo>
                  <a:lnTo>
                    <a:pt x="382164" y="1212277"/>
                  </a:lnTo>
                  <a:lnTo>
                    <a:pt x="402140" y="1168592"/>
                  </a:lnTo>
                  <a:lnTo>
                    <a:pt x="422681" y="1125370"/>
                  </a:lnTo>
                  <a:lnTo>
                    <a:pt x="443795" y="1082623"/>
                  </a:lnTo>
                  <a:lnTo>
                    <a:pt x="465491" y="1040364"/>
                  </a:lnTo>
                  <a:lnTo>
                    <a:pt x="487779" y="998602"/>
                  </a:lnTo>
                  <a:lnTo>
                    <a:pt x="510666" y="957350"/>
                  </a:lnTo>
                  <a:lnTo>
                    <a:pt x="534161" y="916620"/>
                  </a:lnTo>
                  <a:lnTo>
                    <a:pt x="558274" y="876424"/>
                  </a:lnTo>
                  <a:lnTo>
                    <a:pt x="583012" y="836772"/>
                  </a:lnTo>
                  <a:lnTo>
                    <a:pt x="608386" y="797678"/>
                  </a:lnTo>
                  <a:lnTo>
                    <a:pt x="634402" y="759151"/>
                  </a:lnTo>
                  <a:lnTo>
                    <a:pt x="661070" y="721205"/>
                  </a:lnTo>
                  <a:lnTo>
                    <a:pt x="688399" y="683850"/>
                  </a:lnTo>
                  <a:lnTo>
                    <a:pt x="716398" y="647098"/>
                  </a:lnTo>
                  <a:lnTo>
                    <a:pt x="745075" y="610962"/>
                  </a:lnTo>
                  <a:lnTo>
                    <a:pt x="774439" y="575452"/>
                  </a:lnTo>
                  <a:lnTo>
                    <a:pt x="804498" y="540581"/>
                  </a:lnTo>
                  <a:lnTo>
                    <a:pt x="835261" y="506359"/>
                  </a:lnTo>
                  <a:lnTo>
                    <a:pt x="866738" y="472799"/>
                  </a:lnTo>
                  <a:lnTo>
                    <a:pt x="898937" y="439913"/>
                  </a:lnTo>
                  <a:lnTo>
                    <a:pt x="931866" y="407711"/>
                  </a:lnTo>
                  <a:lnTo>
                    <a:pt x="965534" y="376206"/>
                  </a:lnTo>
                  <a:lnTo>
                    <a:pt x="999950" y="345409"/>
                  </a:lnTo>
                  <a:lnTo>
                    <a:pt x="1035123" y="315333"/>
                  </a:lnTo>
                  <a:lnTo>
                    <a:pt x="1071061" y="285987"/>
                  </a:lnTo>
                  <a:lnTo>
                    <a:pt x="1107773" y="257386"/>
                  </a:lnTo>
                  <a:lnTo>
                    <a:pt x="1145268" y="229539"/>
                  </a:lnTo>
                  <a:lnTo>
                    <a:pt x="1183555" y="202458"/>
                  </a:lnTo>
                  <a:lnTo>
                    <a:pt x="1222642" y="176156"/>
                  </a:lnTo>
                  <a:lnTo>
                    <a:pt x="1262538" y="150644"/>
                  </a:lnTo>
                  <a:lnTo>
                    <a:pt x="1303251" y="125934"/>
                  </a:lnTo>
                  <a:lnTo>
                    <a:pt x="1344791" y="102036"/>
                  </a:lnTo>
                  <a:lnTo>
                    <a:pt x="1387166" y="78964"/>
                  </a:lnTo>
                  <a:lnTo>
                    <a:pt x="1430385" y="56728"/>
                  </a:lnTo>
                  <a:lnTo>
                    <a:pt x="1474457" y="35341"/>
                  </a:lnTo>
                  <a:lnTo>
                    <a:pt x="1523643" y="12583"/>
                  </a:lnTo>
                  <a:lnTo>
                    <a:pt x="1551862" y="0"/>
                  </a:lnTo>
                  <a:close/>
                </a:path>
              </a:pathLst>
            </a:custGeom>
            <a:solidFill>
              <a:srgbClr val="004AAC"/>
            </a:solidFill>
          </p:spPr>
          <p:txBody>
            <a:bodyPr wrap="square" lIns="0" tIns="0" rIns="0" bIns="0" rtlCol="0"/>
            <a:lstStyle/>
            <a:p>
              <a:endParaRPr/>
            </a:p>
          </p:txBody>
        </p:sp>
      </p:grpSp>
      <p:sp>
        <p:nvSpPr>
          <p:cNvPr id="5" name="object 5"/>
          <p:cNvSpPr txBox="1"/>
          <p:nvPr/>
        </p:nvSpPr>
        <p:spPr>
          <a:xfrm>
            <a:off x="12823009" y="2865889"/>
            <a:ext cx="1885950" cy="1314450"/>
          </a:xfrm>
          <a:prstGeom prst="rect">
            <a:avLst/>
          </a:prstGeom>
        </p:spPr>
        <p:txBody>
          <a:bodyPr vert="horz" wrap="square" lIns="0" tIns="13335" rIns="0" bIns="0" rtlCol="0">
            <a:spAutoFit/>
          </a:bodyPr>
          <a:lstStyle/>
          <a:p>
            <a:pPr marL="12700">
              <a:lnSpc>
                <a:spcPct val="100000"/>
              </a:lnSpc>
              <a:spcBef>
                <a:spcPts val="105"/>
              </a:spcBef>
            </a:pPr>
            <a:r>
              <a:rPr sz="8450" spc="-195" dirty="0">
                <a:solidFill>
                  <a:srgbClr val="2B251F"/>
                </a:solidFill>
                <a:latin typeface="Tahoma"/>
                <a:cs typeface="Tahoma"/>
              </a:rPr>
              <a:t>P</a:t>
            </a:r>
            <a:r>
              <a:rPr sz="8450" spc="80" dirty="0">
                <a:solidFill>
                  <a:srgbClr val="2B251F"/>
                </a:solidFill>
                <a:latin typeface="Tahoma"/>
                <a:cs typeface="Tahoma"/>
              </a:rPr>
              <a:t>l</a:t>
            </a:r>
            <a:r>
              <a:rPr sz="8450" spc="-595" dirty="0">
                <a:solidFill>
                  <a:srgbClr val="2B251F"/>
                </a:solidFill>
                <a:latin typeface="Tahoma"/>
                <a:cs typeface="Tahoma"/>
              </a:rPr>
              <a:t>a</a:t>
            </a:r>
            <a:r>
              <a:rPr sz="8450" spc="-400" dirty="0">
                <a:solidFill>
                  <a:srgbClr val="2B251F"/>
                </a:solidFill>
                <a:latin typeface="Tahoma"/>
                <a:cs typeface="Tahoma"/>
              </a:rPr>
              <a:t>n</a:t>
            </a:r>
            <a:endParaRPr sz="8450">
              <a:latin typeface="Tahoma"/>
              <a:cs typeface="Tahoma"/>
            </a:endParaRPr>
          </a:p>
        </p:txBody>
      </p:sp>
      <p:sp>
        <p:nvSpPr>
          <p:cNvPr id="6" name="object 6"/>
          <p:cNvSpPr txBox="1"/>
          <p:nvPr/>
        </p:nvSpPr>
        <p:spPr>
          <a:xfrm>
            <a:off x="3255254" y="1719240"/>
            <a:ext cx="2505710" cy="428625"/>
          </a:xfrm>
          <a:prstGeom prst="rect">
            <a:avLst/>
          </a:prstGeom>
        </p:spPr>
        <p:txBody>
          <a:bodyPr vert="horz" wrap="square" lIns="0" tIns="11430" rIns="0" bIns="0" rtlCol="0">
            <a:spAutoFit/>
          </a:bodyPr>
          <a:lstStyle/>
          <a:p>
            <a:pPr marL="12700">
              <a:lnSpc>
                <a:spcPct val="100000"/>
              </a:lnSpc>
              <a:spcBef>
                <a:spcPts val="90"/>
              </a:spcBef>
            </a:pPr>
            <a:r>
              <a:rPr sz="2650" spc="25" dirty="0">
                <a:solidFill>
                  <a:srgbClr val="2B251F"/>
                </a:solidFill>
                <a:latin typeface="Tahoma"/>
                <a:cs typeface="Tahoma"/>
              </a:rPr>
              <a:t>INTRODUCTION</a:t>
            </a:r>
            <a:endParaRPr sz="2650">
              <a:latin typeface="Tahoma"/>
              <a:cs typeface="Tahoma"/>
            </a:endParaRPr>
          </a:p>
        </p:txBody>
      </p:sp>
      <p:sp>
        <p:nvSpPr>
          <p:cNvPr id="7" name="object 7"/>
          <p:cNvSpPr/>
          <p:nvPr/>
        </p:nvSpPr>
        <p:spPr>
          <a:xfrm>
            <a:off x="1529470" y="1790066"/>
            <a:ext cx="1240790" cy="447675"/>
          </a:xfrm>
          <a:custGeom>
            <a:avLst/>
            <a:gdLst/>
            <a:ahLst/>
            <a:cxnLst/>
            <a:rect l="l" t="t" r="r" b="b"/>
            <a:pathLst>
              <a:path w="1240789" h="447675">
                <a:moveTo>
                  <a:pt x="0" y="387099"/>
                </a:moveTo>
                <a:lnTo>
                  <a:pt x="441" y="398791"/>
                </a:lnTo>
                <a:lnTo>
                  <a:pt x="73833" y="403653"/>
                </a:lnTo>
                <a:lnTo>
                  <a:pt x="243378" y="413689"/>
                </a:lnTo>
                <a:lnTo>
                  <a:pt x="433124" y="422076"/>
                </a:lnTo>
                <a:lnTo>
                  <a:pt x="694369" y="421909"/>
                </a:lnTo>
                <a:lnTo>
                  <a:pt x="869267" y="430296"/>
                </a:lnTo>
                <a:lnTo>
                  <a:pt x="1023964" y="440332"/>
                </a:lnTo>
                <a:lnTo>
                  <a:pt x="1090608" y="445194"/>
                </a:lnTo>
                <a:lnTo>
                  <a:pt x="1110437" y="445949"/>
                </a:lnTo>
                <a:lnTo>
                  <a:pt x="1155000" y="447208"/>
                </a:lnTo>
                <a:lnTo>
                  <a:pt x="1201911" y="447460"/>
                </a:lnTo>
                <a:lnTo>
                  <a:pt x="1228780" y="445194"/>
                </a:lnTo>
                <a:lnTo>
                  <a:pt x="1237175" y="431422"/>
                </a:lnTo>
                <a:lnTo>
                  <a:pt x="1240530" y="396746"/>
                </a:lnTo>
                <a:lnTo>
                  <a:pt x="1234268" y="339037"/>
                </a:lnTo>
                <a:lnTo>
                  <a:pt x="1213810" y="256165"/>
                </a:lnTo>
                <a:lnTo>
                  <a:pt x="1186476" y="199303"/>
                </a:lnTo>
                <a:lnTo>
                  <a:pt x="1147546" y="155799"/>
                </a:lnTo>
                <a:lnTo>
                  <a:pt x="1103462" y="123949"/>
                </a:lnTo>
                <a:lnTo>
                  <a:pt x="1060666" y="102052"/>
                </a:lnTo>
                <a:lnTo>
                  <a:pt x="1004710" y="81302"/>
                </a:lnTo>
                <a:lnTo>
                  <a:pt x="943749" y="67233"/>
                </a:lnTo>
                <a:lnTo>
                  <a:pt x="888855" y="56381"/>
                </a:lnTo>
                <a:lnTo>
                  <a:pt x="824968" y="44577"/>
                </a:lnTo>
                <a:lnTo>
                  <a:pt x="757549" y="33013"/>
                </a:lnTo>
                <a:lnTo>
                  <a:pt x="692060" y="22883"/>
                </a:lnTo>
                <a:lnTo>
                  <a:pt x="633963" y="15381"/>
                </a:lnTo>
                <a:lnTo>
                  <a:pt x="588718" y="11699"/>
                </a:lnTo>
                <a:lnTo>
                  <a:pt x="502383" y="8510"/>
                </a:lnTo>
                <a:lnTo>
                  <a:pt x="443911" y="6476"/>
                </a:lnTo>
                <a:lnTo>
                  <a:pt x="379728" y="4419"/>
                </a:lnTo>
                <a:lnTo>
                  <a:pt x="313201" y="2540"/>
                </a:lnTo>
                <a:lnTo>
                  <a:pt x="247697" y="1043"/>
                </a:lnTo>
                <a:lnTo>
                  <a:pt x="186584" y="128"/>
                </a:lnTo>
                <a:lnTo>
                  <a:pt x="133230" y="0"/>
                </a:lnTo>
                <a:lnTo>
                  <a:pt x="91002" y="858"/>
                </a:lnTo>
                <a:lnTo>
                  <a:pt x="49678" y="45768"/>
                </a:lnTo>
                <a:lnTo>
                  <a:pt x="35417" y="105320"/>
                </a:lnTo>
                <a:lnTo>
                  <a:pt x="18602" y="195598"/>
                </a:lnTo>
                <a:lnTo>
                  <a:pt x="5928" y="287517"/>
                </a:lnTo>
                <a:lnTo>
                  <a:pt x="778" y="350679"/>
                </a:lnTo>
                <a:lnTo>
                  <a:pt x="0" y="387099"/>
                </a:lnTo>
                <a:close/>
              </a:path>
            </a:pathLst>
          </a:custGeom>
          <a:solidFill>
            <a:srgbClr val="D9D9D9"/>
          </a:solidFill>
        </p:spPr>
        <p:txBody>
          <a:bodyPr wrap="square" lIns="0" tIns="0" rIns="0" bIns="0" rtlCol="0"/>
          <a:lstStyle/>
          <a:p>
            <a:endParaRPr/>
          </a:p>
        </p:txBody>
      </p:sp>
      <p:sp>
        <p:nvSpPr>
          <p:cNvPr id="8" name="object 8"/>
          <p:cNvSpPr txBox="1"/>
          <p:nvPr/>
        </p:nvSpPr>
        <p:spPr>
          <a:xfrm>
            <a:off x="3255254" y="3310097"/>
            <a:ext cx="3517265" cy="428625"/>
          </a:xfrm>
          <a:prstGeom prst="rect">
            <a:avLst/>
          </a:prstGeom>
        </p:spPr>
        <p:txBody>
          <a:bodyPr vert="horz" wrap="square" lIns="0" tIns="11430" rIns="0" bIns="0" rtlCol="0">
            <a:spAutoFit/>
          </a:bodyPr>
          <a:lstStyle/>
          <a:p>
            <a:pPr marL="12700">
              <a:lnSpc>
                <a:spcPct val="100000"/>
              </a:lnSpc>
              <a:spcBef>
                <a:spcPts val="90"/>
              </a:spcBef>
            </a:pPr>
            <a:r>
              <a:rPr sz="2650" spc="45" dirty="0">
                <a:solidFill>
                  <a:srgbClr val="2B251F"/>
                </a:solidFill>
                <a:latin typeface="Tahoma"/>
                <a:cs typeface="Tahoma"/>
              </a:rPr>
              <a:t>ALGORITHME</a:t>
            </a:r>
            <a:r>
              <a:rPr sz="2650" spc="15" dirty="0">
                <a:solidFill>
                  <a:srgbClr val="2B251F"/>
                </a:solidFill>
                <a:latin typeface="Tahoma"/>
                <a:cs typeface="Tahoma"/>
              </a:rPr>
              <a:t> </a:t>
            </a:r>
            <a:r>
              <a:rPr sz="2650" spc="-30" dirty="0">
                <a:solidFill>
                  <a:srgbClr val="2B251F"/>
                </a:solidFill>
                <a:latin typeface="Tahoma"/>
                <a:cs typeface="Tahoma"/>
              </a:rPr>
              <a:t>APRIORI</a:t>
            </a:r>
            <a:endParaRPr sz="2650">
              <a:latin typeface="Tahoma"/>
              <a:cs typeface="Tahoma"/>
            </a:endParaRPr>
          </a:p>
        </p:txBody>
      </p:sp>
      <p:sp>
        <p:nvSpPr>
          <p:cNvPr id="9" name="object 9"/>
          <p:cNvSpPr/>
          <p:nvPr/>
        </p:nvSpPr>
        <p:spPr>
          <a:xfrm>
            <a:off x="1529470" y="3380923"/>
            <a:ext cx="1240790" cy="447675"/>
          </a:xfrm>
          <a:custGeom>
            <a:avLst/>
            <a:gdLst/>
            <a:ahLst/>
            <a:cxnLst/>
            <a:rect l="l" t="t" r="r" b="b"/>
            <a:pathLst>
              <a:path w="1240789" h="447675">
                <a:moveTo>
                  <a:pt x="0" y="387099"/>
                </a:moveTo>
                <a:lnTo>
                  <a:pt x="441" y="398791"/>
                </a:lnTo>
                <a:lnTo>
                  <a:pt x="73833" y="403653"/>
                </a:lnTo>
                <a:lnTo>
                  <a:pt x="243378" y="413689"/>
                </a:lnTo>
                <a:lnTo>
                  <a:pt x="433124" y="422076"/>
                </a:lnTo>
                <a:lnTo>
                  <a:pt x="694369" y="421909"/>
                </a:lnTo>
                <a:lnTo>
                  <a:pt x="869267" y="430296"/>
                </a:lnTo>
                <a:lnTo>
                  <a:pt x="1023964" y="440332"/>
                </a:lnTo>
                <a:lnTo>
                  <a:pt x="1090608" y="445194"/>
                </a:lnTo>
                <a:lnTo>
                  <a:pt x="1110437" y="445949"/>
                </a:lnTo>
                <a:lnTo>
                  <a:pt x="1155000" y="447208"/>
                </a:lnTo>
                <a:lnTo>
                  <a:pt x="1201911" y="447460"/>
                </a:lnTo>
                <a:lnTo>
                  <a:pt x="1228780" y="445194"/>
                </a:lnTo>
                <a:lnTo>
                  <a:pt x="1237175" y="431422"/>
                </a:lnTo>
                <a:lnTo>
                  <a:pt x="1240530" y="396746"/>
                </a:lnTo>
                <a:lnTo>
                  <a:pt x="1234268" y="339037"/>
                </a:lnTo>
                <a:lnTo>
                  <a:pt x="1213810" y="256165"/>
                </a:lnTo>
                <a:lnTo>
                  <a:pt x="1186476" y="199303"/>
                </a:lnTo>
                <a:lnTo>
                  <a:pt x="1147546" y="155799"/>
                </a:lnTo>
                <a:lnTo>
                  <a:pt x="1103462" y="123949"/>
                </a:lnTo>
                <a:lnTo>
                  <a:pt x="1060666" y="102052"/>
                </a:lnTo>
                <a:lnTo>
                  <a:pt x="1004710" y="81302"/>
                </a:lnTo>
                <a:lnTo>
                  <a:pt x="943749" y="67233"/>
                </a:lnTo>
                <a:lnTo>
                  <a:pt x="888855" y="56381"/>
                </a:lnTo>
                <a:lnTo>
                  <a:pt x="824968" y="44577"/>
                </a:lnTo>
                <a:lnTo>
                  <a:pt x="757549" y="33013"/>
                </a:lnTo>
                <a:lnTo>
                  <a:pt x="692060" y="22883"/>
                </a:lnTo>
                <a:lnTo>
                  <a:pt x="633963" y="15381"/>
                </a:lnTo>
                <a:lnTo>
                  <a:pt x="588718" y="11699"/>
                </a:lnTo>
                <a:lnTo>
                  <a:pt x="502383" y="8510"/>
                </a:lnTo>
                <a:lnTo>
                  <a:pt x="443911" y="6476"/>
                </a:lnTo>
                <a:lnTo>
                  <a:pt x="379728" y="4419"/>
                </a:lnTo>
                <a:lnTo>
                  <a:pt x="313201" y="2540"/>
                </a:lnTo>
                <a:lnTo>
                  <a:pt x="247697" y="1043"/>
                </a:lnTo>
                <a:lnTo>
                  <a:pt x="186584" y="128"/>
                </a:lnTo>
                <a:lnTo>
                  <a:pt x="133230" y="0"/>
                </a:lnTo>
                <a:lnTo>
                  <a:pt x="91002" y="858"/>
                </a:lnTo>
                <a:lnTo>
                  <a:pt x="49678" y="45768"/>
                </a:lnTo>
                <a:lnTo>
                  <a:pt x="35417" y="105320"/>
                </a:lnTo>
                <a:lnTo>
                  <a:pt x="18602" y="195598"/>
                </a:lnTo>
                <a:lnTo>
                  <a:pt x="5928" y="287517"/>
                </a:lnTo>
                <a:lnTo>
                  <a:pt x="778" y="350679"/>
                </a:lnTo>
                <a:lnTo>
                  <a:pt x="0" y="387099"/>
                </a:lnTo>
                <a:close/>
              </a:path>
            </a:pathLst>
          </a:custGeom>
          <a:solidFill>
            <a:srgbClr val="D9D9D9"/>
          </a:solidFill>
        </p:spPr>
        <p:txBody>
          <a:bodyPr wrap="square" lIns="0" tIns="0" rIns="0" bIns="0" rtlCol="0"/>
          <a:lstStyle/>
          <a:p>
            <a:endParaRPr/>
          </a:p>
        </p:txBody>
      </p:sp>
      <p:sp>
        <p:nvSpPr>
          <p:cNvPr id="10" name="object 10"/>
          <p:cNvSpPr txBox="1">
            <a:spLocks noGrp="1"/>
          </p:cNvSpPr>
          <p:nvPr>
            <p:ph type="title"/>
          </p:nvPr>
        </p:nvSpPr>
        <p:spPr>
          <a:xfrm>
            <a:off x="1718494" y="981490"/>
            <a:ext cx="1029335" cy="3207385"/>
          </a:xfrm>
          <a:prstGeom prst="rect">
            <a:avLst/>
          </a:prstGeom>
        </p:spPr>
        <p:txBody>
          <a:bodyPr vert="horz" wrap="square" lIns="0" tIns="238760" rIns="0" bIns="0" rtlCol="0">
            <a:spAutoFit/>
          </a:bodyPr>
          <a:lstStyle/>
          <a:p>
            <a:pPr marL="12700">
              <a:lnSpc>
                <a:spcPct val="100000"/>
              </a:lnSpc>
              <a:spcBef>
                <a:spcPts val="1880"/>
              </a:spcBef>
            </a:pPr>
            <a:r>
              <a:rPr sz="8950" spc="-940" dirty="0"/>
              <a:t>0</a:t>
            </a:r>
            <a:r>
              <a:rPr sz="8950" spc="-935" dirty="0"/>
              <a:t>1</a:t>
            </a:r>
            <a:endParaRPr sz="8950"/>
          </a:p>
          <a:p>
            <a:pPr marL="12700">
              <a:lnSpc>
                <a:spcPct val="100000"/>
              </a:lnSpc>
              <a:spcBef>
                <a:spcPts val="1785"/>
              </a:spcBef>
            </a:pPr>
            <a:r>
              <a:rPr sz="8950" spc="-940" dirty="0"/>
              <a:t>0</a:t>
            </a:r>
            <a:r>
              <a:rPr sz="8950" spc="-935" dirty="0"/>
              <a:t>2</a:t>
            </a:r>
            <a:endParaRPr sz="8950"/>
          </a:p>
        </p:txBody>
      </p:sp>
      <p:sp>
        <p:nvSpPr>
          <p:cNvPr id="11" name="object 11"/>
          <p:cNvSpPr txBox="1"/>
          <p:nvPr/>
        </p:nvSpPr>
        <p:spPr>
          <a:xfrm>
            <a:off x="3255254" y="4887333"/>
            <a:ext cx="7709534" cy="428625"/>
          </a:xfrm>
          <a:prstGeom prst="rect">
            <a:avLst/>
          </a:prstGeom>
        </p:spPr>
        <p:txBody>
          <a:bodyPr vert="horz" wrap="square" lIns="0" tIns="11430" rIns="0" bIns="0" rtlCol="0">
            <a:spAutoFit/>
          </a:bodyPr>
          <a:lstStyle/>
          <a:p>
            <a:pPr marL="12700">
              <a:lnSpc>
                <a:spcPct val="100000"/>
              </a:lnSpc>
              <a:spcBef>
                <a:spcPts val="90"/>
              </a:spcBef>
            </a:pPr>
            <a:r>
              <a:rPr sz="2650" spc="-30" dirty="0">
                <a:solidFill>
                  <a:srgbClr val="2B251F"/>
                </a:solidFill>
                <a:latin typeface="Tahoma"/>
                <a:cs typeface="Tahoma"/>
              </a:rPr>
              <a:t>ÉTAPES</a:t>
            </a:r>
            <a:r>
              <a:rPr sz="2650" spc="40" dirty="0">
                <a:solidFill>
                  <a:srgbClr val="2B251F"/>
                </a:solidFill>
                <a:latin typeface="Tahoma"/>
                <a:cs typeface="Tahoma"/>
              </a:rPr>
              <a:t> </a:t>
            </a:r>
            <a:r>
              <a:rPr sz="2650" spc="30" dirty="0">
                <a:solidFill>
                  <a:srgbClr val="2B251F"/>
                </a:solidFill>
                <a:latin typeface="Tahoma"/>
                <a:cs typeface="Tahoma"/>
              </a:rPr>
              <a:t>POUR</a:t>
            </a:r>
            <a:r>
              <a:rPr sz="2650" spc="40" dirty="0">
                <a:solidFill>
                  <a:srgbClr val="2B251F"/>
                </a:solidFill>
                <a:latin typeface="Tahoma"/>
                <a:cs typeface="Tahoma"/>
              </a:rPr>
              <a:t> </a:t>
            </a:r>
            <a:r>
              <a:rPr sz="2650" spc="5" dirty="0">
                <a:solidFill>
                  <a:srgbClr val="2B251F"/>
                </a:solidFill>
                <a:latin typeface="Tahoma"/>
                <a:cs typeface="Tahoma"/>
              </a:rPr>
              <a:t>EXÉCUTER</a:t>
            </a:r>
            <a:r>
              <a:rPr sz="2650" spc="45" dirty="0">
                <a:solidFill>
                  <a:srgbClr val="2B251F"/>
                </a:solidFill>
                <a:latin typeface="Tahoma"/>
                <a:cs typeface="Tahoma"/>
              </a:rPr>
              <a:t> </a:t>
            </a:r>
            <a:r>
              <a:rPr sz="2650" spc="50" dirty="0">
                <a:solidFill>
                  <a:srgbClr val="2B251F"/>
                </a:solidFill>
                <a:latin typeface="Tahoma"/>
                <a:cs typeface="Tahoma"/>
              </a:rPr>
              <a:t>L'ALGORITHME</a:t>
            </a:r>
            <a:r>
              <a:rPr sz="2650" spc="40" dirty="0">
                <a:solidFill>
                  <a:srgbClr val="2B251F"/>
                </a:solidFill>
                <a:latin typeface="Tahoma"/>
                <a:cs typeface="Tahoma"/>
              </a:rPr>
              <a:t> </a:t>
            </a:r>
            <a:r>
              <a:rPr sz="2650" spc="-30" dirty="0">
                <a:solidFill>
                  <a:srgbClr val="2B251F"/>
                </a:solidFill>
                <a:latin typeface="Tahoma"/>
                <a:cs typeface="Tahoma"/>
              </a:rPr>
              <a:t>APRIORI</a:t>
            </a:r>
            <a:endParaRPr sz="2650">
              <a:latin typeface="Tahoma"/>
              <a:cs typeface="Tahoma"/>
            </a:endParaRPr>
          </a:p>
        </p:txBody>
      </p:sp>
      <p:sp>
        <p:nvSpPr>
          <p:cNvPr id="12" name="object 12"/>
          <p:cNvSpPr/>
          <p:nvPr/>
        </p:nvSpPr>
        <p:spPr>
          <a:xfrm>
            <a:off x="1529470" y="4958161"/>
            <a:ext cx="1240790" cy="447675"/>
          </a:xfrm>
          <a:custGeom>
            <a:avLst/>
            <a:gdLst/>
            <a:ahLst/>
            <a:cxnLst/>
            <a:rect l="l" t="t" r="r" b="b"/>
            <a:pathLst>
              <a:path w="1240789" h="447675">
                <a:moveTo>
                  <a:pt x="0" y="387099"/>
                </a:moveTo>
                <a:lnTo>
                  <a:pt x="441" y="398791"/>
                </a:lnTo>
                <a:lnTo>
                  <a:pt x="73833" y="403653"/>
                </a:lnTo>
                <a:lnTo>
                  <a:pt x="243378" y="413689"/>
                </a:lnTo>
                <a:lnTo>
                  <a:pt x="433124" y="422076"/>
                </a:lnTo>
                <a:lnTo>
                  <a:pt x="694369" y="421909"/>
                </a:lnTo>
                <a:lnTo>
                  <a:pt x="869267" y="430296"/>
                </a:lnTo>
                <a:lnTo>
                  <a:pt x="1023964" y="440332"/>
                </a:lnTo>
                <a:lnTo>
                  <a:pt x="1090608" y="445194"/>
                </a:lnTo>
                <a:lnTo>
                  <a:pt x="1110437" y="445949"/>
                </a:lnTo>
                <a:lnTo>
                  <a:pt x="1155000" y="447208"/>
                </a:lnTo>
                <a:lnTo>
                  <a:pt x="1201911" y="447460"/>
                </a:lnTo>
                <a:lnTo>
                  <a:pt x="1228780" y="445194"/>
                </a:lnTo>
                <a:lnTo>
                  <a:pt x="1237175" y="431422"/>
                </a:lnTo>
                <a:lnTo>
                  <a:pt x="1240530" y="396746"/>
                </a:lnTo>
                <a:lnTo>
                  <a:pt x="1234268" y="339037"/>
                </a:lnTo>
                <a:lnTo>
                  <a:pt x="1213810" y="256165"/>
                </a:lnTo>
                <a:lnTo>
                  <a:pt x="1186476" y="199303"/>
                </a:lnTo>
                <a:lnTo>
                  <a:pt x="1147546" y="155799"/>
                </a:lnTo>
                <a:lnTo>
                  <a:pt x="1103462" y="123949"/>
                </a:lnTo>
                <a:lnTo>
                  <a:pt x="1060666" y="102052"/>
                </a:lnTo>
                <a:lnTo>
                  <a:pt x="1004710" y="81302"/>
                </a:lnTo>
                <a:lnTo>
                  <a:pt x="943749" y="67233"/>
                </a:lnTo>
                <a:lnTo>
                  <a:pt x="888855" y="56381"/>
                </a:lnTo>
                <a:lnTo>
                  <a:pt x="824968" y="44577"/>
                </a:lnTo>
                <a:lnTo>
                  <a:pt x="757549" y="33013"/>
                </a:lnTo>
                <a:lnTo>
                  <a:pt x="692060" y="22883"/>
                </a:lnTo>
                <a:lnTo>
                  <a:pt x="633963" y="15381"/>
                </a:lnTo>
                <a:lnTo>
                  <a:pt x="588718" y="11699"/>
                </a:lnTo>
                <a:lnTo>
                  <a:pt x="502383" y="8510"/>
                </a:lnTo>
                <a:lnTo>
                  <a:pt x="443911" y="6476"/>
                </a:lnTo>
                <a:lnTo>
                  <a:pt x="379728" y="4419"/>
                </a:lnTo>
                <a:lnTo>
                  <a:pt x="313201" y="2540"/>
                </a:lnTo>
                <a:lnTo>
                  <a:pt x="247697" y="1043"/>
                </a:lnTo>
                <a:lnTo>
                  <a:pt x="186584" y="128"/>
                </a:lnTo>
                <a:lnTo>
                  <a:pt x="133230" y="0"/>
                </a:lnTo>
                <a:lnTo>
                  <a:pt x="91002" y="858"/>
                </a:lnTo>
                <a:lnTo>
                  <a:pt x="49678" y="45768"/>
                </a:lnTo>
                <a:lnTo>
                  <a:pt x="35417" y="105320"/>
                </a:lnTo>
                <a:lnTo>
                  <a:pt x="18602" y="195598"/>
                </a:lnTo>
                <a:lnTo>
                  <a:pt x="5928" y="287517"/>
                </a:lnTo>
                <a:lnTo>
                  <a:pt x="778" y="350679"/>
                </a:lnTo>
                <a:lnTo>
                  <a:pt x="0" y="387099"/>
                </a:lnTo>
                <a:close/>
              </a:path>
            </a:pathLst>
          </a:custGeom>
          <a:solidFill>
            <a:srgbClr val="D9D9D9"/>
          </a:solidFill>
        </p:spPr>
        <p:txBody>
          <a:bodyPr wrap="square" lIns="0" tIns="0" rIns="0" bIns="0" rtlCol="0"/>
          <a:lstStyle/>
          <a:p>
            <a:endParaRPr/>
          </a:p>
        </p:txBody>
      </p:sp>
      <p:sp>
        <p:nvSpPr>
          <p:cNvPr id="13" name="object 13"/>
          <p:cNvSpPr/>
          <p:nvPr/>
        </p:nvSpPr>
        <p:spPr>
          <a:xfrm>
            <a:off x="14372721" y="0"/>
            <a:ext cx="3915410" cy="1009650"/>
          </a:xfrm>
          <a:custGeom>
            <a:avLst/>
            <a:gdLst/>
            <a:ahLst/>
            <a:cxnLst/>
            <a:rect l="l" t="t" r="r" b="b"/>
            <a:pathLst>
              <a:path w="3915409" h="1009650">
                <a:moveTo>
                  <a:pt x="3915277" y="1009425"/>
                </a:moveTo>
                <a:lnTo>
                  <a:pt x="3915277" y="0"/>
                </a:lnTo>
                <a:lnTo>
                  <a:pt x="0" y="0"/>
                </a:lnTo>
                <a:lnTo>
                  <a:pt x="16955" y="59341"/>
                </a:lnTo>
                <a:lnTo>
                  <a:pt x="37767" y="119475"/>
                </a:lnTo>
                <a:lnTo>
                  <a:pt x="62678" y="175920"/>
                </a:lnTo>
                <a:lnTo>
                  <a:pt x="91265" y="228789"/>
                </a:lnTo>
                <a:lnTo>
                  <a:pt x="123110" y="278193"/>
                </a:lnTo>
                <a:lnTo>
                  <a:pt x="157789" y="324246"/>
                </a:lnTo>
                <a:lnTo>
                  <a:pt x="194883" y="367058"/>
                </a:lnTo>
                <a:lnTo>
                  <a:pt x="233970" y="406742"/>
                </a:lnTo>
                <a:lnTo>
                  <a:pt x="274630" y="443411"/>
                </a:lnTo>
                <a:lnTo>
                  <a:pt x="316440" y="477176"/>
                </a:lnTo>
                <a:lnTo>
                  <a:pt x="358980" y="508149"/>
                </a:lnTo>
                <a:lnTo>
                  <a:pt x="401829" y="536442"/>
                </a:lnTo>
                <a:lnTo>
                  <a:pt x="444565" y="562169"/>
                </a:lnTo>
                <a:lnTo>
                  <a:pt x="486768" y="585439"/>
                </a:lnTo>
                <a:lnTo>
                  <a:pt x="528017" y="606367"/>
                </a:lnTo>
                <a:lnTo>
                  <a:pt x="567890" y="625063"/>
                </a:lnTo>
                <a:lnTo>
                  <a:pt x="605967" y="641640"/>
                </a:lnTo>
                <a:lnTo>
                  <a:pt x="641825" y="656211"/>
                </a:lnTo>
                <a:lnTo>
                  <a:pt x="705205" y="679779"/>
                </a:lnTo>
                <a:lnTo>
                  <a:pt x="773115" y="702880"/>
                </a:lnTo>
                <a:lnTo>
                  <a:pt x="786824" y="707763"/>
                </a:lnTo>
                <a:lnTo>
                  <a:pt x="838193" y="721924"/>
                </a:lnTo>
                <a:lnTo>
                  <a:pt x="898945" y="735948"/>
                </a:lnTo>
                <a:lnTo>
                  <a:pt x="936235" y="744107"/>
                </a:lnTo>
                <a:lnTo>
                  <a:pt x="977675" y="752929"/>
                </a:lnTo>
                <a:lnTo>
                  <a:pt x="1022919" y="762338"/>
                </a:lnTo>
                <a:lnTo>
                  <a:pt x="1071620" y="772258"/>
                </a:lnTo>
                <a:lnTo>
                  <a:pt x="1123434" y="782614"/>
                </a:lnTo>
                <a:lnTo>
                  <a:pt x="1178014" y="793328"/>
                </a:lnTo>
                <a:lnTo>
                  <a:pt x="1235016" y="804325"/>
                </a:lnTo>
                <a:lnTo>
                  <a:pt x="1294093" y="815529"/>
                </a:lnTo>
                <a:lnTo>
                  <a:pt x="1354900" y="826864"/>
                </a:lnTo>
                <a:lnTo>
                  <a:pt x="1417092" y="838253"/>
                </a:lnTo>
                <a:lnTo>
                  <a:pt x="1480322" y="849621"/>
                </a:lnTo>
                <a:lnTo>
                  <a:pt x="1544246" y="860892"/>
                </a:lnTo>
                <a:lnTo>
                  <a:pt x="1608517" y="871990"/>
                </a:lnTo>
                <a:lnTo>
                  <a:pt x="1672790" y="882837"/>
                </a:lnTo>
                <a:lnTo>
                  <a:pt x="1736720" y="893360"/>
                </a:lnTo>
                <a:lnTo>
                  <a:pt x="1799961" y="903480"/>
                </a:lnTo>
                <a:lnTo>
                  <a:pt x="1862166" y="913123"/>
                </a:lnTo>
                <a:lnTo>
                  <a:pt x="1922991" y="922212"/>
                </a:lnTo>
                <a:lnTo>
                  <a:pt x="1982091" y="930671"/>
                </a:lnTo>
                <a:lnTo>
                  <a:pt x="2039118" y="938425"/>
                </a:lnTo>
                <a:lnTo>
                  <a:pt x="2093729" y="945396"/>
                </a:lnTo>
                <a:lnTo>
                  <a:pt x="2145577" y="951510"/>
                </a:lnTo>
                <a:lnTo>
                  <a:pt x="2194316" y="956690"/>
                </a:lnTo>
                <a:lnTo>
                  <a:pt x="2239602" y="960859"/>
                </a:lnTo>
                <a:lnTo>
                  <a:pt x="2281088" y="963942"/>
                </a:lnTo>
                <a:lnTo>
                  <a:pt x="2507513" y="972963"/>
                </a:lnTo>
                <a:lnTo>
                  <a:pt x="2605047" y="976554"/>
                </a:lnTo>
                <a:lnTo>
                  <a:pt x="2657603" y="978455"/>
                </a:lnTo>
                <a:lnTo>
                  <a:pt x="2712384" y="980408"/>
                </a:lnTo>
                <a:lnTo>
                  <a:pt x="2769163" y="982401"/>
                </a:lnTo>
                <a:lnTo>
                  <a:pt x="2827715" y="984418"/>
                </a:lnTo>
                <a:lnTo>
                  <a:pt x="2887814" y="986447"/>
                </a:lnTo>
                <a:lnTo>
                  <a:pt x="2949233" y="988474"/>
                </a:lnTo>
                <a:lnTo>
                  <a:pt x="3011748" y="990485"/>
                </a:lnTo>
                <a:lnTo>
                  <a:pt x="3075131" y="992466"/>
                </a:lnTo>
                <a:lnTo>
                  <a:pt x="3139157" y="994405"/>
                </a:lnTo>
                <a:lnTo>
                  <a:pt x="3203601" y="996286"/>
                </a:lnTo>
                <a:lnTo>
                  <a:pt x="3268235" y="998097"/>
                </a:lnTo>
                <a:lnTo>
                  <a:pt x="3332834" y="999824"/>
                </a:lnTo>
                <a:lnTo>
                  <a:pt x="3397172" y="1001453"/>
                </a:lnTo>
                <a:lnTo>
                  <a:pt x="3461024" y="1002970"/>
                </a:lnTo>
                <a:lnTo>
                  <a:pt x="3524162" y="1004363"/>
                </a:lnTo>
                <a:lnTo>
                  <a:pt x="3586362" y="1005616"/>
                </a:lnTo>
                <a:lnTo>
                  <a:pt x="3647397" y="1006717"/>
                </a:lnTo>
                <a:lnTo>
                  <a:pt x="3707041" y="1007652"/>
                </a:lnTo>
                <a:lnTo>
                  <a:pt x="3765068" y="1008407"/>
                </a:lnTo>
                <a:lnTo>
                  <a:pt x="3821253" y="1008968"/>
                </a:lnTo>
                <a:lnTo>
                  <a:pt x="3875369" y="1009323"/>
                </a:lnTo>
                <a:lnTo>
                  <a:pt x="3915277" y="1009425"/>
                </a:lnTo>
                <a:close/>
              </a:path>
            </a:pathLst>
          </a:custGeom>
          <a:solidFill>
            <a:srgbClr val="004AAC"/>
          </a:solidFill>
        </p:spPr>
        <p:txBody>
          <a:bodyPr wrap="square" lIns="0" tIns="0" rIns="0" bIns="0" rtlCol="0"/>
          <a:lstStyle/>
          <a:p>
            <a:endParaRPr/>
          </a:p>
        </p:txBody>
      </p:sp>
      <p:sp>
        <p:nvSpPr>
          <p:cNvPr id="14" name="object 14"/>
          <p:cNvSpPr/>
          <p:nvPr/>
        </p:nvSpPr>
        <p:spPr>
          <a:xfrm>
            <a:off x="1529470" y="6480567"/>
            <a:ext cx="1240790" cy="447675"/>
          </a:xfrm>
          <a:custGeom>
            <a:avLst/>
            <a:gdLst/>
            <a:ahLst/>
            <a:cxnLst/>
            <a:rect l="l" t="t" r="r" b="b"/>
            <a:pathLst>
              <a:path w="1240789" h="447675">
                <a:moveTo>
                  <a:pt x="0" y="387099"/>
                </a:moveTo>
                <a:lnTo>
                  <a:pt x="441" y="398791"/>
                </a:lnTo>
                <a:lnTo>
                  <a:pt x="73833" y="403653"/>
                </a:lnTo>
                <a:lnTo>
                  <a:pt x="243378" y="413689"/>
                </a:lnTo>
                <a:lnTo>
                  <a:pt x="433124" y="422076"/>
                </a:lnTo>
                <a:lnTo>
                  <a:pt x="694369" y="421909"/>
                </a:lnTo>
                <a:lnTo>
                  <a:pt x="869267" y="430296"/>
                </a:lnTo>
                <a:lnTo>
                  <a:pt x="1023964" y="440332"/>
                </a:lnTo>
                <a:lnTo>
                  <a:pt x="1090608" y="445194"/>
                </a:lnTo>
                <a:lnTo>
                  <a:pt x="1110437" y="445949"/>
                </a:lnTo>
                <a:lnTo>
                  <a:pt x="1155000" y="447208"/>
                </a:lnTo>
                <a:lnTo>
                  <a:pt x="1201911" y="447460"/>
                </a:lnTo>
                <a:lnTo>
                  <a:pt x="1228780" y="445194"/>
                </a:lnTo>
                <a:lnTo>
                  <a:pt x="1237175" y="431422"/>
                </a:lnTo>
                <a:lnTo>
                  <a:pt x="1240530" y="396746"/>
                </a:lnTo>
                <a:lnTo>
                  <a:pt x="1234268" y="339037"/>
                </a:lnTo>
                <a:lnTo>
                  <a:pt x="1213810" y="256165"/>
                </a:lnTo>
                <a:lnTo>
                  <a:pt x="1186476" y="199303"/>
                </a:lnTo>
                <a:lnTo>
                  <a:pt x="1147546" y="155799"/>
                </a:lnTo>
                <a:lnTo>
                  <a:pt x="1103462" y="123949"/>
                </a:lnTo>
                <a:lnTo>
                  <a:pt x="1060666" y="102052"/>
                </a:lnTo>
                <a:lnTo>
                  <a:pt x="1004710" y="81302"/>
                </a:lnTo>
                <a:lnTo>
                  <a:pt x="943749" y="67233"/>
                </a:lnTo>
                <a:lnTo>
                  <a:pt x="888855" y="56381"/>
                </a:lnTo>
                <a:lnTo>
                  <a:pt x="824968" y="44577"/>
                </a:lnTo>
                <a:lnTo>
                  <a:pt x="757549" y="33013"/>
                </a:lnTo>
                <a:lnTo>
                  <a:pt x="692060" y="22883"/>
                </a:lnTo>
                <a:lnTo>
                  <a:pt x="633963" y="15381"/>
                </a:lnTo>
                <a:lnTo>
                  <a:pt x="588718" y="11699"/>
                </a:lnTo>
                <a:lnTo>
                  <a:pt x="502383" y="8510"/>
                </a:lnTo>
                <a:lnTo>
                  <a:pt x="443911" y="6476"/>
                </a:lnTo>
                <a:lnTo>
                  <a:pt x="379728" y="4419"/>
                </a:lnTo>
                <a:lnTo>
                  <a:pt x="313201" y="2540"/>
                </a:lnTo>
                <a:lnTo>
                  <a:pt x="247697" y="1043"/>
                </a:lnTo>
                <a:lnTo>
                  <a:pt x="186584" y="128"/>
                </a:lnTo>
                <a:lnTo>
                  <a:pt x="133230" y="0"/>
                </a:lnTo>
                <a:lnTo>
                  <a:pt x="91002" y="858"/>
                </a:lnTo>
                <a:lnTo>
                  <a:pt x="49678" y="45768"/>
                </a:lnTo>
                <a:lnTo>
                  <a:pt x="35417" y="105320"/>
                </a:lnTo>
                <a:lnTo>
                  <a:pt x="18602" y="195598"/>
                </a:lnTo>
                <a:lnTo>
                  <a:pt x="5928" y="287517"/>
                </a:lnTo>
                <a:lnTo>
                  <a:pt x="778" y="350679"/>
                </a:lnTo>
                <a:lnTo>
                  <a:pt x="0" y="387099"/>
                </a:lnTo>
                <a:close/>
              </a:path>
            </a:pathLst>
          </a:custGeom>
          <a:solidFill>
            <a:srgbClr val="D9D9D9"/>
          </a:solidFill>
        </p:spPr>
        <p:txBody>
          <a:bodyPr wrap="square" lIns="0" tIns="0" rIns="0" bIns="0" rtlCol="0"/>
          <a:lstStyle/>
          <a:p>
            <a:endParaRPr/>
          </a:p>
        </p:txBody>
      </p:sp>
      <p:sp>
        <p:nvSpPr>
          <p:cNvPr id="15" name="object 15"/>
          <p:cNvSpPr txBox="1"/>
          <p:nvPr/>
        </p:nvSpPr>
        <p:spPr>
          <a:xfrm>
            <a:off x="3226679" y="6537509"/>
            <a:ext cx="5687060" cy="428625"/>
          </a:xfrm>
          <a:prstGeom prst="rect">
            <a:avLst/>
          </a:prstGeom>
        </p:spPr>
        <p:txBody>
          <a:bodyPr vert="horz" wrap="square" lIns="0" tIns="11430" rIns="0" bIns="0" rtlCol="0">
            <a:spAutoFit/>
          </a:bodyPr>
          <a:lstStyle/>
          <a:p>
            <a:pPr marL="12700">
              <a:lnSpc>
                <a:spcPct val="100000"/>
              </a:lnSpc>
              <a:spcBef>
                <a:spcPts val="90"/>
              </a:spcBef>
            </a:pPr>
            <a:r>
              <a:rPr sz="2650" spc="25" dirty="0">
                <a:solidFill>
                  <a:srgbClr val="2B251F"/>
                </a:solidFill>
                <a:latin typeface="Tahoma"/>
                <a:cs typeface="Tahoma"/>
              </a:rPr>
              <a:t>IPLEMENTATION</a:t>
            </a:r>
            <a:r>
              <a:rPr sz="2650" spc="35" dirty="0">
                <a:solidFill>
                  <a:srgbClr val="2B251F"/>
                </a:solidFill>
                <a:latin typeface="Tahoma"/>
                <a:cs typeface="Tahoma"/>
              </a:rPr>
              <a:t> </a:t>
            </a:r>
            <a:r>
              <a:rPr sz="2650" spc="-10" dirty="0">
                <a:solidFill>
                  <a:srgbClr val="2B251F"/>
                </a:solidFill>
                <a:latin typeface="Tahoma"/>
                <a:cs typeface="Tahoma"/>
              </a:rPr>
              <a:t>D'APRIORI</a:t>
            </a:r>
            <a:r>
              <a:rPr sz="2650" spc="40" dirty="0">
                <a:solidFill>
                  <a:srgbClr val="2B251F"/>
                </a:solidFill>
                <a:latin typeface="Tahoma"/>
                <a:cs typeface="Tahoma"/>
              </a:rPr>
              <a:t> </a:t>
            </a:r>
            <a:r>
              <a:rPr sz="2650" dirty="0">
                <a:solidFill>
                  <a:srgbClr val="2B251F"/>
                </a:solidFill>
                <a:latin typeface="Tahoma"/>
                <a:cs typeface="Tahoma"/>
              </a:rPr>
              <a:t>EN</a:t>
            </a:r>
            <a:r>
              <a:rPr sz="2650" spc="40" dirty="0">
                <a:solidFill>
                  <a:srgbClr val="2B251F"/>
                </a:solidFill>
                <a:latin typeface="Tahoma"/>
                <a:cs typeface="Tahoma"/>
              </a:rPr>
              <a:t> </a:t>
            </a:r>
            <a:r>
              <a:rPr sz="2650" dirty="0">
                <a:solidFill>
                  <a:srgbClr val="2B251F"/>
                </a:solidFill>
                <a:latin typeface="Tahoma"/>
                <a:cs typeface="Tahoma"/>
              </a:rPr>
              <a:t>JAVA</a:t>
            </a:r>
            <a:endParaRPr sz="2650">
              <a:latin typeface="Tahoma"/>
              <a:cs typeface="Tahoma"/>
            </a:endParaRPr>
          </a:p>
        </p:txBody>
      </p:sp>
      <p:sp>
        <p:nvSpPr>
          <p:cNvPr id="16" name="object 16"/>
          <p:cNvSpPr/>
          <p:nvPr/>
        </p:nvSpPr>
        <p:spPr>
          <a:xfrm>
            <a:off x="1529470" y="8056551"/>
            <a:ext cx="1240790" cy="447675"/>
          </a:xfrm>
          <a:custGeom>
            <a:avLst/>
            <a:gdLst/>
            <a:ahLst/>
            <a:cxnLst/>
            <a:rect l="l" t="t" r="r" b="b"/>
            <a:pathLst>
              <a:path w="1240789" h="447675">
                <a:moveTo>
                  <a:pt x="0" y="387099"/>
                </a:moveTo>
                <a:lnTo>
                  <a:pt x="441" y="398791"/>
                </a:lnTo>
                <a:lnTo>
                  <a:pt x="73833" y="403653"/>
                </a:lnTo>
                <a:lnTo>
                  <a:pt x="243378" y="413689"/>
                </a:lnTo>
                <a:lnTo>
                  <a:pt x="433124" y="422076"/>
                </a:lnTo>
                <a:lnTo>
                  <a:pt x="694369" y="421909"/>
                </a:lnTo>
                <a:lnTo>
                  <a:pt x="869267" y="430296"/>
                </a:lnTo>
                <a:lnTo>
                  <a:pt x="1023964" y="440332"/>
                </a:lnTo>
                <a:lnTo>
                  <a:pt x="1090608" y="445194"/>
                </a:lnTo>
                <a:lnTo>
                  <a:pt x="1110437" y="445949"/>
                </a:lnTo>
                <a:lnTo>
                  <a:pt x="1155000" y="447208"/>
                </a:lnTo>
                <a:lnTo>
                  <a:pt x="1201911" y="447460"/>
                </a:lnTo>
                <a:lnTo>
                  <a:pt x="1228780" y="445194"/>
                </a:lnTo>
                <a:lnTo>
                  <a:pt x="1237175" y="431422"/>
                </a:lnTo>
                <a:lnTo>
                  <a:pt x="1240530" y="396746"/>
                </a:lnTo>
                <a:lnTo>
                  <a:pt x="1234268" y="339037"/>
                </a:lnTo>
                <a:lnTo>
                  <a:pt x="1213810" y="256165"/>
                </a:lnTo>
                <a:lnTo>
                  <a:pt x="1186476" y="199303"/>
                </a:lnTo>
                <a:lnTo>
                  <a:pt x="1147546" y="155799"/>
                </a:lnTo>
                <a:lnTo>
                  <a:pt x="1103462" y="123949"/>
                </a:lnTo>
                <a:lnTo>
                  <a:pt x="1060666" y="102052"/>
                </a:lnTo>
                <a:lnTo>
                  <a:pt x="1004710" y="81302"/>
                </a:lnTo>
                <a:lnTo>
                  <a:pt x="943749" y="67233"/>
                </a:lnTo>
                <a:lnTo>
                  <a:pt x="888855" y="56381"/>
                </a:lnTo>
                <a:lnTo>
                  <a:pt x="824968" y="44577"/>
                </a:lnTo>
                <a:lnTo>
                  <a:pt x="757549" y="33013"/>
                </a:lnTo>
                <a:lnTo>
                  <a:pt x="692060" y="22883"/>
                </a:lnTo>
                <a:lnTo>
                  <a:pt x="633963" y="15381"/>
                </a:lnTo>
                <a:lnTo>
                  <a:pt x="588718" y="11699"/>
                </a:lnTo>
                <a:lnTo>
                  <a:pt x="502383" y="8510"/>
                </a:lnTo>
                <a:lnTo>
                  <a:pt x="443911" y="6476"/>
                </a:lnTo>
                <a:lnTo>
                  <a:pt x="379728" y="4419"/>
                </a:lnTo>
                <a:lnTo>
                  <a:pt x="313201" y="2540"/>
                </a:lnTo>
                <a:lnTo>
                  <a:pt x="247697" y="1043"/>
                </a:lnTo>
                <a:lnTo>
                  <a:pt x="186584" y="128"/>
                </a:lnTo>
                <a:lnTo>
                  <a:pt x="133230" y="0"/>
                </a:lnTo>
                <a:lnTo>
                  <a:pt x="91002" y="858"/>
                </a:lnTo>
                <a:lnTo>
                  <a:pt x="49678" y="45768"/>
                </a:lnTo>
                <a:lnTo>
                  <a:pt x="35417" y="105320"/>
                </a:lnTo>
                <a:lnTo>
                  <a:pt x="18602" y="195598"/>
                </a:lnTo>
                <a:lnTo>
                  <a:pt x="5928" y="287517"/>
                </a:lnTo>
                <a:lnTo>
                  <a:pt x="778" y="350679"/>
                </a:lnTo>
                <a:lnTo>
                  <a:pt x="0" y="387099"/>
                </a:lnTo>
                <a:close/>
              </a:path>
            </a:pathLst>
          </a:custGeom>
          <a:solidFill>
            <a:srgbClr val="D9D9D9"/>
          </a:solidFill>
        </p:spPr>
        <p:txBody>
          <a:bodyPr wrap="square" lIns="0" tIns="0" rIns="0" bIns="0" rtlCol="0"/>
          <a:lstStyle/>
          <a:p>
            <a:endParaRPr/>
          </a:p>
        </p:txBody>
      </p:sp>
      <p:sp>
        <p:nvSpPr>
          <p:cNvPr id="17" name="object 17"/>
          <p:cNvSpPr txBox="1"/>
          <p:nvPr/>
        </p:nvSpPr>
        <p:spPr>
          <a:xfrm>
            <a:off x="1718494" y="4216007"/>
            <a:ext cx="1029335" cy="4650740"/>
          </a:xfrm>
          <a:prstGeom prst="rect">
            <a:avLst/>
          </a:prstGeom>
        </p:spPr>
        <p:txBody>
          <a:bodyPr vert="horz" wrap="square" lIns="0" tIns="172085" rIns="0" bIns="0" rtlCol="0">
            <a:spAutoFit/>
          </a:bodyPr>
          <a:lstStyle/>
          <a:p>
            <a:pPr marL="12700">
              <a:lnSpc>
                <a:spcPct val="100000"/>
              </a:lnSpc>
              <a:spcBef>
                <a:spcPts val="1355"/>
              </a:spcBef>
            </a:pPr>
            <a:r>
              <a:rPr sz="8950" spc="-940" dirty="0">
                <a:solidFill>
                  <a:srgbClr val="2B251F"/>
                </a:solidFill>
                <a:latin typeface="Tahoma"/>
                <a:cs typeface="Tahoma"/>
              </a:rPr>
              <a:t>0</a:t>
            </a:r>
            <a:r>
              <a:rPr sz="8950" spc="-935" dirty="0">
                <a:solidFill>
                  <a:srgbClr val="2B251F"/>
                </a:solidFill>
                <a:latin typeface="Tahoma"/>
                <a:cs typeface="Tahoma"/>
              </a:rPr>
              <a:t>3</a:t>
            </a:r>
            <a:endParaRPr sz="8950">
              <a:latin typeface="Tahoma"/>
              <a:cs typeface="Tahoma"/>
            </a:endParaRPr>
          </a:p>
          <a:p>
            <a:pPr marL="12700">
              <a:lnSpc>
                <a:spcPct val="100000"/>
              </a:lnSpc>
              <a:spcBef>
                <a:spcPts val="1265"/>
              </a:spcBef>
            </a:pPr>
            <a:r>
              <a:rPr sz="8950" spc="-940" dirty="0">
                <a:solidFill>
                  <a:srgbClr val="2B251F"/>
                </a:solidFill>
                <a:latin typeface="Tahoma"/>
                <a:cs typeface="Tahoma"/>
              </a:rPr>
              <a:t>0</a:t>
            </a:r>
            <a:r>
              <a:rPr sz="8950" spc="-935" dirty="0">
                <a:solidFill>
                  <a:srgbClr val="2B251F"/>
                </a:solidFill>
                <a:latin typeface="Tahoma"/>
                <a:cs typeface="Tahoma"/>
              </a:rPr>
              <a:t>4</a:t>
            </a:r>
            <a:endParaRPr sz="8950">
              <a:latin typeface="Tahoma"/>
              <a:cs typeface="Tahoma"/>
            </a:endParaRPr>
          </a:p>
          <a:p>
            <a:pPr marL="12700">
              <a:lnSpc>
                <a:spcPct val="100000"/>
              </a:lnSpc>
              <a:spcBef>
                <a:spcPts val="1670"/>
              </a:spcBef>
            </a:pPr>
            <a:r>
              <a:rPr sz="8950" spc="-940" dirty="0">
                <a:solidFill>
                  <a:srgbClr val="2B251F"/>
                </a:solidFill>
                <a:latin typeface="Tahoma"/>
                <a:cs typeface="Tahoma"/>
              </a:rPr>
              <a:t>0</a:t>
            </a:r>
            <a:r>
              <a:rPr sz="8950" spc="-935" dirty="0">
                <a:solidFill>
                  <a:srgbClr val="2B251F"/>
                </a:solidFill>
                <a:latin typeface="Tahoma"/>
                <a:cs typeface="Tahoma"/>
              </a:rPr>
              <a:t>5</a:t>
            </a:r>
            <a:endParaRPr sz="8950">
              <a:latin typeface="Tahoma"/>
              <a:cs typeface="Tahoma"/>
            </a:endParaRPr>
          </a:p>
        </p:txBody>
      </p:sp>
      <p:sp>
        <p:nvSpPr>
          <p:cNvPr id="18" name="object 18"/>
          <p:cNvSpPr txBox="1"/>
          <p:nvPr/>
        </p:nvSpPr>
        <p:spPr>
          <a:xfrm>
            <a:off x="3255254" y="7989699"/>
            <a:ext cx="2160905" cy="428625"/>
          </a:xfrm>
          <a:prstGeom prst="rect">
            <a:avLst/>
          </a:prstGeom>
        </p:spPr>
        <p:txBody>
          <a:bodyPr vert="horz" wrap="square" lIns="0" tIns="11430" rIns="0" bIns="0" rtlCol="0">
            <a:spAutoFit/>
          </a:bodyPr>
          <a:lstStyle/>
          <a:p>
            <a:pPr marL="12700">
              <a:lnSpc>
                <a:spcPct val="100000"/>
              </a:lnSpc>
              <a:spcBef>
                <a:spcPts val="90"/>
              </a:spcBef>
            </a:pPr>
            <a:r>
              <a:rPr sz="2650" spc="75" dirty="0">
                <a:solidFill>
                  <a:srgbClr val="2B251F"/>
                </a:solidFill>
                <a:latin typeface="Tahoma"/>
                <a:cs typeface="Tahoma"/>
              </a:rPr>
              <a:t>CONCLUSION</a:t>
            </a:r>
            <a:endParaRPr sz="2650">
              <a:latin typeface="Tahoma"/>
              <a:cs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6000" y="220087"/>
            <a:ext cx="5925820" cy="1475105"/>
          </a:xfrm>
          <a:prstGeom prst="rect">
            <a:avLst/>
          </a:prstGeom>
        </p:spPr>
        <p:txBody>
          <a:bodyPr vert="horz" wrap="square" lIns="0" tIns="13970" rIns="0" bIns="0" rtlCol="0">
            <a:spAutoFit/>
          </a:bodyPr>
          <a:lstStyle/>
          <a:p>
            <a:pPr marL="12700">
              <a:lnSpc>
                <a:spcPct val="100000"/>
              </a:lnSpc>
              <a:spcBef>
                <a:spcPts val="110"/>
              </a:spcBef>
            </a:pPr>
            <a:r>
              <a:rPr spc="-415" dirty="0"/>
              <a:t>Introduction</a:t>
            </a:r>
          </a:p>
        </p:txBody>
      </p:sp>
      <p:pic>
        <p:nvPicPr>
          <p:cNvPr id="3" name="object 3"/>
          <p:cNvPicPr/>
          <p:nvPr/>
        </p:nvPicPr>
        <p:blipFill>
          <a:blip r:embed="rId2" cstate="print"/>
          <a:stretch>
            <a:fillRect/>
          </a:stretch>
        </p:blipFill>
        <p:spPr>
          <a:xfrm>
            <a:off x="628120" y="2643520"/>
            <a:ext cx="123825" cy="123824"/>
          </a:xfrm>
          <a:prstGeom prst="rect">
            <a:avLst/>
          </a:prstGeom>
        </p:spPr>
      </p:pic>
      <p:pic>
        <p:nvPicPr>
          <p:cNvPr id="4" name="object 4"/>
          <p:cNvPicPr/>
          <p:nvPr/>
        </p:nvPicPr>
        <p:blipFill>
          <a:blip r:embed="rId2" cstate="print"/>
          <a:stretch>
            <a:fillRect/>
          </a:stretch>
        </p:blipFill>
        <p:spPr>
          <a:xfrm>
            <a:off x="628120" y="4739020"/>
            <a:ext cx="123825" cy="123824"/>
          </a:xfrm>
          <a:prstGeom prst="rect">
            <a:avLst/>
          </a:prstGeom>
        </p:spPr>
      </p:pic>
      <p:sp>
        <p:nvSpPr>
          <p:cNvPr id="5" name="object 5"/>
          <p:cNvSpPr/>
          <p:nvPr/>
        </p:nvSpPr>
        <p:spPr>
          <a:xfrm>
            <a:off x="12340930" y="9333140"/>
            <a:ext cx="2180590" cy="954405"/>
          </a:xfrm>
          <a:custGeom>
            <a:avLst/>
            <a:gdLst/>
            <a:ahLst/>
            <a:cxnLst/>
            <a:rect l="l" t="t" r="r" b="b"/>
            <a:pathLst>
              <a:path w="2180590" h="954404">
                <a:moveTo>
                  <a:pt x="33618" y="953859"/>
                </a:moveTo>
                <a:lnTo>
                  <a:pt x="0" y="953859"/>
                </a:lnTo>
                <a:lnTo>
                  <a:pt x="1927" y="949813"/>
                </a:lnTo>
                <a:lnTo>
                  <a:pt x="30539" y="897855"/>
                </a:lnTo>
                <a:lnTo>
                  <a:pt x="57398" y="858799"/>
                </a:lnTo>
                <a:lnTo>
                  <a:pt x="106283" y="796483"/>
                </a:lnTo>
                <a:lnTo>
                  <a:pt x="148926" y="743177"/>
                </a:lnTo>
                <a:lnTo>
                  <a:pt x="173190" y="713664"/>
                </a:lnTo>
                <a:lnTo>
                  <a:pt x="199384" y="682539"/>
                </a:lnTo>
                <a:lnTo>
                  <a:pt x="227482" y="650027"/>
                </a:lnTo>
                <a:lnTo>
                  <a:pt x="257461" y="616349"/>
                </a:lnTo>
                <a:lnTo>
                  <a:pt x="289295" y="581728"/>
                </a:lnTo>
                <a:lnTo>
                  <a:pt x="322961" y="546386"/>
                </a:lnTo>
                <a:lnTo>
                  <a:pt x="358434" y="510546"/>
                </a:lnTo>
                <a:lnTo>
                  <a:pt x="395690" y="474430"/>
                </a:lnTo>
                <a:lnTo>
                  <a:pt x="434704" y="438261"/>
                </a:lnTo>
                <a:lnTo>
                  <a:pt x="475451" y="402262"/>
                </a:lnTo>
                <a:lnTo>
                  <a:pt x="517908" y="366655"/>
                </a:lnTo>
                <a:lnTo>
                  <a:pt x="562049" y="331661"/>
                </a:lnTo>
                <a:lnTo>
                  <a:pt x="607851" y="297505"/>
                </a:lnTo>
                <a:lnTo>
                  <a:pt x="655289" y="264408"/>
                </a:lnTo>
                <a:lnTo>
                  <a:pt x="704338" y="232593"/>
                </a:lnTo>
                <a:lnTo>
                  <a:pt x="754975" y="202282"/>
                </a:lnTo>
                <a:lnTo>
                  <a:pt x="807174" y="173699"/>
                </a:lnTo>
                <a:lnTo>
                  <a:pt x="860911" y="147064"/>
                </a:lnTo>
                <a:lnTo>
                  <a:pt x="916161" y="122601"/>
                </a:lnTo>
                <a:lnTo>
                  <a:pt x="972902" y="100533"/>
                </a:lnTo>
                <a:lnTo>
                  <a:pt x="1031106" y="81082"/>
                </a:lnTo>
                <a:lnTo>
                  <a:pt x="1266546" y="24363"/>
                </a:lnTo>
                <a:lnTo>
                  <a:pt x="1450839" y="2304"/>
                </a:lnTo>
                <a:lnTo>
                  <a:pt x="1570964" y="0"/>
                </a:lnTo>
                <a:lnTo>
                  <a:pt x="1613900" y="2544"/>
                </a:lnTo>
                <a:lnTo>
                  <a:pt x="1676682" y="10652"/>
                </a:lnTo>
                <a:lnTo>
                  <a:pt x="1741922" y="26844"/>
                </a:lnTo>
                <a:lnTo>
                  <a:pt x="1756192" y="31704"/>
                </a:lnTo>
                <a:lnTo>
                  <a:pt x="1555057" y="31704"/>
                </a:lnTo>
                <a:lnTo>
                  <a:pt x="1438489" y="33971"/>
                </a:lnTo>
                <a:lnTo>
                  <a:pt x="1259633" y="55364"/>
                </a:lnTo>
                <a:lnTo>
                  <a:pt x="1031107" y="110294"/>
                </a:lnTo>
                <a:lnTo>
                  <a:pt x="972356" y="130075"/>
                </a:lnTo>
                <a:lnTo>
                  <a:pt x="915145" y="152592"/>
                </a:lnTo>
                <a:lnTo>
                  <a:pt x="859500" y="177603"/>
                </a:lnTo>
                <a:lnTo>
                  <a:pt x="805448" y="204865"/>
                </a:lnTo>
                <a:lnTo>
                  <a:pt x="753015" y="234135"/>
                </a:lnTo>
                <a:lnTo>
                  <a:pt x="702230" y="265170"/>
                </a:lnTo>
                <a:lnTo>
                  <a:pt x="653118" y="297728"/>
                </a:lnTo>
                <a:lnTo>
                  <a:pt x="605582" y="331661"/>
                </a:lnTo>
                <a:lnTo>
                  <a:pt x="560024" y="366441"/>
                </a:lnTo>
                <a:lnTo>
                  <a:pt x="516095" y="402111"/>
                </a:lnTo>
                <a:lnTo>
                  <a:pt x="473948" y="438332"/>
                </a:lnTo>
                <a:lnTo>
                  <a:pt x="433609" y="474862"/>
                </a:lnTo>
                <a:lnTo>
                  <a:pt x="395105" y="511458"/>
                </a:lnTo>
                <a:lnTo>
                  <a:pt x="358464" y="547878"/>
                </a:lnTo>
                <a:lnTo>
                  <a:pt x="323713" y="583878"/>
                </a:lnTo>
                <a:lnTo>
                  <a:pt x="290877" y="619217"/>
                </a:lnTo>
                <a:lnTo>
                  <a:pt x="259985" y="653650"/>
                </a:lnTo>
                <a:lnTo>
                  <a:pt x="231063" y="686936"/>
                </a:lnTo>
                <a:lnTo>
                  <a:pt x="204138" y="718832"/>
                </a:lnTo>
                <a:lnTo>
                  <a:pt x="179237" y="749095"/>
                </a:lnTo>
                <a:lnTo>
                  <a:pt x="135615" y="803751"/>
                </a:lnTo>
                <a:lnTo>
                  <a:pt x="86036" y="867419"/>
                </a:lnTo>
                <a:lnTo>
                  <a:pt x="59006" y="907257"/>
                </a:lnTo>
                <a:lnTo>
                  <a:pt x="44707" y="932318"/>
                </a:lnTo>
                <a:lnTo>
                  <a:pt x="33618" y="953859"/>
                </a:lnTo>
                <a:close/>
              </a:path>
              <a:path w="2180590" h="954404">
                <a:moveTo>
                  <a:pt x="2150100" y="953859"/>
                </a:moveTo>
                <a:lnTo>
                  <a:pt x="2118273" y="953859"/>
                </a:lnTo>
                <a:lnTo>
                  <a:pt x="2125211" y="912841"/>
                </a:lnTo>
                <a:lnTo>
                  <a:pt x="2133211" y="861673"/>
                </a:lnTo>
                <a:lnTo>
                  <a:pt x="2141546" y="793646"/>
                </a:lnTo>
                <a:lnTo>
                  <a:pt x="2145731" y="728944"/>
                </a:lnTo>
                <a:lnTo>
                  <a:pt x="2145984" y="667513"/>
                </a:lnTo>
                <a:lnTo>
                  <a:pt x="2142522" y="609299"/>
                </a:lnTo>
                <a:lnTo>
                  <a:pt x="2135563" y="554248"/>
                </a:lnTo>
                <a:lnTo>
                  <a:pt x="2125324" y="502306"/>
                </a:lnTo>
                <a:lnTo>
                  <a:pt x="2112023" y="453418"/>
                </a:lnTo>
                <a:lnTo>
                  <a:pt x="2095877" y="407531"/>
                </a:lnTo>
                <a:lnTo>
                  <a:pt x="2077102" y="364590"/>
                </a:lnTo>
                <a:lnTo>
                  <a:pt x="2055918" y="324542"/>
                </a:lnTo>
                <a:lnTo>
                  <a:pt x="2032540" y="287332"/>
                </a:lnTo>
                <a:lnTo>
                  <a:pt x="2007187" y="252906"/>
                </a:lnTo>
                <a:lnTo>
                  <a:pt x="1980075" y="221211"/>
                </a:lnTo>
                <a:lnTo>
                  <a:pt x="1951423" y="192192"/>
                </a:lnTo>
                <a:lnTo>
                  <a:pt x="1921447" y="165795"/>
                </a:lnTo>
                <a:lnTo>
                  <a:pt x="1890365" y="141967"/>
                </a:lnTo>
                <a:lnTo>
                  <a:pt x="1858394" y="120652"/>
                </a:lnTo>
                <a:lnTo>
                  <a:pt x="1792655" y="85348"/>
                </a:lnTo>
                <a:lnTo>
                  <a:pt x="1725970" y="59452"/>
                </a:lnTo>
                <a:lnTo>
                  <a:pt x="1660078" y="42530"/>
                </a:lnTo>
                <a:lnTo>
                  <a:pt x="1596717" y="34150"/>
                </a:lnTo>
                <a:lnTo>
                  <a:pt x="1555057" y="31704"/>
                </a:lnTo>
                <a:lnTo>
                  <a:pt x="1756192" y="31704"/>
                </a:lnTo>
                <a:lnTo>
                  <a:pt x="1808029" y="51519"/>
                </a:lnTo>
                <a:lnTo>
                  <a:pt x="1873411" y="85076"/>
                </a:lnTo>
                <a:lnTo>
                  <a:pt x="1936477" y="127913"/>
                </a:lnTo>
                <a:lnTo>
                  <a:pt x="1966644" y="152936"/>
                </a:lnTo>
                <a:lnTo>
                  <a:pt x="1995635" y="180429"/>
                </a:lnTo>
                <a:lnTo>
                  <a:pt x="2023251" y="210442"/>
                </a:lnTo>
                <a:lnTo>
                  <a:pt x="2049294" y="243024"/>
                </a:lnTo>
                <a:lnTo>
                  <a:pt x="2073563" y="278225"/>
                </a:lnTo>
                <a:lnTo>
                  <a:pt x="2095861" y="316096"/>
                </a:lnTo>
                <a:lnTo>
                  <a:pt x="2115988" y="356685"/>
                </a:lnTo>
                <a:lnTo>
                  <a:pt x="2133745" y="400044"/>
                </a:lnTo>
                <a:lnTo>
                  <a:pt x="2148934" y="446221"/>
                </a:lnTo>
                <a:lnTo>
                  <a:pt x="2161355" y="495267"/>
                </a:lnTo>
                <a:lnTo>
                  <a:pt x="2170810" y="547231"/>
                </a:lnTo>
                <a:lnTo>
                  <a:pt x="2177099" y="602163"/>
                </a:lnTo>
                <a:lnTo>
                  <a:pt x="2180024" y="660114"/>
                </a:lnTo>
                <a:lnTo>
                  <a:pt x="2179386" y="721133"/>
                </a:lnTo>
                <a:lnTo>
                  <a:pt x="2174985" y="785270"/>
                </a:lnTo>
                <a:lnTo>
                  <a:pt x="2166623" y="852574"/>
                </a:lnTo>
                <a:lnTo>
                  <a:pt x="2158606" y="903635"/>
                </a:lnTo>
                <a:lnTo>
                  <a:pt x="2150100" y="953859"/>
                </a:lnTo>
                <a:close/>
              </a:path>
            </a:pathLst>
          </a:custGeom>
          <a:solidFill>
            <a:srgbClr val="004AAC"/>
          </a:solidFill>
        </p:spPr>
        <p:txBody>
          <a:bodyPr wrap="square" lIns="0" tIns="0" rIns="0" bIns="0" rtlCol="0"/>
          <a:lstStyle/>
          <a:p>
            <a:endParaRPr/>
          </a:p>
        </p:txBody>
      </p:sp>
      <p:pic>
        <p:nvPicPr>
          <p:cNvPr id="6" name="object 6"/>
          <p:cNvPicPr/>
          <p:nvPr/>
        </p:nvPicPr>
        <p:blipFill>
          <a:blip r:embed="rId3" cstate="print"/>
          <a:stretch>
            <a:fillRect/>
          </a:stretch>
        </p:blipFill>
        <p:spPr>
          <a:xfrm>
            <a:off x="9789512" y="1835379"/>
            <a:ext cx="8496299" cy="4200524"/>
          </a:xfrm>
          <a:prstGeom prst="rect">
            <a:avLst/>
          </a:prstGeom>
        </p:spPr>
      </p:pic>
      <p:pic>
        <p:nvPicPr>
          <p:cNvPr id="7" name="object 7"/>
          <p:cNvPicPr/>
          <p:nvPr/>
        </p:nvPicPr>
        <p:blipFill>
          <a:blip r:embed="rId2" cstate="print"/>
          <a:stretch>
            <a:fillRect/>
          </a:stretch>
        </p:blipFill>
        <p:spPr>
          <a:xfrm>
            <a:off x="628120" y="6365344"/>
            <a:ext cx="123825" cy="123824"/>
          </a:xfrm>
          <a:prstGeom prst="rect">
            <a:avLst/>
          </a:prstGeom>
        </p:spPr>
      </p:pic>
      <p:pic>
        <p:nvPicPr>
          <p:cNvPr id="8" name="object 8"/>
          <p:cNvPicPr/>
          <p:nvPr/>
        </p:nvPicPr>
        <p:blipFill>
          <a:blip r:embed="rId2" cstate="print"/>
          <a:stretch>
            <a:fillRect/>
          </a:stretch>
        </p:blipFill>
        <p:spPr>
          <a:xfrm>
            <a:off x="628120" y="7689319"/>
            <a:ext cx="123825" cy="123824"/>
          </a:xfrm>
          <a:prstGeom prst="rect">
            <a:avLst/>
          </a:prstGeom>
        </p:spPr>
      </p:pic>
      <p:sp>
        <p:nvSpPr>
          <p:cNvPr id="9" name="object 9"/>
          <p:cNvSpPr txBox="1"/>
          <p:nvPr/>
        </p:nvSpPr>
        <p:spPr>
          <a:xfrm>
            <a:off x="934061" y="2359034"/>
            <a:ext cx="16243935" cy="6119495"/>
          </a:xfrm>
          <a:prstGeom prst="rect">
            <a:avLst/>
          </a:prstGeom>
        </p:spPr>
        <p:txBody>
          <a:bodyPr vert="horz" wrap="square" lIns="0" tIns="12065" rIns="0" bIns="0" rtlCol="0">
            <a:spAutoFit/>
          </a:bodyPr>
          <a:lstStyle/>
          <a:p>
            <a:pPr marL="12700" marR="7921625">
              <a:lnSpc>
                <a:spcPct val="122800"/>
              </a:lnSpc>
              <a:spcBef>
                <a:spcPts val="95"/>
              </a:spcBef>
            </a:pPr>
            <a:r>
              <a:rPr sz="2800" b="1" spc="-70" dirty="0">
                <a:latin typeface="Arial"/>
                <a:cs typeface="Arial"/>
              </a:rPr>
              <a:t>Les </a:t>
            </a:r>
            <a:r>
              <a:rPr sz="2800" b="1" spc="50" dirty="0">
                <a:latin typeface="Arial"/>
                <a:cs typeface="Arial"/>
              </a:rPr>
              <a:t>ensembles </a:t>
            </a:r>
            <a:r>
              <a:rPr sz="2800" b="1" spc="95" dirty="0">
                <a:latin typeface="Arial"/>
                <a:cs typeface="Arial"/>
              </a:rPr>
              <a:t>d'éléments </a:t>
            </a:r>
            <a:r>
              <a:rPr sz="2800" b="1" spc="100" dirty="0">
                <a:latin typeface="Arial"/>
                <a:cs typeface="Arial"/>
              </a:rPr>
              <a:t>fréquents </a:t>
            </a:r>
            <a:r>
              <a:rPr sz="2800" spc="105" dirty="0">
                <a:latin typeface="Microsoft Sans Serif"/>
                <a:cs typeface="Microsoft Sans Serif"/>
              </a:rPr>
              <a:t>sont </a:t>
            </a:r>
            <a:r>
              <a:rPr sz="2800" dirty="0">
                <a:latin typeface="Microsoft Sans Serif"/>
                <a:cs typeface="Microsoft Sans Serif"/>
              </a:rPr>
              <a:t>les </a:t>
            </a:r>
            <a:r>
              <a:rPr sz="2800" spc="5" dirty="0">
                <a:latin typeface="Microsoft Sans Serif"/>
                <a:cs typeface="Microsoft Sans Serif"/>
              </a:rPr>
              <a:t> </a:t>
            </a:r>
            <a:r>
              <a:rPr sz="2800" spc="80" dirty="0">
                <a:latin typeface="Microsoft Sans Serif"/>
                <a:cs typeface="Microsoft Sans Serif"/>
              </a:rPr>
              <a:t>résultats </a:t>
            </a:r>
            <a:r>
              <a:rPr sz="2800" spc="125" dirty="0">
                <a:latin typeface="Microsoft Sans Serif"/>
                <a:cs typeface="Microsoft Sans Serif"/>
              </a:rPr>
              <a:t>qui </a:t>
            </a:r>
            <a:r>
              <a:rPr sz="2800" spc="105" dirty="0">
                <a:latin typeface="Microsoft Sans Serif"/>
                <a:cs typeface="Microsoft Sans Serif"/>
              </a:rPr>
              <a:t>sont </a:t>
            </a:r>
            <a:r>
              <a:rPr sz="2800" spc="80" dirty="0">
                <a:latin typeface="Microsoft Sans Serif"/>
                <a:cs typeface="Microsoft Sans Serif"/>
              </a:rPr>
              <a:t>souvent </a:t>
            </a:r>
            <a:r>
              <a:rPr sz="2800" spc="50" dirty="0">
                <a:latin typeface="Microsoft Sans Serif"/>
                <a:cs typeface="Microsoft Sans Serif"/>
              </a:rPr>
              <a:t>recherchés </a:t>
            </a:r>
            <a:r>
              <a:rPr sz="2800" spc="60" dirty="0">
                <a:latin typeface="Microsoft Sans Serif"/>
                <a:cs typeface="Microsoft Sans Serif"/>
              </a:rPr>
              <a:t>dans </a:t>
            </a:r>
            <a:r>
              <a:rPr sz="2800" spc="40" dirty="0">
                <a:latin typeface="Microsoft Sans Serif"/>
                <a:cs typeface="Microsoft Sans Serif"/>
              </a:rPr>
              <a:t>le </a:t>
            </a:r>
            <a:r>
              <a:rPr sz="2800" spc="45" dirty="0">
                <a:latin typeface="Microsoft Sans Serif"/>
                <a:cs typeface="Microsoft Sans Serif"/>
              </a:rPr>
              <a:t> </a:t>
            </a:r>
            <a:r>
              <a:rPr sz="2800" spc="40" dirty="0">
                <a:latin typeface="Microsoft Sans Serif"/>
                <a:cs typeface="Microsoft Sans Serif"/>
              </a:rPr>
              <a:t>processus</a:t>
            </a:r>
            <a:r>
              <a:rPr sz="2800" spc="-30" dirty="0">
                <a:latin typeface="Microsoft Sans Serif"/>
                <a:cs typeface="Microsoft Sans Serif"/>
              </a:rPr>
              <a:t> </a:t>
            </a:r>
            <a:r>
              <a:rPr sz="2800" spc="110" dirty="0">
                <a:latin typeface="Microsoft Sans Serif"/>
                <a:cs typeface="Microsoft Sans Serif"/>
              </a:rPr>
              <a:t>d'exploration</a:t>
            </a:r>
            <a:r>
              <a:rPr sz="2800" spc="-25" dirty="0">
                <a:latin typeface="Microsoft Sans Serif"/>
                <a:cs typeface="Microsoft Sans Serif"/>
              </a:rPr>
              <a:t> </a:t>
            </a:r>
            <a:r>
              <a:rPr sz="2800" spc="80" dirty="0">
                <a:latin typeface="Microsoft Sans Serif"/>
                <a:cs typeface="Microsoft Sans Serif"/>
              </a:rPr>
              <a:t>de</a:t>
            </a:r>
            <a:r>
              <a:rPr sz="2800" spc="-25" dirty="0">
                <a:latin typeface="Microsoft Sans Serif"/>
                <a:cs typeface="Microsoft Sans Serif"/>
              </a:rPr>
              <a:t> </a:t>
            </a:r>
            <a:r>
              <a:rPr sz="2800" spc="75" dirty="0">
                <a:latin typeface="Microsoft Sans Serif"/>
                <a:cs typeface="Microsoft Sans Serif"/>
              </a:rPr>
              <a:t>données</a:t>
            </a:r>
            <a:r>
              <a:rPr sz="2800" spc="-25" dirty="0">
                <a:latin typeface="Microsoft Sans Serif"/>
                <a:cs typeface="Microsoft Sans Serif"/>
              </a:rPr>
              <a:t> </a:t>
            </a:r>
            <a:r>
              <a:rPr sz="2800" spc="114" dirty="0">
                <a:latin typeface="Microsoft Sans Serif"/>
                <a:cs typeface="Microsoft Sans Serif"/>
              </a:rPr>
              <a:t>par</a:t>
            </a:r>
            <a:r>
              <a:rPr sz="2800" spc="-25" dirty="0">
                <a:latin typeface="Microsoft Sans Serif"/>
                <a:cs typeface="Microsoft Sans Serif"/>
              </a:rPr>
              <a:t> </a:t>
            </a:r>
            <a:r>
              <a:rPr sz="2800" spc="150" dirty="0">
                <a:latin typeface="Microsoft Sans Serif"/>
                <a:cs typeface="Microsoft Sans Serif"/>
              </a:rPr>
              <a:t>rapport</a:t>
            </a:r>
            <a:r>
              <a:rPr sz="2800" spc="-25" dirty="0">
                <a:latin typeface="Microsoft Sans Serif"/>
                <a:cs typeface="Microsoft Sans Serif"/>
              </a:rPr>
              <a:t> </a:t>
            </a:r>
            <a:r>
              <a:rPr sz="2800" dirty="0">
                <a:latin typeface="Microsoft Sans Serif"/>
                <a:cs typeface="Microsoft Sans Serif"/>
              </a:rPr>
              <a:t>à </a:t>
            </a:r>
            <a:r>
              <a:rPr sz="2800" spc="-725" dirty="0">
                <a:latin typeface="Microsoft Sans Serif"/>
                <a:cs typeface="Microsoft Sans Serif"/>
              </a:rPr>
              <a:t> </a:t>
            </a:r>
            <a:r>
              <a:rPr sz="2800" spc="105" dirty="0">
                <a:latin typeface="Microsoft Sans Serif"/>
                <a:cs typeface="Microsoft Sans Serif"/>
              </a:rPr>
              <a:t>une</a:t>
            </a:r>
            <a:r>
              <a:rPr sz="2800" spc="-25" dirty="0">
                <a:latin typeface="Microsoft Sans Serif"/>
                <a:cs typeface="Microsoft Sans Serif"/>
              </a:rPr>
              <a:t> </a:t>
            </a:r>
            <a:r>
              <a:rPr sz="2800" spc="20" dirty="0">
                <a:latin typeface="Microsoft Sans Serif"/>
                <a:cs typeface="Microsoft Sans Serif"/>
              </a:rPr>
              <a:t>base</a:t>
            </a:r>
            <a:r>
              <a:rPr sz="2800" spc="-20" dirty="0">
                <a:latin typeface="Microsoft Sans Serif"/>
                <a:cs typeface="Microsoft Sans Serif"/>
              </a:rPr>
              <a:t> </a:t>
            </a:r>
            <a:r>
              <a:rPr sz="2800" spc="80" dirty="0">
                <a:latin typeface="Microsoft Sans Serif"/>
                <a:cs typeface="Microsoft Sans Serif"/>
              </a:rPr>
              <a:t>de</a:t>
            </a:r>
            <a:r>
              <a:rPr sz="2800" spc="-20" dirty="0">
                <a:latin typeface="Microsoft Sans Serif"/>
                <a:cs typeface="Microsoft Sans Serif"/>
              </a:rPr>
              <a:t> </a:t>
            </a:r>
            <a:r>
              <a:rPr sz="2800" spc="60" dirty="0">
                <a:latin typeface="Microsoft Sans Serif"/>
                <a:cs typeface="Microsoft Sans Serif"/>
              </a:rPr>
              <a:t>données.</a:t>
            </a:r>
            <a:endParaRPr sz="2800">
              <a:latin typeface="Microsoft Sans Serif"/>
              <a:cs typeface="Microsoft Sans Serif"/>
            </a:endParaRPr>
          </a:p>
          <a:p>
            <a:pPr marL="12700" marR="7665084">
              <a:lnSpc>
                <a:spcPts val="4130"/>
              </a:lnSpc>
              <a:spcBef>
                <a:spcPts val="265"/>
              </a:spcBef>
            </a:pPr>
            <a:r>
              <a:rPr sz="2800" b="1" spc="45" dirty="0">
                <a:latin typeface="Arial"/>
                <a:cs typeface="Arial"/>
              </a:rPr>
              <a:t>Souvent</a:t>
            </a:r>
            <a:r>
              <a:rPr sz="2800" b="1" spc="-50" dirty="0">
                <a:latin typeface="Arial"/>
                <a:cs typeface="Arial"/>
              </a:rPr>
              <a:t> </a:t>
            </a:r>
            <a:r>
              <a:rPr sz="2800" b="1" spc="45" dirty="0">
                <a:latin typeface="Arial"/>
                <a:cs typeface="Arial"/>
              </a:rPr>
              <a:t>utilisés</a:t>
            </a:r>
            <a:r>
              <a:rPr sz="2800" b="1" spc="-45" dirty="0">
                <a:latin typeface="Arial"/>
                <a:cs typeface="Arial"/>
              </a:rPr>
              <a:t> </a:t>
            </a:r>
            <a:r>
              <a:rPr sz="2800" spc="160" dirty="0">
                <a:latin typeface="Microsoft Sans Serif"/>
                <a:cs typeface="Microsoft Sans Serif"/>
              </a:rPr>
              <a:t>pour</a:t>
            </a:r>
            <a:r>
              <a:rPr sz="2800" spc="-15" dirty="0">
                <a:latin typeface="Microsoft Sans Serif"/>
                <a:cs typeface="Microsoft Sans Serif"/>
              </a:rPr>
              <a:t> </a:t>
            </a:r>
            <a:r>
              <a:rPr sz="2800" spc="130" dirty="0">
                <a:latin typeface="Microsoft Sans Serif"/>
                <a:cs typeface="Microsoft Sans Serif"/>
              </a:rPr>
              <a:t>trouver</a:t>
            </a:r>
            <a:r>
              <a:rPr sz="2800" spc="-10" dirty="0">
                <a:latin typeface="Microsoft Sans Serif"/>
                <a:cs typeface="Microsoft Sans Serif"/>
              </a:rPr>
              <a:t> </a:t>
            </a:r>
            <a:r>
              <a:rPr sz="2800" spc="30" dirty="0">
                <a:latin typeface="Microsoft Sans Serif"/>
                <a:cs typeface="Microsoft Sans Serif"/>
              </a:rPr>
              <a:t>des</a:t>
            </a:r>
            <a:r>
              <a:rPr sz="2800" spc="-10" dirty="0">
                <a:latin typeface="Microsoft Sans Serif"/>
                <a:cs typeface="Microsoft Sans Serif"/>
              </a:rPr>
              <a:t> </a:t>
            </a:r>
            <a:r>
              <a:rPr sz="2800" spc="120" dirty="0">
                <a:latin typeface="Microsoft Sans Serif"/>
                <a:cs typeface="Microsoft Sans Serif"/>
              </a:rPr>
              <a:t>informations</a:t>
            </a:r>
            <a:r>
              <a:rPr sz="2800" spc="-15" dirty="0">
                <a:latin typeface="Microsoft Sans Serif"/>
                <a:cs typeface="Microsoft Sans Serif"/>
              </a:rPr>
              <a:t> </a:t>
            </a:r>
            <a:r>
              <a:rPr sz="2800" spc="95" dirty="0">
                <a:latin typeface="Microsoft Sans Serif"/>
                <a:cs typeface="Microsoft Sans Serif"/>
              </a:rPr>
              <a:t>sur </a:t>
            </a:r>
            <a:r>
              <a:rPr sz="2800" spc="-730" dirty="0">
                <a:latin typeface="Microsoft Sans Serif"/>
                <a:cs typeface="Microsoft Sans Serif"/>
              </a:rPr>
              <a:t> </a:t>
            </a:r>
            <a:r>
              <a:rPr sz="2800" dirty="0">
                <a:latin typeface="Microsoft Sans Serif"/>
                <a:cs typeface="Microsoft Sans Serif"/>
              </a:rPr>
              <a:t>les</a:t>
            </a:r>
            <a:r>
              <a:rPr sz="2800" spc="-25" dirty="0">
                <a:latin typeface="Microsoft Sans Serif"/>
                <a:cs typeface="Microsoft Sans Serif"/>
              </a:rPr>
              <a:t> </a:t>
            </a:r>
            <a:r>
              <a:rPr sz="2800" spc="30" dirty="0">
                <a:latin typeface="Microsoft Sans Serif"/>
                <a:cs typeface="Microsoft Sans Serif"/>
              </a:rPr>
              <a:t>règles</a:t>
            </a:r>
            <a:r>
              <a:rPr sz="2800" spc="-20" dirty="0">
                <a:latin typeface="Microsoft Sans Serif"/>
                <a:cs typeface="Microsoft Sans Serif"/>
              </a:rPr>
              <a:t> </a:t>
            </a:r>
            <a:r>
              <a:rPr sz="2800" spc="40" dirty="0">
                <a:latin typeface="Microsoft Sans Serif"/>
                <a:cs typeface="Microsoft Sans Serif"/>
              </a:rPr>
              <a:t>d’association</a:t>
            </a:r>
            <a:endParaRPr sz="2800">
              <a:latin typeface="Microsoft Sans Serif"/>
              <a:cs typeface="Microsoft Sans Serif"/>
            </a:endParaRPr>
          </a:p>
          <a:p>
            <a:pPr marL="12700" marR="11430">
              <a:lnSpc>
                <a:spcPct val="165200"/>
              </a:lnSpc>
              <a:spcBef>
                <a:spcPts val="2855"/>
              </a:spcBef>
            </a:pPr>
            <a:r>
              <a:rPr sz="2800" b="1" spc="105" dirty="0">
                <a:latin typeface="Arial"/>
                <a:cs typeface="Arial"/>
              </a:rPr>
              <a:t>Un</a:t>
            </a:r>
            <a:r>
              <a:rPr sz="2800" b="1" spc="-45" dirty="0">
                <a:latin typeface="Arial"/>
                <a:cs typeface="Arial"/>
              </a:rPr>
              <a:t> </a:t>
            </a:r>
            <a:r>
              <a:rPr sz="2800" b="1" spc="75" dirty="0">
                <a:latin typeface="Arial"/>
                <a:cs typeface="Arial"/>
              </a:rPr>
              <a:t>ensemble</a:t>
            </a:r>
            <a:r>
              <a:rPr sz="2800" b="1" spc="-45" dirty="0">
                <a:latin typeface="Arial"/>
                <a:cs typeface="Arial"/>
              </a:rPr>
              <a:t> </a:t>
            </a:r>
            <a:r>
              <a:rPr sz="2800" b="1" spc="95" dirty="0">
                <a:latin typeface="Arial"/>
                <a:cs typeface="Arial"/>
              </a:rPr>
              <a:t>d'éléments</a:t>
            </a:r>
            <a:r>
              <a:rPr sz="2800" b="1" spc="-45" dirty="0">
                <a:latin typeface="Arial"/>
                <a:cs typeface="Arial"/>
              </a:rPr>
              <a:t> </a:t>
            </a:r>
            <a:r>
              <a:rPr sz="2800" b="1" spc="100" dirty="0">
                <a:latin typeface="Arial"/>
                <a:cs typeface="Arial"/>
              </a:rPr>
              <a:t>fréquents</a:t>
            </a:r>
            <a:r>
              <a:rPr sz="2800" b="1" spc="-45" dirty="0">
                <a:latin typeface="Arial"/>
                <a:cs typeface="Arial"/>
              </a:rPr>
              <a:t> </a:t>
            </a:r>
            <a:r>
              <a:rPr sz="2800" b="1" spc="65" dirty="0">
                <a:latin typeface="Arial"/>
                <a:cs typeface="Arial"/>
              </a:rPr>
              <a:t>est</a:t>
            </a:r>
            <a:r>
              <a:rPr sz="2800" b="1" spc="-45" dirty="0">
                <a:latin typeface="Arial"/>
                <a:cs typeface="Arial"/>
              </a:rPr>
              <a:t> </a:t>
            </a:r>
            <a:r>
              <a:rPr sz="2800" b="1" spc="114" dirty="0">
                <a:latin typeface="Arial"/>
                <a:cs typeface="Arial"/>
              </a:rPr>
              <a:t>une</a:t>
            </a:r>
            <a:r>
              <a:rPr sz="2800" b="1" spc="-45" dirty="0">
                <a:latin typeface="Arial"/>
                <a:cs typeface="Arial"/>
              </a:rPr>
              <a:t> </a:t>
            </a:r>
            <a:r>
              <a:rPr sz="2800" b="1" spc="50" dirty="0">
                <a:latin typeface="Arial"/>
                <a:cs typeface="Arial"/>
              </a:rPr>
              <a:t>combinaison</a:t>
            </a:r>
            <a:r>
              <a:rPr sz="2800" b="1" spc="-45" dirty="0">
                <a:latin typeface="Arial"/>
                <a:cs typeface="Arial"/>
              </a:rPr>
              <a:t> </a:t>
            </a:r>
            <a:r>
              <a:rPr sz="2800" spc="80" dirty="0">
                <a:latin typeface="Microsoft Sans Serif"/>
                <a:cs typeface="Microsoft Sans Serif"/>
              </a:rPr>
              <a:t>de</a:t>
            </a:r>
            <a:r>
              <a:rPr sz="2800" spc="-10" dirty="0">
                <a:latin typeface="Microsoft Sans Serif"/>
                <a:cs typeface="Microsoft Sans Serif"/>
              </a:rPr>
              <a:t> </a:t>
            </a:r>
            <a:r>
              <a:rPr sz="2800" spc="105" dirty="0">
                <a:latin typeface="Microsoft Sans Serif"/>
                <a:cs typeface="Microsoft Sans Serif"/>
              </a:rPr>
              <a:t>tous</a:t>
            </a:r>
            <a:r>
              <a:rPr sz="2800" spc="-10" dirty="0">
                <a:latin typeface="Microsoft Sans Serif"/>
                <a:cs typeface="Microsoft Sans Serif"/>
              </a:rPr>
              <a:t> </a:t>
            </a:r>
            <a:r>
              <a:rPr sz="2800" dirty="0">
                <a:latin typeface="Microsoft Sans Serif"/>
                <a:cs typeface="Microsoft Sans Serif"/>
              </a:rPr>
              <a:t>les</a:t>
            </a:r>
            <a:r>
              <a:rPr sz="2800" spc="-10" dirty="0">
                <a:latin typeface="Microsoft Sans Serif"/>
                <a:cs typeface="Microsoft Sans Serif"/>
              </a:rPr>
              <a:t> </a:t>
            </a:r>
            <a:r>
              <a:rPr sz="2800" spc="80" dirty="0">
                <a:latin typeface="Microsoft Sans Serif"/>
                <a:cs typeface="Microsoft Sans Serif"/>
              </a:rPr>
              <a:t>éléments</a:t>
            </a:r>
            <a:r>
              <a:rPr sz="2800" spc="-5" dirty="0">
                <a:latin typeface="Microsoft Sans Serif"/>
                <a:cs typeface="Microsoft Sans Serif"/>
              </a:rPr>
              <a:t> </a:t>
            </a:r>
            <a:r>
              <a:rPr sz="2800" spc="30" dirty="0">
                <a:latin typeface="Microsoft Sans Serif"/>
                <a:cs typeface="Microsoft Sans Serif"/>
              </a:rPr>
              <a:t>des</a:t>
            </a:r>
            <a:r>
              <a:rPr sz="2800" spc="-10" dirty="0">
                <a:latin typeface="Microsoft Sans Serif"/>
                <a:cs typeface="Microsoft Sans Serif"/>
              </a:rPr>
              <a:t> </a:t>
            </a:r>
            <a:r>
              <a:rPr sz="2800" spc="75" dirty="0">
                <a:latin typeface="Microsoft Sans Serif"/>
                <a:cs typeface="Microsoft Sans Serif"/>
              </a:rPr>
              <a:t>données</a:t>
            </a:r>
            <a:r>
              <a:rPr sz="2800" spc="-10" dirty="0">
                <a:latin typeface="Microsoft Sans Serif"/>
                <a:cs typeface="Microsoft Sans Serif"/>
              </a:rPr>
              <a:t> </a:t>
            </a:r>
            <a:r>
              <a:rPr sz="2800" spc="80" dirty="0">
                <a:latin typeface="Microsoft Sans Serif"/>
                <a:cs typeface="Microsoft Sans Serif"/>
              </a:rPr>
              <a:t>de </a:t>
            </a:r>
            <a:r>
              <a:rPr sz="2800" spc="-730" dirty="0">
                <a:latin typeface="Microsoft Sans Serif"/>
                <a:cs typeface="Microsoft Sans Serif"/>
              </a:rPr>
              <a:t> </a:t>
            </a:r>
            <a:r>
              <a:rPr sz="2800" spc="90" dirty="0">
                <a:latin typeface="Microsoft Sans Serif"/>
                <a:cs typeface="Microsoft Sans Serif"/>
              </a:rPr>
              <a:t>transaction</a:t>
            </a:r>
            <a:r>
              <a:rPr sz="2800" spc="-25" dirty="0">
                <a:latin typeface="Microsoft Sans Serif"/>
                <a:cs typeface="Microsoft Sans Serif"/>
              </a:rPr>
              <a:t> </a:t>
            </a:r>
            <a:r>
              <a:rPr sz="2800" spc="125" dirty="0">
                <a:latin typeface="Microsoft Sans Serif"/>
                <a:cs typeface="Microsoft Sans Serif"/>
              </a:rPr>
              <a:t>qui</a:t>
            </a:r>
            <a:r>
              <a:rPr sz="2800" spc="-20" dirty="0">
                <a:latin typeface="Microsoft Sans Serif"/>
                <a:cs typeface="Microsoft Sans Serif"/>
              </a:rPr>
              <a:t> </a:t>
            </a:r>
            <a:r>
              <a:rPr sz="2800" spc="105" dirty="0">
                <a:latin typeface="Microsoft Sans Serif"/>
                <a:cs typeface="Microsoft Sans Serif"/>
              </a:rPr>
              <a:t>sont</a:t>
            </a:r>
            <a:r>
              <a:rPr sz="2800" spc="-20" dirty="0">
                <a:latin typeface="Microsoft Sans Serif"/>
                <a:cs typeface="Microsoft Sans Serif"/>
              </a:rPr>
              <a:t> </a:t>
            </a:r>
            <a:r>
              <a:rPr sz="2800" spc="130" dirty="0">
                <a:latin typeface="Microsoft Sans Serif"/>
                <a:cs typeface="Microsoft Sans Serif"/>
              </a:rPr>
              <a:t>mutuellement</a:t>
            </a:r>
            <a:r>
              <a:rPr sz="2800" spc="-20" dirty="0">
                <a:latin typeface="Microsoft Sans Serif"/>
                <a:cs typeface="Microsoft Sans Serif"/>
              </a:rPr>
              <a:t> </a:t>
            </a:r>
            <a:r>
              <a:rPr sz="2800" spc="70" dirty="0">
                <a:latin typeface="Microsoft Sans Serif"/>
                <a:cs typeface="Microsoft Sans Serif"/>
              </a:rPr>
              <a:t>interconnectés.</a:t>
            </a:r>
            <a:endParaRPr sz="2800">
              <a:latin typeface="Microsoft Sans Serif"/>
              <a:cs typeface="Microsoft Sans Serif"/>
            </a:endParaRPr>
          </a:p>
          <a:p>
            <a:pPr marL="12700" marR="5080">
              <a:lnSpc>
                <a:spcPct val="122800"/>
              </a:lnSpc>
              <a:spcBef>
                <a:spcPts val="750"/>
              </a:spcBef>
            </a:pPr>
            <a:r>
              <a:rPr sz="2800" b="1" dirty="0">
                <a:latin typeface="Arial"/>
                <a:cs typeface="Arial"/>
              </a:rPr>
              <a:t>La</a:t>
            </a:r>
            <a:r>
              <a:rPr sz="2800" b="1" spc="-50" dirty="0">
                <a:latin typeface="Arial"/>
                <a:cs typeface="Arial"/>
              </a:rPr>
              <a:t> </a:t>
            </a:r>
            <a:r>
              <a:rPr sz="2800" b="1" spc="50" dirty="0">
                <a:latin typeface="Arial"/>
                <a:cs typeface="Arial"/>
              </a:rPr>
              <a:t>combinaison</a:t>
            </a:r>
            <a:r>
              <a:rPr sz="2800" b="1" spc="-50" dirty="0">
                <a:latin typeface="Arial"/>
                <a:cs typeface="Arial"/>
              </a:rPr>
              <a:t> </a:t>
            </a:r>
            <a:r>
              <a:rPr sz="2800" spc="130" dirty="0">
                <a:latin typeface="Microsoft Sans Serif"/>
                <a:cs typeface="Microsoft Sans Serif"/>
              </a:rPr>
              <a:t>peut</a:t>
            </a:r>
            <a:r>
              <a:rPr sz="2800" spc="-15" dirty="0">
                <a:latin typeface="Microsoft Sans Serif"/>
                <a:cs typeface="Microsoft Sans Serif"/>
              </a:rPr>
              <a:t> </a:t>
            </a:r>
            <a:r>
              <a:rPr sz="2800" spc="105" dirty="0">
                <a:latin typeface="Microsoft Sans Serif"/>
                <a:cs typeface="Microsoft Sans Serif"/>
              </a:rPr>
              <a:t>être</a:t>
            </a:r>
            <a:r>
              <a:rPr sz="2800" spc="-15" dirty="0">
                <a:latin typeface="Microsoft Sans Serif"/>
                <a:cs typeface="Microsoft Sans Serif"/>
              </a:rPr>
              <a:t> </a:t>
            </a:r>
            <a:r>
              <a:rPr sz="2800" spc="100" dirty="0">
                <a:latin typeface="Microsoft Sans Serif"/>
                <a:cs typeface="Microsoft Sans Serif"/>
              </a:rPr>
              <a:t>trouvée</a:t>
            </a:r>
            <a:r>
              <a:rPr sz="2800" spc="-15" dirty="0">
                <a:latin typeface="Microsoft Sans Serif"/>
                <a:cs typeface="Microsoft Sans Serif"/>
              </a:rPr>
              <a:t> </a:t>
            </a:r>
            <a:r>
              <a:rPr sz="2800" spc="85" dirty="0">
                <a:latin typeface="Microsoft Sans Serif"/>
                <a:cs typeface="Microsoft Sans Serif"/>
              </a:rPr>
              <a:t>en</a:t>
            </a:r>
            <a:r>
              <a:rPr sz="2800" spc="-10" dirty="0">
                <a:latin typeface="Microsoft Sans Serif"/>
                <a:cs typeface="Microsoft Sans Serif"/>
              </a:rPr>
              <a:t> </a:t>
            </a:r>
            <a:r>
              <a:rPr sz="2800" spc="95" dirty="0">
                <a:latin typeface="Microsoft Sans Serif"/>
                <a:cs typeface="Microsoft Sans Serif"/>
              </a:rPr>
              <a:t>utilisant</a:t>
            </a:r>
            <a:r>
              <a:rPr sz="2800" spc="-15" dirty="0">
                <a:latin typeface="Microsoft Sans Serif"/>
                <a:cs typeface="Microsoft Sans Serif"/>
              </a:rPr>
              <a:t> </a:t>
            </a:r>
            <a:r>
              <a:rPr sz="2800" spc="75" dirty="0">
                <a:latin typeface="Microsoft Sans Serif"/>
                <a:cs typeface="Microsoft Sans Serif"/>
              </a:rPr>
              <a:t>plusieurs</a:t>
            </a:r>
            <a:r>
              <a:rPr sz="2800" spc="-15" dirty="0">
                <a:latin typeface="Microsoft Sans Serif"/>
                <a:cs typeface="Microsoft Sans Serif"/>
              </a:rPr>
              <a:t> </a:t>
            </a:r>
            <a:r>
              <a:rPr sz="2800" spc="75" dirty="0">
                <a:latin typeface="Microsoft Sans Serif"/>
                <a:cs typeface="Microsoft Sans Serif"/>
              </a:rPr>
              <a:t>techniques</a:t>
            </a:r>
            <a:r>
              <a:rPr sz="2800" spc="-15" dirty="0">
                <a:latin typeface="Microsoft Sans Serif"/>
                <a:cs typeface="Microsoft Sans Serif"/>
              </a:rPr>
              <a:t> </a:t>
            </a:r>
            <a:r>
              <a:rPr sz="2800" spc="110" dirty="0">
                <a:latin typeface="Microsoft Sans Serif"/>
                <a:cs typeface="Microsoft Sans Serif"/>
              </a:rPr>
              <a:t>d'algorithme</a:t>
            </a:r>
            <a:r>
              <a:rPr sz="2800" spc="-15" dirty="0">
                <a:latin typeface="Microsoft Sans Serif"/>
                <a:cs typeface="Microsoft Sans Serif"/>
              </a:rPr>
              <a:t> </a:t>
            </a:r>
            <a:r>
              <a:rPr sz="2800" spc="110" dirty="0">
                <a:latin typeface="Microsoft Sans Serif"/>
                <a:cs typeface="Microsoft Sans Serif"/>
              </a:rPr>
              <a:t>d'exploration</a:t>
            </a:r>
            <a:r>
              <a:rPr sz="2800" spc="-15" dirty="0">
                <a:latin typeface="Microsoft Sans Serif"/>
                <a:cs typeface="Microsoft Sans Serif"/>
              </a:rPr>
              <a:t> </a:t>
            </a:r>
            <a:r>
              <a:rPr sz="2800" spc="80" dirty="0">
                <a:latin typeface="Microsoft Sans Serif"/>
                <a:cs typeface="Microsoft Sans Serif"/>
              </a:rPr>
              <a:t>de </a:t>
            </a:r>
            <a:r>
              <a:rPr sz="2800" spc="-725" dirty="0">
                <a:latin typeface="Microsoft Sans Serif"/>
                <a:cs typeface="Microsoft Sans Serif"/>
              </a:rPr>
              <a:t> </a:t>
            </a:r>
            <a:r>
              <a:rPr sz="2800" spc="55" dirty="0">
                <a:latin typeface="Microsoft Sans Serif"/>
                <a:cs typeface="Microsoft Sans Serif"/>
              </a:rPr>
              <a:t>données,</a:t>
            </a:r>
            <a:r>
              <a:rPr sz="2800" spc="-20" dirty="0">
                <a:latin typeface="Microsoft Sans Serif"/>
                <a:cs typeface="Microsoft Sans Serif"/>
              </a:rPr>
              <a:t> </a:t>
            </a:r>
            <a:r>
              <a:rPr sz="2800" spc="160" dirty="0">
                <a:latin typeface="Microsoft Sans Serif"/>
                <a:cs typeface="Microsoft Sans Serif"/>
              </a:rPr>
              <a:t>dont</a:t>
            </a:r>
            <a:r>
              <a:rPr sz="2800" spc="-20" dirty="0">
                <a:latin typeface="Microsoft Sans Serif"/>
                <a:cs typeface="Microsoft Sans Serif"/>
              </a:rPr>
              <a:t> </a:t>
            </a:r>
            <a:r>
              <a:rPr sz="2800" spc="114" dirty="0">
                <a:latin typeface="Microsoft Sans Serif"/>
                <a:cs typeface="Microsoft Sans Serif"/>
              </a:rPr>
              <a:t>l'un</a:t>
            </a:r>
            <a:r>
              <a:rPr sz="2800" spc="-20" dirty="0">
                <a:latin typeface="Microsoft Sans Serif"/>
                <a:cs typeface="Microsoft Sans Serif"/>
              </a:rPr>
              <a:t> </a:t>
            </a:r>
            <a:r>
              <a:rPr sz="2800" spc="50" dirty="0">
                <a:latin typeface="Microsoft Sans Serif"/>
                <a:cs typeface="Microsoft Sans Serif"/>
              </a:rPr>
              <a:t>est</a:t>
            </a:r>
            <a:r>
              <a:rPr sz="2800" spc="-25" dirty="0">
                <a:latin typeface="Microsoft Sans Serif"/>
                <a:cs typeface="Microsoft Sans Serif"/>
              </a:rPr>
              <a:t> </a:t>
            </a:r>
            <a:r>
              <a:rPr sz="2800" b="1" spc="100" dirty="0">
                <a:solidFill>
                  <a:srgbClr val="FF1616"/>
                </a:solidFill>
                <a:latin typeface="Arial"/>
                <a:cs typeface="Arial"/>
              </a:rPr>
              <a:t>l'algorithme</a:t>
            </a:r>
            <a:r>
              <a:rPr sz="2800" b="1" spc="-55" dirty="0">
                <a:solidFill>
                  <a:srgbClr val="FF1616"/>
                </a:solidFill>
                <a:latin typeface="Arial"/>
                <a:cs typeface="Arial"/>
              </a:rPr>
              <a:t> </a:t>
            </a:r>
            <a:r>
              <a:rPr sz="2800" b="1" spc="130" dirty="0">
                <a:solidFill>
                  <a:srgbClr val="FF1616"/>
                </a:solidFill>
                <a:latin typeface="Arial"/>
                <a:cs typeface="Arial"/>
              </a:rPr>
              <a:t>a</a:t>
            </a:r>
            <a:r>
              <a:rPr sz="2800" b="1" spc="-55" dirty="0">
                <a:solidFill>
                  <a:srgbClr val="FF1616"/>
                </a:solidFill>
                <a:latin typeface="Arial"/>
                <a:cs typeface="Arial"/>
              </a:rPr>
              <a:t> </a:t>
            </a:r>
            <a:r>
              <a:rPr sz="2800" b="1" spc="85" dirty="0">
                <a:solidFill>
                  <a:srgbClr val="FF1616"/>
                </a:solidFill>
                <a:latin typeface="Arial"/>
                <a:cs typeface="Arial"/>
              </a:rPr>
              <a:t>priori.</a:t>
            </a:r>
            <a:endParaRPr sz="28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8093811"/>
            <a:ext cx="3492500" cy="2193290"/>
            <a:chOff x="0" y="8093811"/>
            <a:chExt cx="3492500" cy="2193290"/>
          </a:xfrm>
        </p:grpSpPr>
        <p:sp>
          <p:nvSpPr>
            <p:cNvPr id="3" name="object 3"/>
            <p:cNvSpPr/>
            <p:nvPr/>
          </p:nvSpPr>
          <p:spPr>
            <a:xfrm>
              <a:off x="0" y="8093811"/>
              <a:ext cx="3492500" cy="2193290"/>
            </a:xfrm>
            <a:custGeom>
              <a:avLst/>
              <a:gdLst/>
              <a:ahLst/>
              <a:cxnLst/>
              <a:rect l="l" t="t" r="r" b="b"/>
              <a:pathLst>
                <a:path w="3492500" h="2193290">
                  <a:moveTo>
                    <a:pt x="3451121" y="2193187"/>
                  </a:moveTo>
                  <a:lnTo>
                    <a:pt x="0" y="2193187"/>
                  </a:lnTo>
                  <a:lnTo>
                    <a:pt x="0" y="446426"/>
                  </a:lnTo>
                  <a:lnTo>
                    <a:pt x="31692" y="410137"/>
                  </a:lnTo>
                  <a:lnTo>
                    <a:pt x="60575" y="379575"/>
                  </a:lnTo>
                  <a:lnTo>
                    <a:pt x="89531" y="351317"/>
                  </a:lnTo>
                  <a:lnTo>
                    <a:pt x="118878" y="325058"/>
                  </a:lnTo>
                  <a:lnTo>
                    <a:pt x="148932" y="300490"/>
                  </a:lnTo>
                  <a:lnTo>
                    <a:pt x="180012" y="277310"/>
                  </a:lnTo>
                  <a:lnTo>
                    <a:pt x="212436" y="255210"/>
                  </a:lnTo>
                  <a:lnTo>
                    <a:pt x="246520" y="233884"/>
                  </a:lnTo>
                  <a:lnTo>
                    <a:pt x="282584" y="213028"/>
                  </a:lnTo>
                  <a:lnTo>
                    <a:pt x="320943" y="192334"/>
                  </a:lnTo>
                  <a:lnTo>
                    <a:pt x="361916" y="171498"/>
                  </a:lnTo>
                  <a:lnTo>
                    <a:pt x="405820" y="150212"/>
                  </a:lnTo>
                  <a:lnTo>
                    <a:pt x="452974" y="128172"/>
                  </a:lnTo>
                  <a:lnTo>
                    <a:pt x="617105" y="54464"/>
                  </a:lnTo>
                  <a:lnTo>
                    <a:pt x="671221" y="34572"/>
                  </a:lnTo>
                  <a:lnTo>
                    <a:pt x="732889" y="19316"/>
                  </a:lnTo>
                  <a:lnTo>
                    <a:pt x="801535" y="8560"/>
                  </a:lnTo>
                  <a:lnTo>
                    <a:pt x="876583" y="2166"/>
                  </a:lnTo>
                  <a:lnTo>
                    <a:pt x="916329" y="563"/>
                  </a:lnTo>
                  <a:lnTo>
                    <a:pt x="957459" y="0"/>
                  </a:lnTo>
                  <a:lnTo>
                    <a:pt x="999903" y="458"/>
                  </a:lnTo>
                  <a:lnTo>
                    <a:pt x="1043588" y="1923"/>
                  </a:lnTo>
                  <a:lnTo>
                    <a:pt x="1088442" y="4376"/>
                  </a:lnTo>
                  <a:lnTo>
                    <a:pt x="1134394" y="7800"/>
                  </a:lnTo>
                  <a:lnTo>
                    <a:pt x="1181372" y="12178"/>
                  </a:lnTo>
                  <a:lnTo>
                    <a:pt x="1229303" y="17494"/>
                  </a:lnTo>
                  <a:lnTo>
                    <a:pt x="1278116" y="23730"/>
                  </a:lnTo>
                  <a:lnTo>
                    <a:pt x="1327739" y="30869"/>
                  </a:lnTo>
                  <a:lnTo>
                    <a:pt x="1378100" y="38894"/>
                  </a:lnTo>
                  <a:lnTo>
                    <a:pt x="1429127" y="47788"/>
                  </a:lnTo>
                  <a:lnTo>
                    <a:pt x="1480749" y="57533"/>
                  </a:lnTo>
                  <a:lnTo>
                    <a:pt x="1532893" y="68114"/>
                  </a:lnTo>
                  <a:lnTo>
                    <a:pt x="1585487" y="79512"/>
                  </a:lnTo>
                  <a:lnTo>
                    <a:pt x="1638461" y="91712"/>
                  </a:lnTo>
                  <a:lnTo>
                    <a:pt x="1691741" y="104694"/>
                  </a:lnTo>
                  <a:lnTo>
                    <a:pt x="1745256" y="118444"/>
                  </a:lnTo>
                  <a:lnTo>
                    <a:pt x="1798935" y="132943"/>
                  </a:lnTo>
                  <a:lnTo>
                    <a:pt x="1852704" y="148174"/>
                  </a:lnTo>
                  <a:lnTo>
                    <a:pt x="1906493" y="164121"/>
                  </a:lnTo>
                  <a:lnTo>
                    <a:pt x="1960229" y="180766"/>
                  </a:lnTo>
                  <a:lnTo>
                    <a:pt x="2013841" y="198092"/>
                  </a:lnTo>
                  <a:lnTo>
                    <a:pt x="2067256" y="216083"/>
                  </a:lnTo>
                  <a:lnTo>
                    <a:pt x="2120403" y="234721"/>
                  </a:lnTo>
                  <a:lnTo>
                    <a:pt x="2173211" y="253988"/>
                  </a:lnTo>
                  <a:lnTo>
                    <a:pt x="2225606" y="273869"/>
                  </a:lnTo>
                  <a:lnTo>
                    <a:pt x="2277517" y="294346"/>
                  </a:lnTo>
                  <a:lnTo>
                    <a:pt x="2328873" y="315402"/>
                  </a:lnTo>
                  <a:lnTo>
                    <a:pt x="2379601" y="337019"/>
                  </a:lnTo>
                  <a:lnTo>
                    <a:pt x="2429629" y="359182"/>
                  </a:lnTo>
                  <a:lnTo>
                    <a:pt x="2478887" y="381872"/>
                  </a:lnTo>
                  <a:lnTo>
                    <a:pt x="2527301" y="405072"/>
                  </a:lnTo>
                  <a:lnTo>
                    <a:pt x="2574800" y="428767"/>
                  </a:lnTo>
                  <a:lnTo>
                    <a:pt x="2621312" y="452937"/>
                  </a:lnTo>
                  <a:lnTo>
                    <a:pt x="2666765" y="477568"/>
                  </a:lnTo>
                  <a:lnTo>
                    <a:pt x="2711087" y="502640"/>
                  </a:lnTo>
                  <a:lnTo>
                    <a:pt x="2754207" y="528138"/>
                  </a:lnTo>
                  <a:lnTo>
                    <a:pt x="2796052" y="554044"/>
                  </a:lnTo>
                  <a:lnTo>
                    <a:pt x="2836551" y="580342"/>
                  </a:lnTo>
                  <a:lnTo>
                    <a:pt x="2875632" y="607013"/>
                  </a:lnTo>
                  <a:lnTo>
                    <a:pt x="2913222" y="634042"/>
                  </a:lnTo>
                  <a:lnTo>
                    <a:pt x="2949250" y="661411"/>
                  </a:lnTo>
                  <a:lnTo>
                    <a:pt x="2983645" y="689102"/>
                  </a:lnTo>
                  <a:lnTo>
                    <a:pt x="3016334" y="717100"/>
                  </a:lnTo>
                  <a:lnTo>
                    <a:pt x="3047245" y="745386"/>
                  </a:lnTo>
                  <a:lnTo>
                    <a:pt x="3076307" y="773944"/>
                  </a:lnTo>
                  <a:lnTo>
                    <a:pt x="3103447" y="802757"/>
                  </a:lnTo>
                  <a:lnTo>
                    <a:pt x="3128594" y="831808"/>
                  </a:lnTo>
                  <a:lnTo>
                    <a:pt x="3172620" y="890553"/>
                  </a:lnTo>
                  <a:lnTo>
                    <a:pt x="3221588" y="972232"/>
                  </a:lnTo>
                  <a:lnTo>
                    <a:pt x="3250146" y="1023330"/>
                  </a:lnTo>
                  <a:lnTo>
                    <a:pt x="3277044" y="1073565"/>
                  </a:lnTo>
                  <a:lnTo>
                    <a:pt x="3302294" y="1122995"/>
                  </a:lnTo>
                  <a:lnTo>
                    <a:pt x="3325908" y="1171677"/>
                  </a:lnTo>
                  <a:lnTo>
                    <a:pt x="3347897" y="1219670"/>
                  </a:lnTo>
                  <a:lnTo>
                    <a:pt x="3368275" y="1267030"/>
                  </a:lnTo>
                  <a:lnTo>
                    <a:pt x="3387054" y="1313816"/>
                  </a:lnTo>
                  <a:lnTo>
                    <a:pt x="3404246" y="1360085"/>
                  </a:lnTo>
                  <a:lnTo>
                    <a:pt x="3419863" y="1405895"/>
                  </a:lnTo>
                  <a:lnTo>
                    <a:pt x="3433917" y="1451304"/>
                  </a:lnTo>
                  <a:lnTo>
                    <a:pt x="3446421" y="1496368"/>
                  </a:lnTo>
                  <a:lnTo>
                    <a:pt x="3457387" y="1541146"/>
                  </a:lnTo>
                  <a:lnTo>
                    <a:pt x="3466827" y="1585695"/>
                  </a:lnTo>
                  <a:lnTo>
                    <a:pt x="3474753" y="1630074"/>
                  </a:lnTo>
                  <a:lnTo>
                    <a:pt x="3481178" y="1674339"/>
                  </a:lnTo>
                  <a:lnTo>
                    <a:pt x="3486114" y="1718548"/>
                  </a:lnTo>
                  <a:lnTo>
                    <a:pt x="3489573" y="1762759"/>
                  </a:lnTo>
                  <a:lnTo>
                    <a:pt x="3491567" y="1807030"/>
                  </a:lnTo>
                  <a:lnTo>
                    <a:pt x="3492109" y="1851418"/>
                  </a:lnTo>
                  <a:lnTo>
                    <a:pt x="3491211" y="1895981"/>
                  </a:lnTo>
                  <a:lnTo>
                    <a:pt x="3488885" y="1940776"/>
                  </a:lnTo>
                  <a:lnTo>
                    <a:pt x="3485143" y="1985862"/>
                  </a:lnTo>
                  <a:lnTo>
                    <a:pt x="3479998" y="2031295"/>
                  </a:lnTo>
                  <a:lnTo>
                    <a:pt x="3473462" y="2077134"/>
                  </a:lnTo>
                  <a:lnTo>
                    <a:pt x="3465547" y="2123435"/>
                  </a:lnTo>
                  <a:lnTo>
                    <a:pt x="3456266" y="2170258"/>
                  </a:lnTo>
                  <a:lnTo>
                    <a:pt x="3451121" y="2193187"/>
                  </a:lnTo>
                  <a:close/>
                </a:path>
              </a:pathLst>
            </a:custGeom>
            <a:solidFill>
              <a:srgbClr val="5270FF"/>
            </a:solidFill>
          </p:spPr>
          <p:txBody>
            <a:bodyPr wrap="square" lIns="0" tIns="0" rIns="0" bIns="0" rtlCol="0"/>
            <a:lstStyle/>
            <a:p>
              <a:endParaRPr/>
            </a:p>
          </p:txBody>
        </p:sp>
        <p:sp>
          <p:nvSpPr>
            <p:cNvPr id="4" name="object 4"/>
            <p:cNvSpPr/>
            <p:nvPr/>
          </p:nvSpPr>
          <p:spPr>
            <a:xfrm>
              <a:off x="0" y="9052883"/>
              <a:ext cx="2588260" cy="1234440"/>
            </a:xfrm>
            <a:custGeom>
              <a:avLst/>
              <a:gdLst/>
              <a:ahLst/>
              <a:cxnLst/>
              <a:rect l="l" t="t" r="r" b="b"/>
              <a:pathLst>
                <a:path w="2588260" h="1234440">
                  <a:moveTo>
                    <a:pt x="2587939" y="1234115"/>
                  </a:moveTo>
                  <a:lnTo>
                    <a:pt x="0" y="1234115"/>
                  </a:lnTo>
                  <a:lnTo>
                    <a:pt x="0" y="441725"/>
                  </a:lnTo>
                  <a:lnTo>
                    <a:pt x="42986" y="381825"/>
                  </a:lnTo>
                  <a:lnTo>
                    <a:pt x="74033" y="341609"/>
                  </a:lnTo>
                  <a:lnTo>
                    <a:pt x="103835" y="305957"/>
                  </a:lnTo>
                  <a:lnTo>
                    <a:pt x="133033" y="274254"/>
                  </a:lnTo>
                  <a:lnTo>
                    <a:pt x="162271" y="245883"/>
                  </a:lnTo>
                  <a:lnTo>
                    <a:pt x="192189" y="220231"/>
                  </a:lnTo>
                  <a:lnTo>
                    <a:pt x="223432" y="196681"/>
                  </a:lnTo>
                  <a:lnTo>
                    <a:pt x="256746" y="174557"/>
                  </a:lnTo>
                  <a:lnTo>
                    <a:pt x="292458" y="153429"/>
                  </a:lnTo>
                  <a:lnTo>
                    <a:pt x="331526" y="132497"/>
                  </a:lnTo>
                  <a:lnTo>
                    <a:pt x="374487" y="111207"/>
                  </a:lnTo>
                  <a:lnTo>
                    <a:pt x="421984" y="88944"/>
                  </a:lnTo>
                  <a:lnTo>
                    <a:pt x="533154" y="39038"/>
                  </a:lnTo>
                  <a:lnTo>
                    <a:pt x="588703" y="20065"/>
                  </a:lnTo>
                  <a:lnTo>
                    <a:pt x="654465" y="7480"/>
                  </a:lnTo>
                  <a:lnTo>
                    <a:pt x="729321" y="1018"/>
                  </a:lnTo>
                  <a:lnTo>
                    <a:pt x="769810" y="0"/>
                  </a:lnTo>
                  <a:lnTo>
                    <a:pt x="812153" y="413"/>
                  </a:lnTo>
                  <a:lnTo>
                    <a:pt x="856211" y="2223"/>
                  </a:lnTo>
                  <a:lnTo>
                    <a:pt x="901844" y="5399"/>
                  </a:lnTo>
                  <a:lnTo>
                    <a:pt x="948911" y="9906"/>
                  </a:lnTo>
                  <a:lnTo>
                    <a:pt x="997274" y="15711"/>
                  </a:lnTo>
                  <a:lnTo>
                    <a:pt x="1046792" y="22782"/>
                  </a:lnTo>
                  <a:lnTo>
                    <a:pt x="1097326" y="31084"/>
                  </a:lnTo>
                  <a:lnTo>
                    <a:pt x="1148736" y="40585"/>
                  </a:lnTo>
                  <a:lnTo>
                    <a:pt x="1200882" y="51251"/>
                  </a:lnTo>
                  <a:lnTo>
                    <a:pt x="1253625" y="63050"/>
                  </a:lnTo>
                  <a:lnTo>
                    <a:pt x="1306824" y="75948"/>
                  </a:lnTo>
                  <a:lnTo>
                    <a:pt x="1360339" y="89912"/>
                  </a:lnTo>
                  <a:lnTo>
                    <a:pt x="1414032" y="104908"/>
                  </a:lnTo>
                  <a:lnTo>
                    <a:pt x="1467762" y="120904"/>
                  </a:lnTo>
                  <a:lnTo>
                    <a:pt x="1521390" y="137866"/>
                  </a:lnTo>
                  <a:lnTo>
                    <a:pt x="1574775" y="155761"/>
                  </a:lnTo>
                  <a:lnTo>
                    <a:pt x="1627779" y="174557"/>
                  </a:lnTo>
                  <a:lnTo>
                    <a:pt x="1680260" y="194218"/>
                  </a:lnTo>
                  <a:lnTo>
                    <a:pt x="1732080" y="214714"/>
                  </a:lnTo>
                  <a:lnTo>
                    <a:pt x="1783099" y="236010"/>
                  </a:lnTo>
                  <a:lnTo>
                    <a:pt x="1833177" y="258072"/>
                  </a:lnTo>
                  <a:lnTo>
                    <a:pt x="1882173" y="280869"/>
                  </a:lnTo>
                  <a:lnTo>
                    <a:pt x="1929949" y="304366"/>
                  </a:lnTo>
                  <a:lnTo>
                    <a:pt x="1976365" y="328531"/>
                  </a:lnTo>
                  <a:lnTo>
                    <a:pt x="2021280" y="353330"/>
                  </a:lnTo>
                  <a:lnTo>
                    <a:pt x="2064556" y="378731"/>
                  </a:lnTo>
                  <a:lnTo>
                    <a:pt x="2106051" y="404699"/>
                  </a:lnTo>
                  <a:lnTo>
                    <a:pt x="2145628" y="431202"/>
                  </a:lnTo>
                  <a:lnTo>
                    <a:pt x="2183145" y="458206"/>
                  </a:lnTo>
                  <a:lnTo>
                    <a:pt x="2218462" y="485679"/>
                  </a:lnTo>
                  <a:lnTo>
                    <a:pt x="2251442" y="513587"/>
                  </a:lnTo>
                  <a:lnTo>
                    <a:pt x="2281942" y="541896"/>
                  </a:lnTo>
                  <a:lnTo>
                    <a:pt x="2309824" y="570575"/>
                  </a:lnTo>
                  <a:lnTo>
                    <a:pt x="2334948" y="599589"/>
                  </a:lnTo>
                  <a:lnTo>
                    <a:pt x="2376363" y="658490"/>
                  </a:lnTo>
                  <a:lnTo>
                    <a:pt x="2406726" y="711035"/>
                  </a:lnTo>
                  <a:lnTo>
                    <a:pt x="2434686" y="762291"/>
                  </a:lnTo>
                  <a:lnTo>
                    <a:pt x="2460266" y="812376"/>
                  </a:lnTo>
                  <a:lnTo>
                    <a:pt x="2483492" y="861406"/>
                  </a:lnTo>
                  <a:lnTo>
                    <a:pt x="2504391" y="909500"/>
                  </a:lnTo>
                  <a:lnTo>
                    <a:pt x="2522987" y="956776"/>
                  </a:lnTo>
                  <a:lnTo>
                    <a:pt x="2539305" y="1003350"/>
                  </a:lnTo>
                  <a:lnTo>
                    <a:pt x="2553372" y="1049340"/>
                  </a:lnTo>
                  <a:lnTo>
                    <a:pt x="2565213" y="1094865"/>
                  </a:lnTo>
                  <a:lnTo>
                    <a:pt x="2574853" y="1140040"/>
                  </a:lnTo>
                  <a:lnTo>
                    <a:pt x="2582318" y="1184984"/>
                  </a:lnTo>
                  <a:lnTo>
                    <a:pt x="2587633" y="1229815"/>
                  </a:lnTo>
                  <a:lnTo>
                    <a:pt x="2587939" y="1234115"/>
                  </a:lnTo>
                  <a:close/>
                </a:path>
              </a:pathLst>
            </a:custGeom>
            <a:solidFill>
              <a:srgbClr val="37B5FF"/>
            </a:solidFill>
          </p:spPr>
          <p:txBody>
            <a:bodyPr wrap="square" lIns="0" tIns="0" rIns="0" bIns="0" rtlCol="0"/>
            <a:lstStyle/>
            <a:p>
              <a:endParaRPr/>
            </a:p>
          </p:txBody>
        </p:sp>
      </p:grpSp>
      <p:sp>
        <p:nvSpPr>
          <p:cNvPr id="5" name="object 5"/>
          <p:cNvSpPr txBox="1">
            <a:spLocks noGrp="1"/>
          </p:cNvSpPr>
          <p:nvPr>
            <p:ph type="title"/>
          </p:nvPr>
        </p:nvSpPr>
        <p:spPr>
          <a:xfrm>
            <a:off x="2071247" y="173835"/>
            <a:ext cx="3319145" cy="1475105"/>
          </a:xfrm>
          <a:prstGeom prst="rect">
            <a:avLst/>
          </a:prstGeom>
        </p:spPr>
        <p:txBody>
          <a:bodyPr vert="horz" wrap="square" lIns="0" tIns="13970" rIns="0" bIns="0" rtlCol="0">
            <a:spAutoFit/>
          </a:bodyPr>
          <a:lstStyle/>
          <a:p>
            <a:pPr marL="12700">
              <a:lnSpc>
                <a:spcPct val="100000"/>
              </a:lnSpc>
              <a:spcBef>
                <a:spcPts val="110"/>
              </a:spcBef>
            </a:pPr>
            <a:r>
              <a:rPr spc="-45" dirty="0"/>
              <a:t>A</a:t>
            </a:r>
            <a:r>
              <a:rPr spc="-550" dirty="0"/>
              <a:t>p</a:t>
            </a:r>
            <a:r>
              <a:rPr spc="-235" dirty="0"/>
              <a:t>r</a:t>
            </a:r>
            <a:r>
              <a:rPr spc="160" dirty="0"/>
              <a:t>i</a:t>
            </a:r>
            <a:r>
              <a:rPr spc="-665" dirty="0"/>
              <a:t>o</a:t>
            </a:r>
            <a:r>
              <a:rPr spc="-235" dirty="0"/>
              <a:t>r</a:t>
            </a:r>
            <a:r>
              <a:rPr spc="165" dirty="0"/>
              <a:t>i</a:t>
            </a:r>
          </a:p>
        </p:txBody>
      </p:sp>
      <p:grpSp>
        <p:nvGrpSpPr>
          <p:cNvPr id="6" name="object 6"/>
          <p:cNvGrpSpPr/>
          <p:nvPr/>
        </p:nvGrpSpPr>
        <p:grpSpPr>
          <a:xfrm>
            <a:off x="0" y="0"/>
            <a:ext cx="2252345" cy="4335145"/>
            <a:chOff x="0" y="0"/>
            <a:chExt cx="2252345" cy="4335145"/>
          </a:xfrm>
        </p:grpSpPr>
        <p:sp>
          <p:nvSpPr>
            <p:cNvPr id="7" name="object 7"/>
            <p:cNvSpPr/>
            <p:nvPr/>
          </p:nvSpPr>
          <p:spPr>
            <a:xfrm>
              <a:off x="0" y="0"/>
              <a:ext cx="1450340" cy="4335145"/>
            </a:xfrm>
            <a:custGeom>
              <a:avLst/>
              <a:gdLst/>
              <a:ahLst/>
              <a:cxnLst/>
              <a:rect l="l" t="t" r="r" b="b"/>
              <a:pathLst>
                <a:path w="1450340" h="4335145">
                  <a:moveTo>
                    <a:pt x="1436873" y="0"/>
                  </a:moveTo>
                  <a:lnTo>
                    <a:pt x="0" y="0"/>
                  </a:lnTo>
                  <a:lnTo>
                    <a:pt x="0" y="4334549"/>
                  </a:lnTo>
                  <a:lnTo>
                    <a:pt x="53325" y="4331152"/>
                  </a:lnTo>
                  <a:lnTo>
                    <a:pt x="111104" y="4324785"/>
                  </a:lnTo>
                  <a:lnTo>
                    <a:pt x="175331" y="4315102"/>
                  </a:lnTo>
                  <a:lnTo>
                    <a:pt x="246156" y="4301781"/>
                  </a:lnTo>
                  <a:lnTo>
                    <a:pt x="323728" y="4284504"/>
                  </a:lnTo>
                  <a:lnTo>
                    <a:pt x="408197" y="4262951"/>
                  </a:lnTo>
                  <a:lnTo>
                    <a:pt x="499714" y="4236801"/>
                  </a:lnTo>
                  <a:lnTo>
                    <a:pt x="559847" y="4215990"/>
                  </a:lnTo>
                  <a:lnTo>
                    <a:pt x="616292" y="4191079"/>
                  </a:lnTo>
                  <a:lnTo>
                    <a:pt x="669161" y="4162491"/>
                  </a:lnTo>
                  <a:lnTo>
                    <a:pt x="718565" y="4130647"/>
                  </a:lnTo>
                  <a:lnTo>
                    <a:pt x="764618" y="4095967"/>
                  </a:lnTo>
                  <a:lnTo>
                    <a:pt x="807430" y="4058873"/>
                  </a:lnTo>
                  <a:lnTo>
                    <a:pt x="847115" y="4019786"/>
                  </a:lnTo>
                  <a:lnTo>
                    <a:pt x="883783" y="3979127"/>
                  </a:lnTo>
                  <a:lnTo>
                    <a:pt x="917548" y="3937317"/>
                  </a:lnTo>
                  <a:lnTo>
                    <a:pt x="948521" y="3894777"/>
                  </a:lnTo>
                  <a:lnTo>
                    <a:pt x="976815" y="3851928"/>
                  </a:lnTo>
                  <a:lnTo>
                    <a:pt x="1002541" y="3809192"/>
                  </a:lnTo>
                  <a:lnTo>
                    <a:pt x="1025812" y="3766988"/>
                  </a:lnTo>
                  <a:lnTo>
                    <a:pt x="1046739" y="3725740"/>
                  </a:lnTo>
                  <a:lnTo>
                    <a:pt x="1065435" y="3685867"/>
                  </a:lnTo>
                  <a:lnTo>
                    <a:pt x="1082013" y="3647790"/>
                  </a:lnTo>
                  <a:lnTo>
                    <a:pt x="1096583" y="3611931"/>
                  </a:lnTo>
                  <a:lnTo>
                    <a:pt x="1120151" y="3548552"/>
                  </a:lnTo>
                  <a:lnTo>
                    <a:pt x="1143253" y="3480642"/>
                  </a:lnTo>
                  <a:lnTo>
                    <a:pt x="1148135" y="3466933"/>
                  </a:lnTo>
                  <a:lnTo>
                    <a:pt x="1162296" y="3415564"/>
                  </a:lnTo>
                  <a:lnTo>
                    <a:pt x="1176320" y="3354812"/>
                  </a:lnTo>
                  <a:lnTo>
                    <a:pt x="1184479" y="3317521"/>
                  </a:lnTo>
                  <a:lnTo>
                    <a:pt x="1193301" y="3276082"/>
                  </a:lnTo>
                  <a:lnTo>
                    <a:pt x="1202710" y="3230838"/>
                  </a:lnTo>
                  <a:lnTo>
                    <a:pt x="1212630" y="3182137"/>
                  </a:lnTo>
                  <a:lnTo>
                    <a:pt x="1222986" y="3130323"/>
                  </a:lnTo>
                  <a:lnTo>
                    <a:pt x="1233700" y="3075743"/>
                  </a:lnTo>
                  <a:lnTo>
                    <a:pt x="1244697" y="3018741"/>
                  </a:lnTo>
                  <a:lnTo>
                    <a:pt x="1255901" y="2959664"/>
                  </a:lnTo>
                  <a:lnTo>
                    <a:pt x="1267236" y="2898856"/>
                  </a:lnTo>
                  <a:lnTo>
                    <a:pt x="1278626" y="2836665"/>
                  </a:lnTo>
                  <a:lnTo>
                    <a:pt x="1289994" y="2773434"/>
                  </a:lnTo>
                  <a:lnTo>
                    <a:pt x="1301264" y="2709511"/>
                  </a:lnTo>
                  <a:lnTo>
                    <a:pt x="1312362" y="2645239"/>
                  </a:lnTo>
                  <a:lnTo>
                    <a:pt x="1323210" y="2580966"/>
                  </a:lnTo>
                  <a:lnTo>
                    <a:pt x="1333732" y="2517037"/>
                  </a:lnTo>
                  <a:lnTo>
                    <a:pt x="1343852" y="2453796"/>
                  </a:lnTo>
                  <a:lnTo>
                    <a:pt x="1353495" y="2391591"/>
                  </a:lnTo>
                  <a:lnTo>
                    <a:pt x="1362584" y="2330765"/>
                  </a:lnTo>
                  <a:lnTo>
                    <a:pt x="1371044" y="2271666"/>
                  </a:lnTo>
                  <a:lnTo>
                    <a:pt x="1378797" y="2214638"/>
                  </a:lnTo>
                  <a:lnTo>
                    <a:pt x="1385769" y="2160028"/>
                  </a:lnTo>
                  <a:lnTo>
                    <a:pt x="1391882" y="2108180"/>
                  </a:lnTo>
                  <a:lnTo>
                    <a:pt x="1397062" y="2059441"/>
                  </a:lnTo>
                  <a:lnTo>
                    <a:pt x="1401231" y="2014155"/>
                  </a:lnTo>
                  <a:lnTo>
                    <a:pt x="1404315" y="1972669"/>
                  </a:lnTo>
                  <a:lnTo>
                    <a:pt x="1413336" y="1746243"/>
                  </a:lnTo>
                  <a:lnTo>
                    <a:pt x="1416926" y="1648710"/>
                  </a:lnTo>
                  <a:lnTo>
                    <a:pt x="1418827" y="1596154"/>
                  </a:lnTo>
                  <a:lnTo>
                    <a:pt x="1420780" y="1541373"/>
                  </a:lnTo>
                  <a:lnTo>
                    <a:pt x="1422773" y="1484594"/>
                  </a:lnTo>
                  <a:lnTo>
                    <a:pt x="1424790" y="1426042"/>
                  </a:lnTo>
                  <a:lnTo>
                    <a:pt x="1426819" y="1365943"/>
                  </a:lnTo>
                  <a:lnTo>
                    <a:pt x="1428846" y="1304524"/>
                  </a:lnTo>
                  <a:lnTo>
                    <a:pt x="1430857" y="1242009"/>
                  </a:lnTo>
                  <a:lnTo>
                    <a:pt x="1432839" y="1178626"/>
                  </a:lnTo>
                  <a:lnTo>
                    <a:pt x="1434777" y="1114599"/>
                  </a:lnTo>
                  <a:lnTo>
                    <a:pt x="1436658" y="1050156"/>
                  </a:lnTo>
                  <a:lnTo>
                    <a:pt x="1438469" y="985522"/>
                  </a:lnTo>
                  <a:lnTo>
                    <a:pt x="1440196" y="920923"/>
                  </a:lnTo>
                  <a:lnTo>
                    <a:pt x="1441825" y="856584"/>
                  </a:lnTo>
                  <a:lnTo>
                    <a:pt x="1443343" y="792733"/>
                  </a:lnTo>
                  <a:lnTo>
                    <a:pt x="1444735" y="729594"/>
                  </a:lnTo>
                  <a:lnTo>
                    <a:pt x="1445988" y="667395"/>
                  </a:lnTo>
                  <a:lnTo>
                    <a:pt x="1447089" y="606360"/>
                  </a:lnTo>
                  <a:lnTo>
                    <a:pt x="1448024" y="546716"/>
                  </a:lnTo>
                  <a:lnTo>
                    <a:pt x="1448779" y="488688"/>
                  </a:lnTo>
                  <a:lnTo>
                    <a:pt x="1449341" y="432504"/>
                  </a:lnTo>
                  <a:lnTo>
                    <a:pt x="1449695" y="378388"/>
                  </a:lnTo>
                  <a:lnTo>
                    <a:pt x="1449727" y="277266"/>
                  </a:lnTo>
                  <a:lnTo>
                    <a:pt x="1449378" y="230712"/>
                  </a:lnTo>
                  <a:lnTo>
                    <a:pt x="1448767" y="187130"/>
                  </a:lnTo>
                  <a:lnTo>
                    <a:pt x="1447881" y="146747"/>
                  </a:lnTo>
                  <a:lnTo>
                    <a:pt x="1445227" y="76480"/>
                  </a:lnTo>
                  <a:lnTo>
                    <a:pt x="1441307" y="21719"/>
                  </a:lnTo>
                  <a:lnTo>
                    <a:pt x="1438838" y="718"/>
                  </a:lnTo>
                  <a:lnTo>
                    <a:pt x="1436873" y="0"/>
                  </a:lnTo>
                  <a:close/>
                </a:path>
              </a:pathLst>
            </a:custGeom>
            <a:solidFill>
              <a:srgbClr val="5270FF"/>
            </a:solidFill>
          </p:spPr>
          <p:txBody>
            <a:bodyPr wrap="square" lIns="0" tIns="0" rIns="0" bIns="0" rtlCol="0"/>
            <a:lstStyle/>
            <a:p>
              <a:endParaRPr/>
            </a:p>
          </p:txBody>
        </p:sp>
        <p:sp>
          <p:nvSpPr>
            <p:cNvPr id="8" name="object 8"/>
            <p:cNvSpPr/>
            <p:nvPr/>
          </p:nvSpPr>
          <p:spPr>
            <a:xfrm>
              <a:off x="0" y="0"/>
              <a:ext cx="2252345" cy="1991360"/>
            </a:xfrm>
            <a:custGeom>
              <a:avLst/>
              <a:gdLst/>
              <a:ahLst/>
              <a:cxnLst/>
              <a:rect l="l" t="t" r="r" b="b"/>
              <a:pathLst>
                <a:path w="2252345" h="1991360">
                  <a:moveTo>
                    <a:pt x="659001" y="1946876"/>
                  </a:moveTo>
                  <a:lnTo>
                    <a:pt x="294432" y="1946876"/>
                  </a:lnTo>
                  <a:lnTo>
                    <a:pt x="338258" y="1946589"/>
                  </a:lnTo>
                  <a:lnTo>
                    <a:pt x="382444" y="1944859"/>
                  </a:lnTo>
                  <a:lnTo>
                    <a:pt x="426982" y="1941701"/>
                  </a:lnTo>
                  <a:lnTo>
                    <a:pt x="471863" y="1937133"/>
                  </a:lnTo>
                  <a:lnTo>
                    <a:pt x="517079" y="1931172"/>
                  </a:lnTo>
                  <a:lnTo>
                    <a:pt x="562620" y="1923833"/>
                  </a:lnTo>
                  <a:lnTo>
                    <a:pt x="608477" y="1915134"/>
                  </a:lnTo>
                  <a:lnTo>
                    <a:pt x="654642" y="1905091"/>
                  </a:lnTo>
                  <a:lnTo>
                    <a:pt x="701106" y="1893722"/>
                  </a:lnTo>
                  <a:lnTo>
                    <a:pt x="747859" y="1881042"/>
                  </a:lnTo>
                  <a:lnTo>
                    <a:pt x="794894" y="1867069"/>
                  </a:lnTo>
                  <a:lnTo>
                    <a:pt x="842201" y="1851819"/>
                  </a:lnTo>
                  <a:lnTo>
                    <a:pt x="889771" y="1835310"/>
                  </a:lnTo>
                  <a:lnTo>
                    <a:pt x="937596" y="1817557"/>
                  </a:lnTo>
                  <a:lnTo>
                    <a:pt x="985666" y="1798577"/>
                  </a:lnTo>
                  <a:lnTo>
                    <a:pt x="1033973" y="1778388"/>
                  </a:lnTo>
                  <a:lnTo>
                    <a:pt x="1082508" y="1757006"/>
                  </a:lnTo>
                  <a:lnTo>
                    <a:pt x="1131262" y="1734447"/>
                  </a:lnTo>
                  <a:lnTo>
                    <a:pt x="1175397" y="1712706"/>
                  </a:lnTo>
                  <a:lnTo>
                    <a:pt x="1218407" y="1689840"/>
                  </a:lnTo>
                  <a:lnTo>
                    <a:pt x="1260307" y="1665871"/>
                  </a:lnTo>
                  <a:lnTo>
                    <a:pt x="1301113" y="1640818"/>
                  </a:lnTo>
                  <a:lnTo>
                    <a:pt x="1340841" y="1614702"/>
                  </a:lnTo>
                  <a:lnTo>
                    <a:pt x="1379503" y="1587544"/>
                  </a:lnTo>
                  <a:lnTo>
                    <a:pt x="1417118" y="1559364"/>
                  </a:lnTo>
                  <a:lnTo>
                    <a:pt x="1453698" y="1530182"/>
                  </a:lnTo>
                  <a:lnTo>
                    <a:pt x="1489260" y="1500019"/>
                  </a:lnTo>
                  <a:lnTo>
                    <a:pt x="1523818" y="1468896"/>
                  </a:lnTo>
                  <a:lnTo>
                    <a:pt x="1557389" y="1436832"/>
                  </a:lnTo>
                  <a:lnTo>
                    <a:pt x="1589986" y="1403849"/>
                  </a:lnTo>
                  <a:lnTo>
                    <a:pt x="1621626" y="1369968"/>
                  </a:lnTo>
                  <a:lnTo>
                    <a:pt x="1652322" y="1335207"/>
                  </a:lnTo>
                  <a:lnTo>
                    <a:pt x="1682092" y="1299589"/>
                  </a:lnTo>
                  <a:lnTo>
                    <a:pt x="1710949" y="1263133"/>
                  </a:lnTo>
                  <a:lnTo>
                    <a:pt x="1738908" y="1225860"/>
                  </a:lnTo>
                  <a:lnTo>
                    <a:pt x="1765986" y="1187790"/>
                  </a:lnTo>
                  <a:lnTo>
                    <a:pt x="1792197" y="1148945"/>
                  </a:lnTo>
                  <a:lnTo>
                    <a:pt x="1817556" y="1109344"/>
                  </a:lnTo>
                  <a:lnTo>
                    <a:pt x="1842079" y="1069007"/>
                  </a:lnTo>
                  <a:lnTo>
                    <a:pt x="1865780" y="1027957"/>
                  </a:lnTo>
                  <a:lnTo>
                    <a:pt x="1888675" y="986212"/>
                  </a:lnTo>
                  <a:lnTo>
                    <a:pt x="1910779" y="943794"/>
                  </a:lnTo>
                  <a:lnTo>
                    <a:pt x="1932108" y="900722"/>
                  </a:lnTo>
                  <a:lnTo>
                    <a:pt x="1952675" y="857018"/>
                  </a:lnTo>
                  <a:lnTo>
                    <a:pt x="1972497" y="812702"/>
                  </a:lnTo>
                  <a:lnTo>
                    <a:pt x="1991589" y="767795"/>
                  </a:lnTo>
                  <a:lnTo>
                    <a:pt x="2009965" y="722316"/>
                  </a:lnTo>
                  <a:lnTo>
                    <a:pt x="2027642" y="676287"/>
                  </a:lnTo>
                  <a:lnTo>
                    <a:pt x="2044634" y="629727"/>
                  </a:lnTo>
                  <a:lnTo>
                    <a:pt x="2060956" y="582658"/>
                  </a:lnTo>
                  <a:lnTo>
                    <a:pt x="2076623" y="535100"/>
                  </a:lnTo>
                  <a:lnTo>
                    <a:pt x="2091652" y="487074"/>
                  </a:lnTo>
                  <a:lnTo>
                    <a:pt x="2106056" y="438599"/>
                  </a:lnTo>
                  <a:lnTo>
                    <a:pt x="2119851" y="389696"/>
                  </a:lnTo>
                  <a:lnTo>
                    <a:pt x="2133052" y="340387"/>
                  </a:lnTo>
                  <a:lnTo>
                    <a:pt x="2145674" y="290691"/>
                  </a:lnTo>
                  <a:lnTo>
                    <a:pt x="2157733" y="240629"/>
                  </a:lnTo>
                  <a:lnTo>
                    <a:pt x="2169244" y="190221"/>
                  </a:lnTo>
                  <a:lnTo>
                    <a:pt x="2180222" y="139488"/>
                  </a:lnTo>
                  <a:lnTo>
                    <a:pt x="2190681" y="88450"/>
                  </a:lnTo>
                  <a:lnTo>
                    <a:pt x="2200638" y="37129"/>
                  </a:lnTo>
                  <a:lnTo>
                    <a:pt x="2207453" y="0"/>
                  </a:lnTo>
                  <a:lnTo>
                    <a:pt x="2252265" y="0"/>
                  </a:lnTo>
                  <a:lnTo>
                    <a:pt x="2238606" y="71915"/>
                  </a:lnTo>
                  <a:lnTo>
                    <a:pt x="2228373" y="122262"/>
                  </a:lnTo>
                  <a:lnTo>
                    <a:pt x="2217653" y="172325"/>
                  </a:lnTo>
                  <a:lnTo>
                    <a:pt x="2206433" y="222087"/>
                  </a:lnTo>
                  <a:lnTo>
                    <a:pt x="2194699" y="271527"/>
                  </a:lnTo>
                  <a:lnTo>
                    <a:pt x="2182437" y="320628"/>
                  </a:lnTo>
                  <a:lnTo>
                    <a:pt x="2169634" y="369372"/>
                  </a:lnTo>
                  <a:lnTo>
                    <a:pt x="2156275" y="417739"/>
                  </a:lnTo>
                  <a:lnTo>
                    <a:pt x="2142347" y="465710"/>
                  </a:lnTo>
                  <a:lnTo>
                    <a:pt x="2127835" y="513269"/>
                  </a:lnTo>
                  <a:lnTo>
                    <a:pt x="2112727" y="560395"/>
                  </a:lnTo>
                  <a:lnTo>
                    <a:pt x="2097007" y="607070"/>
                  </a:lnTo>
                  <a:lnTo>
                    <a:pt x="2080663" y="653276"/>
                  </a:lnTo>
                  <a:lnTo>
                    <a:pt x="2063680" y="698994"/>
                  </a:lnTo>
                  <a:lnTo>
                    <a:pt x="2046045" y="744206"/>
                  </a:lnTo>
                  <a:lnTo>
                    <a:pt x="2027743" y="788893"/>
                  </a:lnTo>
                  <a:lnTo>
                    <a:pt x="2008760" y="833036"/>
                  </a:lnTo>
                  <a:lnTo>
                    <a:pt x="1989084" y="876617"/>
                  </a:lnTo>
                  <a:lnTo>
                    <a:pt x="1968699" y="919617"/>
                  </a:lnTo>
                  <a:lnTo>
                    <a:pt x="1947593" y="962018"/>
                  </a:lnTo>
                  <a:lnTo>
                    <a:pt x="1925751" y="1003801"/>
                  </a:lnTo>
                  <a:lnTo>
                    <a:pt x="1903159" y="1044948"/>
                  </a:lnTo>
                  <a:lnTo>
                    <a:pt x="1879804" y="1085439"/>
                  </a:lnTo>
                  <a:lnTo>
                    <a:pt x="1855671" y="1125257"/>
                  </a:lnTo>
                  <a:lnTo>
                    <a:pt x="1830747" y="1164383"/>
                  </a:lnTo>
                  <a:lnTo>
                    <a:pt x="1805018" y="1202798"/>
                  </a:lnTo>
                  <a:lnTo>
                    <a:pt x="1778470" y="1240484"/>
                  </a:lnTo>
                  <a:lnTo>
                    <a:pt x="1751090" y="1277422"/>
                  </a:lnTo>
                  <a:lnTo>
                    <a:pt x="1722862" y="1313594"/>
                  </a:lnTo>
                  <a:lnTo>
                    <a:pt x="1693774" y="1348980"/>
                  </a:lnTo>
                  <a:lnTo>
                    <a:pt x="1663812" y="1383564"/>
                  </a:lnTo>
                  <a:lnTo>
                    <a:pt x="1632961" y="1417324"/>
                  </a:lnTo>
                  <a:lnTo>
                    <a:pt x="1601208" y="1450245"/>
                  </a:lnTo>
                  <a:lnTo>
                    <a:pt x="1568539" y="1482306"/>
                  </a:lnTo>
                  <a:lnTo>
                    <a:pt x="1534940" y="1513489"/>
                  </a:lnTo>
                  <a:lnTo>
                    <a:pt x="1500397" y="1543775"/>
                  </a:lnTo>
                  <a:lnTo>
                    <a:pt x="1464897" y="1573147"/>
                  </a:lnTo>
                  <a:lnTo>
                    <a:pt x="1428425" y="1601585"/>
                  </a:lnTo>
                  <a:lnTo>
                    <a:pt x="1390968" y="1629071"/>
                  </a:lnTo>
                  <a:lnTo>
                    <a:pt x="1352512" y="1655587"/>
                  </a:lnTo>
                  <a:lnTo>
                    <a:pt x="1313042" y="1681113"/>
                  </a:lnTo>
                  <a:lnTo>
                    <a:pt x="1272546" y="1705631"/>
                  </a:lnTo>
                  <a:lnTo>
                    <a:pt x="1231008" y="1729123"/>
                  </a:lnTo>
                  <a:lnTo>
                    <a:pt x="1188416" y="1751570"/>
                  </a:lnTo>
                  <a:lnTo>
                    <a:pt x="1144756" y="1772953"/>
                  </a:lnTo>
                  <a:lnTo>
                    <a:pt x="1095640" y="1795597"/>
                  </a:lnTo>
                  <a:lnTo>
                    <a:pt x="1046741" y="1817090"/>
                  </a:lnTo>
                  <a:lnTo>
                    <a:pt x="998068" y="1837416"/>
                  </a:lnTo>
                  <a:lnTo>
                    <a:pt x="949630" y="1856560"/>
                  </a:lnTo>
                  <a:lnTo>
                    <a:pt x="901435" y="1874503"/>
                  </a:lnTo>
                  <a:lnTo>
                    <a:pt x="853491" y="1891232"/>
                  </a:lnTo>
                  <a:lnTo>
                    <a:pt x="805807" y="1906729"/>
                  </a:lnTo>
                  <a:lnTo>
                    <a:pt x="758391" y="1920978"/>
                  </a:lnTo>
                  <a:lnTo>
                    <a:pt x="711253" y="1933963"/>
                  </a:lnTo>
                  <a:lnTo>
                    <a:pt x="664399" y="1945669"/>
                  </a:lnTo>
                  <a:lnTo>
                    <a:pt x="659001" y="1946876"/>
                  </a:lnTo>
                  <a:close/>
                </a:path>
                <a:path w="2252345" h="1991360">
                  <a:moveTo>
                    <a:pt x="300853" y="1991300"/>
                  </a:moveTo>
                  <a:lnTo>
                    <a:pt x="256947" y="1990760"/>
                  </a:lnTo>
                  <a:lnTo>
                    <a:pt x="213411" y="1988779"/>
                  </a:lnTo>
                  <a:lnTo>
                    <a:pt x="170253" y="1985341"/>
                  </a:lnTo>
                  <a:lnTo>
                    <a:pt x="127482" y="1980430"/>
                  </a:lnTo>
                  <a:lnTo>
                    <a:pt x="85107" y="1974028"/>
                  </a:lnTo>
                  <a:lnTo>
                    <a:pt x="43134" y="1966121"/>
                  </a:lnTo>
                  <a:lnTo>
                    <a:pt x="1574" y="1956692"/>
                  </a:lnTo>
                  <a:lnTo>
                    <a:pt x="0" y="1956272"/>
                  </a:lnTo>
                  <a:lnTo>
                    <a:pt x="0" y="1907422"/>
                  </a:lnTo>
                  <a:lnTo>
                    <a:pt x="39553" y="1917336"/>
                  </a:lnTo>
                  <a:lnTo>
                    <a:pt x="81027" y="1926064"/>
                  </a:lnTo>
                  <a:lnTo>
                    <a:pt x="122916" y="1933248"/>
                  </a:lnTo>
                  <a:lnTo>
                    <a:pt x="165209" y="1938904"/>
                  </a:lnTo>
                  <a:lnTo>
                    <a:pt x="207899" y="1943050"/>
                  </a:lnTo>
                  <a:lnTo>
                    <a:pt x="250977" y="1945701"/>
                  </a:lnTo>
                  <a:lnTo>
                    <a:pt x="294432" y="1946876"/>
                  </a:lnTo>
                  <a:lnTo>
                    <a:pt x="659001" y="1946876"/>
                  </a:lnTo>
                  <a:lnTo>
                    <a:pt x="617839" y="1956078"/>
                  </a:lnTo>
                  <a:lnTo>
                    <a:pt x="571581" y="1965176"/>
                  </a:lnTo>
                  <a:lnTo>
                    <a:pt x="525634" y="1972944"/>
                  </a:lnTo>
                  <a:lnTo>
                    <a:pt x="480006" y="1979369"/>
                  </a:lnTo>
                  <a:lnTo>
                    <a:pt x="434705" y="1984433"/>
                  </a:lnTo>
                  <a:lnTo>
                    <a:pt x="389741" y="1988120"/>
                  </a:lnTo>
                  <a:lnTo>
                    <a:pt x="345120" y="1990415"/>
                  </a:lnTo>
                  <a:lnTo>
                    <a:pt x="300853" y="1991300"/>
                  </a:lnTo>
                  <a:close/>
                </a:path>
              </a:pathLst>
            </a:custGeom>
            <a:solidFill>
              <a:srgbClr val="004AAC"/>
            </a:solidFill>
          </p:spPr>
          <p:txBody>
            <a:bodyPr wrap="square" lIns="0" tIns="0" rIns="0" bIns="0" rtlCol="0"/>
            <a:lstStyle/>
            <a:p>
              <a:endParaRPr/>
            </a:p>
          </p:txBody>
        </p:sp>
      </p:grpSp>
      <p:pic>
        <p:nvPicPr>
          <p:cNvPr id="9" name="object 9"/>
          <p:cNvPicPr/>
          <p:nvPr/>
        </p:nvPicPr>
        <p:blipFill>
          <a:blip r:embed="rId2" cstate="print"/>
          <a:stretch>
            <a:fillRect/>
          </a:stretch>
        </p:blipFill>
        <p:spPr>
          <a:xfrm>
            <a:off x="2700867" y="3308984"/>
            <a:ext cx="123825" cy="123824"/>
          </a:xfrm>
          <a:prstGeom prst="rect">
            <a:avLst/>
          </a:prstGeom>
        </p:spPr>
      </p:pic>
      <p:pic>
        <p:nvPicPr>
          <p:cNvPr id="10" name="object 10"/>
          <p:cNvPicPr/>
          <p:nvPr/>
        </p:nvPicPr>
        <p:blipFill>
          <a:blip r:embed="rId2" cstate="print"/>
          <a:stretch>
            <a:fillRect/>
          </a:stretch>
        </p:blipFill>
        <p:spPr>
          <a:xfrm>
            <a:off x="2700867" y="4737734"/>
            <a:ext cx="123825" cy="123824"/>
          </a:xfrm>
          <a:prstGeom prst="rect">
            <a:avLst/>
          </a:prstGeom>
        </p:spPr>
      </p:pic>
      <p:sp>
        <p:nvSpPr>
          <p:cNvPr id="11" name="object 11"/>
          <p:cNvSpPr txBox="1"/>
          <p:nvPr/>
        </p:nvSpPr>
        <p:spPr>
          <a:xfrm>
            <a:off x="3006808" y="3121691"/>
            <a:ext cx="13905230" cy="4023995"/>
          </a:xfrm>
          <a:prstGeom prst="rect">
            <a:avLst/>
          </a:prstGeom>
        </p:spPr>
        <p:txBody>
          <a:bodyPr vert="horz" wrap="square" lIns="0" tIns="12700" rIns="0" bIns="0" rtlCol="0">
            <a:spAutoFit/>
          </a:bodyPr>
          <a:lstStyle/>
          <a:p>
            <a:pPr marL="12700">
              <a:lnSpc>
                <a:spcPct val="100000"/>
              </a:lnSpc>
              <a:spcBef>
                <a:spcPts val="100"/>
              </a:spcBef>
            </a:pPr>
            <a:r>
              <a:rPr sz="2800" spc="-80" dirty="0">
                <a:latin typeface="Microsoft Sans Serif"/>
                <a:cs typeface="Microsoft Sans Serif"/>
              </a:rPr>
              <a:t>En</a:t>
            </a:r>
            <a:r>
              <a:rPr sz="2800" spc="-10" dirty="0">
                <a:latin typeface="Microsoft Sans Serif"/>
                <a:cs typeface="Microsoft Sans Serif"/>
              </a:rPr>
              <a:t> </a:t>
            </a:r>
            <a:r>
              <a:rPr sz="2800" spc="50" dirty="0">
                <a:latin typeface="Microsoft Sans Serif"/>
                <a:cs typeface="Microsoft Sans Serif"/>
              </a:rPr>
              <a:t>Data</a:t>
            </a:r>
            <a:r>
              <a:rPr sz="2800" spc="-10" dirty="0">
                <a:latin typeface="Microsoft Sans Serif"/>
                <a:cs typeface="Microsoft Sans Serif"/>
              </a:rPr>
              <a:t> </a:t>
            </a:r>
            <a:r>
              <a:rPr sz="2800" spc="100" dirty="0">
                <a:latin typeface="Microsoft Sans Serif"/>
                <a:cs typeface="Microsoft Sans Serif"/>
              </a:rPr>
              <a:t>Mining</a:t>
            </a:r>
            <a:r>
              <a:rPr sz="2800" spc="-10" dirty="0">
                <a:latin typeface="Microsoft Sans Serif"/>
                <a:cs typeface="Microsoft Sans Serif"/>
              </a:rPr>
              <a:t> </a:t>
            </a:r>
            <a:r>
              <a:rPr sz="2800" b="1" spc="65" dirty="0">
                <a:latin typeface="Arial"/>
                <a:cs typeface="Arial"/>
              </a:rPr>
              <a:t>Apriori</a:t>
            </a:r>
            <a:r>
              <a:rPr sz="2800" b="1" spc="-40" dirty="0">
                <a:latin typeface="Arial"/>
                <a:cs typeface="Arial"/>
              </a:rPr>
              <a:t> </a:t>
            </a:r>
            <a:r>
              <a:rPr sz="2800" spc="50" dirty="0">
                <a:latin typeface="Microsoft Sans Serif"/>
                <a:cs typeface="Microsoft Sans Serif"/>
              </a:rPr>
              <a:t>est</a:t>
            </a:r>
            <a:r>
              <a:rPr sz="2800" spc="-10" dirty="0">
                <a:latin typeface="Microsoft Sans Serif"/>
                <a:cs typeface="Microsoft Sans Serif"/>
              </a:rPr>
              <a:t> </a:t>
            </a:r>
            <a:r>
              <a:rPr sz="2800" spc="155" dirty="0">
                <a:latin typeface="Microsoft Sans Serif"/>
                <a:cs typeface="Microsoft Sans Serif"/>
              </a:rPr>
              <a:t>un</a:t>
            </a:r>
            <a:r>
              <a:rPr sz="2800" spc="-10" dirty="0">
                <a:latin typeface="Microsoft Sans Serif"/>
                <a:cs typeface="Microsoft Sans Serif"/>
              </a:rPr>
              <a:t> </a:t>
            </a:r>
            <a:r>
              <a:rPr sz="2800" spc="105" dirty="0">
                <a:latin typeface="Microsoft Sans Serif"/>
                <a:cs typeface="Microsoft Sans Serif"/>
              </a:rPr>
              <a:t>algorithme</a:t>
            </a:r>
            <a:r>
              <a:rPr sz="2800" spc="-5" dirty="0">
                <a:latin typeface="Microsoft Sans Serif"/>
                <a:cs typeface="Microsoft Sans Serif"/>
              </a:rPr>
              <a:t> </a:t>
            </a:r>
            <a:r>
              <a:rPr sz="2800" spc="25" dirty="0">
                <a:latin typeface="Microsoft Sans Serif"/>
                <a:cs typeface="Microsoft Sans Serif"/>
              </a:rPr>
              <a:t>classique</a:t>
            </a:r>
            <a:r>
              <a:rPr sz="2800" spc="-10" dirty="0">
                <a:latin typeface="Microsoft Sans Serif"/>
                <a:cs typeface="Microsoft Sans Serif"/>
              </a:rPr>
              <a:t> </a:t>
            </a:r>
            <a:r>
              <a:rPr sz="2800" spc="65" dirty="0">
                <a:latin typeface="Microsoft Sans Serif"/>
                <a:cs typeface="Microsoft Sans Serif"/>
              </a:rPr>
              <a:t>d'apprentissage</a:t>
            </a:r>
            <a:r>
              <a:rPr sz="2800" spc="-10" dirty="0">
                <a:latin typeface="Microsoft Sans Serif"/>
                <a:cs typeface="Microsoft Sans Serif"/>
              </a:rPr>
              <a:t> </a:t>
            </a:r>
            <a:r>
              <a:rPr sz="2800" spc="30" dirty="0">
                <a:latin typeface="Microsoft Sans Serif"/>
                <a:cs typeface="Microsoft Sans Serif"/>
              </a:rPr>
              <a:t>des</a:t>
            </a:r>
            <a:r>
              <a:rPr sz="2800" spc="-5" dirty="0">
                <a:latin typeface="Microsoft Sans Serif"/>
                <a:cs typeface="Microsoft Sans Serif"/>
              </a:rPr>
              <a:t> </a:t>
            </a:r>
            <a:r>
              <a:rPr sz="2800" spc="30" dirty="0">
                <a:latin typeface="Microsoft Sans Serif"/>
                <a:cs typeface="Microsoft Sans Serif"/>
              </a:rPr>
              <a:t>règles</a:t>
            </a:r>
            <a:endParaRPr sz="2800">
              <a:latin typeface="Microsoft Sans Serif"/>
              <a:cs typeface="Microsoft Sans Serif"/>
            </a:endParaRPr>
          </a:p>
          <a:p>
            <a:pPr marL="12700">
              <a:lnSpc>
                <a:spcPct val="100000"/>
              </a:lnSpc>
              <a:spcBef>
                <a:spcPts val="2265"/>
              </a:spcBef>
            </a:pPr>
            <a:r>
              <a:rPr sz="2800" spc="50" dirty="0">
                <a:latin typeface="Microsoft Sans Serif"/>
                <a:cs typeface="Microsoft Sans Serif"/>
              </a:rPr>
              <a:t>d'association.</a:t>
            </a:r>
            <a:endParaRPr sz="2800">
              <a:latin typeface="Microsoft Sans Serif"/>
              <a:cs typeface="Microsoft Sans Serif"/>
            </a:endParaRPr>
          </a:p>
          <a:p>
            <a:pPr marL="12700" marR="5080">
              <a:lnSpc>
                <a:spcPct val="167400"/>
              </a:lnSpc>
            </a:pPr>
            <a:r>
              <a:rPr sz="2800" b="1" spc="65" dirty="0">
                <a:latin typeface="Arial"/>
                <a:cs typeface="Arial"/>
              </a:rPr>
              <a:t>Apriori </a:t>
            </a:r>
            <a:r>
              <a:rPr sz="2800" spc="50" dirty="0">
                <a:latin typeface="Microsoft Sans Serif"/>
                <a:cs typeface="Microsoft Sans Serif"/>
              </a:rPr>
              <a:t>est </a:t>
            </a:r>
            <a:r>
              <a:rPr sz="2800" spc="60" dirty="0">
                <a:latin typeface="Microsoft Sans Serif"/>
                <a:cs typeface="Microsoft Sans Serif"/>
              </a:rPr>
              <a:t>conçu </a:t>
            </a:r>
            <a:r>
              <a:rPr sz="2800" spc="160" dirty="0">
                <a:latin typeface="Microsoft Sans Serif"/>
                <a:cs typeface="Microsoft Sans Serif"/>
              </a:rPr>
              <a:t>pour </a:t>
            </a:r>
            <a:r>
              <a:rPr sz="2800" spc="120" dirty="0">
                <a:latin typeface="Microsoft Sans Serif"/>
                <a:cs typeface="Microsoft Sans Serif"/>
              </a:rPr>
              <a:t>fonctionner </a:t>
            </a:r>
            <a:r>
              <a:rPr sz="2800" spc="95" dirty="0">
                <a:latin typeface="Microsoft Sans Serif"/>
                <a:cs typeface="Microsoft Sans Serif"/>
              </a:rPr>
              <a:t>sur </a:t>
            </a:r>
            <a:r>
              <a:rPr sz="2800" spc="30" dirty="0">
                <a:latin typeface="Microsoft Sans Serif"/>
                <a:cs typeface="Microsoft Sans Serif"/>
              </a:rPr>
              <a:t>des </a:t>
            </a:r>
            <a:r>
              <a:rPr sz="2800" dirty="0">
                <a:latin typeface="Microsoft Sans Serif"/>
                <a:cs typeface="Microsoft Sans Serif"/>
              </a:rPr>
              <a:t>bases </a:t>
            </a:r>
            <a:r>
              <a:rPr sz="2800" spc="80" dirty="0">
                <a:latin typeface="Microsoft Sans Serif"/>
                <a:cs typeface="Microsoft Sans Serif"/>
              </a:rPr>
              <a:t>de </a:t>
            </a:r>
            <a:r>
              <a:rPr sz="2800" spc="75" dirty="0">
                <a:latin typeface="Microsoft Sans Serif"/>
                <a:cs typeface="Microsoft Sans Serif"/>
              </a:rPr>
              <a:t>données </a:t>
            </a:r>
            <a:r>
              <a:rPr sz="2800" spc="105" dirty="0">
                <a:latin typeface="Microsoft Sans Serif"/>
                <a:cs typeface="Microsoft Sans Serif"/>
              </a:rPr>
              <a:t>contenant </a:t>
            </a:r>
            <a:r>
              <a:rPr sz="2800" spc="30" dirty="0">
                <a:latin typeface="Microsoft Sans Serif"/>
                <a:cs typeface="Microsoft Sans Serif"/>
              </a:rPr>
              <a:t>des </a:t>
            </a:r>
            <a:r>
              <a:rPr sz="2800" spc="35" dirty="0">
                <a:latin typeface="Microsoft Sans Serif"/>
                <a:cs typeface="Microsoft Sans Serif"/>
              </a:rPr>
              <a:t> </a:t>
            </a:r>
            <a:r>
              <a:rPr sz="2800" b="1" spc="70" dirty="0">
                <a:latin typeface="Arial"/>
                <a:cs typeface="Arial"/>
              </a:rPr>
              <a:t>transactions </a:t>
            </a:r>
            <a:r>
              <a:rPr sz="2800" spc="60" dirty="0">
                <a:latin typeface="Microsoft Sans Serif"/>
                <a:cs typeface="Microsoft Sans Serif"/>
              </a:rPr>
              <a:t>(par exemple, </a:t>
            </a:r>
            <a:r>
              <a:rPr sz="2800" spc="30" dirty="0">
                <a:latin typeface="Microsoft Sans Serif"/>
                <a:cs typeface="Microsoft Sans Serif"/>
              </a:rPr>
              <a:t>des </a:t>
            </a:r>
            <a:r>
              <a:rPr sz="2800" spc="55" dirty="0">
                <a:latin typeface="Microsoft Sans Serif"/>
                <a:cs typeface="Microsoft Sans Serif"/>
              </a:rPr>
              <a:t>collections </a:t>
            </a:r>
            <a:r>
              <a:rPr sz="2800" spc="65" dirty="0">
                <a:latin typeface="Microsoft Sans Serif"/>
                <a:cs typeface="Microsoft Sans Serif"/>
              </a:rPr>
              <a:t>d'articles </a:t>
            </a:r>
            <a:r>
              <a:rPr sz="2800" spc="30" dirty="0">
                <a:latin typeface="Microsoft Sans Serif"/>
                <a:cs typeface="Microsoft Sans Serif"/>
              </a:rPr>
              <a:t>achetés </a:t>
            </a:r>
            <a:r>
              <a:rPr sz="2800" spc="114" dirty="0">
                <a:latin typeface="Microsoft Sans Serif"/>
                <a:cs typeface="Microsoft Sans Serif"/>
              </a:rPr>
              <a:t>par </a:t>
            </a:r>
            <a:r>
              <a:rPr sz="2800" spc="30" dirty="0">
                <a:latin typeface="Microsoft Sans Serif"/>
                <a:cs typeface="Microsoft Sans Serif"/>
              </a:rPr>
              <a:t>des </a:t>
            </a:r>
            <a:r>
              <a:rPr sz="2800" spc="25" dirty="0">
                <a:latin typeface="Microsoft Sans Serif"/>
                <a:cs typeface="Microsoft Sans Serif"/>
              </a:rPr>
              <a:t>clients). </a:t>
            </a:r>
            <a:r>
              <a:rPr sz="2800" spc="30" dirty="0">
                <a:latin typeface="Microsoft Sans Serif"/>
                <a:cs typeface="Microsoft Sans Serif"/>
              </a:rPr>
              <a:t> </a:t>
            </a:r>
            <a:r>
              <a:rPr sz="2800" spc="85" dirty="0">
                <a:latin typeface="Microsoft Sans Serif"/>
                <a:cs typeface="Microsoft Sans Serif"/>
              </a:rPr>
              <a:t>L'algorithme</a:t>
            </a:r>
            <a:r>
              <a:rPr sz="2800" spc="-15" dirty="0">
                <a:latin typeface="Microsoft Sans Serif"/>
                <a:cs typeface="Microsoft Sans Serif"/>
              </a:rPr>
              <a:t> </a:t>
            </a:r>
            <a:r>
              <a:rPr sz="2800" spc="120" dirty="0">
                <a:latin typeface="Microsoft Sans Serif"/>
                <a:cs typeface="Microsoft Sans Serif"/>
              </a:rPr>
              <a:t>tente</a:t>
            </a:r>
            <a:r>
              <a:rPr sz="2800" spc="-15" dirty="0">
                <a:latin typeface="Microsoft Sans Serif"/>
                <a:cs typeface="Microsoft Sans Serif"/>
              </a:rPr>
              <a:t> </a:t>
            </a:r>
            <a:r>
              <a:rPr sz="2800" spc="80" dirty="0">
                <a:latin typeface="Microsoft Sans Serif"/>
                <a:cs typeface="Microsoft Sans Serif"/>
              </a:rPr>
              <a:t>de</a:t>
            </a:r>
            <a:r>
              <a:rPr sz="2800" spc="-15" dirty="0">
                <a:latin typeface="Microsoft Sans Serif"/>
                <a:cs typeface="Microsoft Sans Serif"/>
              </a:rPr>
              <a:t> </a:t>
            </a:r>
            <a:r>
              <a:rPr sz="2800" spc="130" dirty="0">
                <a:latin typeface="Microsoft Sans Serif"/>
                <a:cs typeface="Microsoft Sans Serif"/>
              </a:rPr>
              <a:t>trouver</a:t>
            </a:r>
            <a:r>
              <a:rPr sz="2800" spc="-15" dirty="0">
                <a:latin typeface="Microsoft Sans Serif"/>
                <a:cs typeface="Microsoft Sans Serif"/>
              </a:rPr>
              <a:t> </a:t>
            </a:r>
            <a:r>
              <a:rPr sz="2800" b="1" spc="-10" dirty="0">
                <a:latin typeface="Arial"/>
                <a:cs typeface="Arial"/>
              </a:rPr>
              <a:t>des</a:t>
            </a:r>
            <a:r>
              <a:rPr sz="2800" b="1" spc="-50" dirty="0">
                <a:latin typeface="Arial"/>
                <a:cs typeface="Arial"/>
              </a:rPr>
              <a:t> </a:t>
            </a:r>
            <a:r>
              <a:rPr sz="2800" b="1" spc="15" dirty="0">
                <a:latin typeface="Arial"/>
                <a:cs typeface="Arial"/>
              </a:rPr>
              <a:t>sous-ensembles</a:t>
            </a:r>
            <a:r>
              <a:rPr sz="2800" b="1" spc="-50" dirty="0">
                <a:latin typeface="Arial"/>
                <a:cs typeface="Arial"/>
              </a:rPr>
              <a:t> </a:t>
            </a:r>
            <a:r>
              <a:rPr sz="2800" b="1" spc="85" dirty="0">
                <a:latin typeface="Arial"/>
                <a:cs typeface="Arial"/>
              </a:rPr>
              <a:t>qui</a:t>
            </a:r>
            <a:r>
              <a:rPr sz="2800" b="1" spc="-50" dirty="0">
                <a:latin typeface="Arial"/>
                <a:cs typeface="Arial"/>
              </a:rPr>
              <a:t> </a:t>
            </a:r>
            <a:r>
              <a:rPr sz="2800" b="1" spc="60" dirty="0">
                <a:latin typeface="Arial"/>
                <a:cs typeface="Arial"/>
              </a:rPr>
              <a:t>sont</a:t>
            </a:r>
            <a:r>
              <a:rPr sz="2800" b="1" spc="-50" dirty="0">
                <a:latin typeface="Arial"/>
                <a:cs typeface="Arial"/>
              </a:rPr>
              <a:t> </a:t>
            </a:r>
            <a:r>
              <a:rPr sz="2800" b="1" spc="65" dirty="0">
                <a:latin typeface="Arial"/>
                <a:cs typeface="Arial"/>
              </a:rPr>
              <a:t>communs</a:t>
            </a:r>
            <a:r>
              <a:rPr sz="2800" b="1" spc="-50" dirty="0">
                <a:latin typeface="Arial"/>
                <a:cs typeface="Arial"/>
              </a:rPr>
              <a:t> </a:t>
            </a:r>
            <a:r>
              <a:rPr sz="2800" b="1" spc="130" dirty="0">
                <a:latin typeface="Arial"/>
                <a:cs typeface="Arial"/>
              </a:rPr>
              <a:t>à</a:t>
            </a:r>
            <a:r>
              <a:rPr sz="2800" b="1" spc="-50" dirty="0">
                <a:latin typeface="Arial"/>
                <a:cs typeface="Arial"/>
              </a:rPr>
              <a:t> </a:t>
            </a:r>
            <a:r>
              <a:rPr sz="2800" b="1" spc="125" dirty="0">
                <a:latin typeface="Arial"/>
                <a:cs typeface="Arial"/>
              </a:rPr>
              <a:t>au</a:t>
            </a:r>
            <a:r>
              <a:rPr sz="2800" b="1" spc="-50" dirty="0">
                <a:latin typeface="Arial"/>
                <a:cs typeface="Arial"/>
              </a:rPr>
              <a:t> </a:t>
            </a:r>
            <a:r>
              <a:rPr sz="2800" b="1" spc="60" dirty="0">
                <a:latin typeface="Arial"/>
                <a:cs typeface="Arial"/>
              </a:rPr>
              <a:t>moins </a:t>
            </a:r>
            <a:r>
              <a:rPr sz="2800" b="1" spc="-760" dirty="0">
                <a:latin typeface="Arial"/>
                <a:cs typeface="Arial"/>
              </a:rPr>
              <a:t> </a:t>
            </a:r>
            <a:r>
              <a:rPr sz="2800" b="1" spc="125" dirty="0">
                <a:latin typeface="Arial"/>
                <a:cs typeface="Arial"/>
              </a:rPr>
              <a:t>un</a:t>
            </a:r>
            <a:r>
              <a:rPr sz="2800" b="1" spc="-50" dirty="0">
                <a:latin typeface="Arial"/>
                <a:cs typeface="Arial"/>
              </a:rPr>
              <a:t> </a:t>
            </a:r>
            <a:r>
              <a:rPr sz="2800" b="1" spc="120" dirty="0">
                <a:latin typeface="Arial"/>
                <a:cs typeface="Arial"/>
              </a:rPr>
              <a:t>nombre</a:t>
            </a:r>
            <a:r>
              <a:rPr sz="2800" b="1" spc="-45" dirty="0">
                <a:latin typeface="Arial"/>
                <a:cs typeface="Arial"/>
              </a:rPr>
              <a:t> </a:t>
            </a:r>
            <a:r>
              <a:rPr sz="2800" b="1" spc="165" dirty="0">
                <a:latin typeface="Arial"/>
                <a:cs typeface="Arial"/>
              </a:rPr>
              <a:t>minimum</a:t>
            </a:r>
            <a:r>
              <a:rPr sz="2800" b="1" spc="-45" dirty="0">
                <a:latin typeface="Arial"/>
                <a:cs typeface="Arial"/>
              </a:rPr>
              <a:t> </a:t>
            </a:r>
            <a:r>
              <a:rPr sz="2800" b="1" spc="-240" dirty="0">
                <a:latin typeface="Arial"/>
                <a:cs typeface="Arial"/>
              </a:rPr>
              <a:t>C</a:t>
            </a:r>
            <a:r>
              <a:rPr sz="2800" b="1" spc="-50" dirty="0">
                <a:latin typeface="Arial"/>
                <a:cs typeface="Arial"/>
              </a:rPr>
              <a:t> </a:t>
            </a:r>
            <a:r>
              <a:rPr sz="2800" spc="-10" dirty="0">
                <a:latin typeface="Microsoft Sans Serif"/>
                <a:cs typeface="Microsoft Sans Serif"/>
              </a:rPr>
              <a:t>(le </a:t>
            </a:r>
            <a:r>
              <a:rPr sz="2800" spc="20" dirty="0">
                <a:latin typeface="Microsoft Sans Serif"/>
                <a:cs typeface="Microsoft Sans Serif"/>
              </a:rPr>
              <a:t>seuil,</a:t>
            </a:r>
            <a:r>
              <a:rPr sz="2800" spc="-10" dirty="0">
                <a:latin typeface="Microsoft Sans Serif"/>
                <a:cs typeface="Microsoft Sans Serif"/>
              </a:rPr>
              <a:t> </a:t>
            </a:r>
            <a:r>
              <a:rPr sz="2800" spc="145" dirty="0">
                <a:latin typeface="Microsoft Sans Serif"/>
                <a:cs typeface="Microsoft Sans Serif"/>
              </a:rPr>
              <a:t>ou</a:t>
            </a:r>
            <a:r>
              <a:rPr sz="2800" spc="-10" dirty="0">
                <a:latin typeface="Microsoft Sans Serif"/>
                <a:cs typeface="Microsoft Sans Serif"/>
              </a:rPr>
              <a:t> </a:t>
            </a:r>
            <a:r>
              <a:rPr sz="2800" spc="45" dirty="0">
                <a:latin typeface="Microsoft Sans Serif"/>
                <a:cs typeface="Microsoft Sans Serif"/>
              </a:rPr>
              <a:t>seuil</a:t>
            </a:r>
            <a:r>
              <a:rPr sz="2800" spc="-15" dirty="0">
                <a:latin typeface="Microsoft Sans Serif"/>
                <a:cs typeface="Microsoft Sans Serif"/>
              </a:rPr>
              <a:t> </a:t>
            </a:r>
            <a:r>
              <a:rPr sz="2800" spc="80" dirty="0">
                <a:latin typeface="Microsoft Sans Serif"/>
                <a:cs typeface="Microsoft Sans Serif"/>
              </a:rPr>
              <a:t>de</a:t>
            </a:r>
            <a:r>
              <a:rPr sz="2800" spc="-10" dirty="0">
                <a:latin typeface="Microsoft Sans Serif"/>
                <a:cs typeface="Microsoft Sans Serif"/>
              </a:rPr>
              <a:t> </a:t>
            </a:r>
            <a:r>
              <a:rPr sz="2800" spc="40" dirty="0">
                <a:latin typeface="Microsoft Sans Serif"/>
                <a:cs typeface="Microsoft Sans Serif"/>
              </a:rPr>
              <a:t>confiance)</a:t>
            </a:r>
            <a:r>
              <a:rPr sz="2800" spc="-10" dirty="0">
                <a:latin typeface="Microsoft Sans Serif"/>
                <a:cs typeface="Microsoft Sans Serif"/>
              </a:rPr>
              <a:t> </a:t>
            </a:r>
            <a:r>
              <a:rPr sz="2800" spc="30" dirty="0">
                <a:latin typeface="Microsoft Sans Serif"/>
                <a:cs typeface="Microsoft Sans Serif"/>
              </a:rPr>
              <a:t>des</a:t>
            </a:r>
            <a:r>
              <a:rPr sz="2800" spc="-10" dirty="0">
                <a:latin typeface="Microsoft Sans Serif"/>
                <a:cs typeface="Microsoft Sans Serif"/>
              </a:rPr>
              <a:t> </a:t>
            </a:r>
            <a:r>
              <a:rPr sz="2800" spc="55" dirty="0">
                <a:latin typeface="Microsoft Sans Serif"/>
                <a:cs typeface="Microsoft Sans Serif"/>
              </a:rPr>
              <a:t>ensembles</a:t>
            </a:r>
            <a:r>
              <a:rPr sz="2800" spc="-15" dirty="0">
                <a:latin typeface="Microsoft Sans Serif"/>
                <a:cs typeface="Microsoft Sans Serif"/>
              </a:rPr>
              <a:t> </a:t>
            </a:r>
            <a:r>
              <a:rPr sz="2800" spc="75" dirty="0">
                <a:latin typeface="Microsoft Sans Serif"/>
                <a:cs typeface="Microsoft Sans Serif"/>
              </a:rPr>
              <a:t>d'éléments.</a:t>
            </a:r>
            <a:endParaRPr sz="2800">
              <a:latin typeface="Microsoft Sans Serif"/>
              <a:cs typeface="Microsoft Sans Serif"/>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1"/>
            <a:ext cx="2485390" cy="1960880"/>
          </a:xfrm>
          <a:custGeom>
            <a:avLst/>
            <a:gdLst/>
            <a:ahLst/>
            <a:cxnLst/>
            <a:rect l="l" t="t" r="r" b="b"/>
            <a:pathLst>
              <a:path w="2485390" h="1960880">
                <a:moveTo>
                  <a:pt x="2484882" y="125730"/>
                </a:moveTo>
                <a:lnTo>
                  <a:pt x="2483866" y="84937"/>
                </a:lnTo>
                <a:lnTo>
                  <a:pt x="2481376" y="46164"/>
                </a:lnTo>
                <a:lnTo>
                  <a:pt x="2477376" y="9525"/>
                </a:lnTo>
                <a:lnTo>
                  <a:pt x="2475839" y="0"/>
                </a:lnTo>
                <a:lnTo>
                  <a:pt x="1792693" y="0"/>
                </a:lnTo>
                <a:lnTo>
                  <a:pt x="0" y="0"/>
                </a:lnTo>
                <a:lnTo>
                  <a:pt x="0" y="808812"/>
                </a:lnTo>
                <a:lnTo>
                  <a:pt x="0" y="1296009"/>
                </a:lnTo>
                <a:lnTo>
                  <a:pt x="5626" y="1306106"/>
                </a:lnTo>
                <a:lnTo>
                  <a:pt x="30073" y="1346250"/>
                </a:lnTo>
                <a:lnTo>
                  <a:pt x="56210" y="1385658"/>
                </a:lnTo>
                <a:lnTo>
                  <a:pt x="83972" y="1424292"/>
                </a:lnTo>
                <a:lnTo>
                  <a:pt x="113322" y="1462049"/>
                </a:lnTo>
                <a:lnTo>
                  <a:pt x="144221" y="1498879"/>
                </a:lnTo>
                <a:lnTo>
                  <a:pt x="176631" y="1534706"/>
                </a:lnTo>
                <a:lnTo>
                  <a:pt x="210515" y="1569453"/>
                </a:lnTo>
                <a:lnTo>
                  <a:pt x="245808" y="1603057"/>
                </a:lnTo>
                <a:lnTo>
                  <a:pt x="282498" y="1635455"/>
                </a:lnTo>
                <a:lnTo>
                  <a:pt x="320522" y="1666570"/>
                </a:lnTo>
                <a:lnTo>
                  <a:pt x="359854" y="1696326"/>
                </a:lnTo>
                <a:lnTo>
                  <a:pt x="400443" y="1724672"/>
                </a:lnTo>
                <a:lnTo>
                  <a:pt x="442252" y="1751507"/>
                </a:lnTo>
                <a:lnTo>
                  <a:pt x="485241" y="1776793"/>
                </a:lnTo>
                <a:lnTo>
                  <a:pt x="529361" y="1800440"/>
                </a:lnTo>
                <a:lnTo>
                  <a:pt x="574573" y="1822373"/>
                </a:lnTo>
                <a:lnTo>
                  <a:pt x="620839" y="1842554"/>
                </a:lnTo>
                <a:lnTo>
                  <a:pt x="668121" y="1860880"/>
                </a:lnTo>
                <a:lnTo>
                  <a:pt x="719074" y="1878799"/>
                </a:lnTo>
                <a:lnTo>
                  <a:pt x="768819" y="1895005"/>
                </a:lnTo>
                <a:lnTo>
                  <a:pt x="817460" y="1909470"/>
                </a:lnTo>
                <a:lnTo>
                  <a:pt x="865111" y="1922183"/>
                </a:lnTo>
                <a:lnTo>
                  <a:pt x="911860" y="1933117"/>
                </a:lnTo>
                <a:lnTo>
                  <a:pt x="957834" y="1942249"/>
                </a:lnTo>
                <a:lnTo>
                  <a:pt x="1003122" y="1949551"/>
                </a:lnTo>
                <a:lnTo>
                  <a:pt x="1047826" y="1955012"/>
                </a:lnTo>
                <a:lnTo>
                  <a:pt x="1092060" y="1958594"/>
                </a:lnTo>
                <a:lnTo>
                  <a:pt x="1135926" y="1960283"/>
                </a:lnTo>
                <a:lnTo>
                  <a:pt x="1179525" y="1960067"/>
                </a:lnTo>
                <a:lnTo>
                  <a:pt x="1222971" y="1957908"/>
                </a:lnTo>
                <a:lnTo>
                  <a:pt x="1266355" y="1953793"/>
                </a:lnTo>
                <a:lnTo>
                  <a:pt x="1309789" y="1947697"/>
                </a:lnTo>
                <a:lnTo>
                  <a:pt x="1353388" y="1939594"/>
                </a:lnTo>
                <a:lnTo>
                  <a:pt x="1397241" y="1929472"/>
                </a:lnTo>
                <a:lnTo>
                  <a:pt x="1441450" y="1917306"/>
                </a:lnTo>
                <a:lnTo>
                  <a:pt x="1486128" y="1903056"/>
                </a:lnTo>
                <a:lnTo>
                  <a:pt x="1531391" y="1886724"/>
                </a:lnTo>
                <a:lnTo>
                  <a:pt x="1577314" y="1868284"/>
                </a:lnTo>
                <a:lnTo>
                  <a:pt x="1624037" y="1847697"/>
                </a:lnTo>
                <a:lnTo>
                  <a:pt x="1671637" y="1824951"/>
                </a:lnTo>
                <a:lnTo>
                  <a:pt x="1720227" y="1800034"/>
                </a:lnTo>
                <a:lnTo>
                  <a:pt x="1769922" y="1772907"/>
                </a:lnTo>
                <a:lnTo>
                  <a:pt x="1820811" y="1743557"/>
                </a:lnTo>
                <a:lnTo>
                  <a:pt x="1880196" y="1701901"/>
                </a:lnTo>
                <a:lnTo>
                  <a:pt x="1909457" y="1676628"/>
                </a:lnTo>
                <a:lnTo>
                  <a:pt x="1938375" y="1648574"/>
                </a:lnTo>
                <a:lnTo>
                  <a:pt x="1966925" y="1617878"/>
                </a:lnTo>
                <a:lnTo>
                  <a:pt x="1995068" y="1584693"/>
                </a:lnTo>
                <a:lnTo>
                  <a:pt x="2022767" y="1549133"/>
                </a:lnTo>
                <a:lnTo>
                  <a:pt x="2049995" y="1511376"/>
                </a:lnTo>
                <a:lnTo>
                  <a:pt x="2076716" y="1471536"/>
                </a:lnTo>
                <a:lnTo>
                  <a:pt x="2102904" y="1429753"/>
                </a:lnTo>
                <a:lnTo>
                  <a:pt x="2128520" y="1386179"/>
                </a:lnTo>
                <a:lnTo>
                  <a:pt x="2153526" y="1340954"/>
                </a:lnTo>
                <a:lnTo>
                  <a:pt x="2177885" y="1294218"/>
                </a:lnTo>
                <a:lnTo>
                  <a:pt x="2201583" y="1246111"/>
                </a:lnTo>
                <a:lnTo>
                  <a:pt x="2224570" y="1196771"/>
                </a:lnTo>
                <a:lnTo>
                  <a:pt x="2246820" y="1146352"/>
                </a:lnTo>
                <a:lnTo>
                  <a:pt x="2268296" y="1094968"/>
                </a:lnTo>
                <a:lnTo>
                  <a:pt x="2288959" y="1042784"/>
                </a:lnTo>
                <a:lnTo>
                  <a:pt x="2308783" y="989926"/>
                </a:lnTo>
                <a:lnTo>
                  <a:pt x="2327745" y="936548"/>
                </a:lnTo>
                <a:lnTo>
                  <a:pt x="2345791" y="882789"/>
                </a:lnTo>
                <a:lnTo>
                  <a:pt x="2362885" y="828776"/>
                </a:lnTo>
                <a:lnTo>
                  <a:pt x="2379027" y="774661"/>
                </a:lnTo>
                <a:lnTo>
                  <a:pt x="2394153" y="720585"/>
                </a:lnTo>
                <a:lnTo>
                  <a:pt x="2408237" y="666673"/>
                </a:lnTo>
                <a:lnTo>
                  <a:pt x="2421242" y="613092"/>
                </a:lnTo>
                <a:lnTo>
                  <a:pt x="2433142" y="559968"/>
                </a:lnTo>
                <a:lnTo>
                  <a:pt x="2443899" y="507441"/>
                </a:lnTo>
                <a:lnTo>
                  <a:pt x="2453487" y="455663"/>
                </a:lnTo>
                <a:lnTo>
                  <a:pt x="2461869" y="404761"/>
                </a:lnTo>
                <a:lnTo>
                  <a:pt x="2469007" y="354876"/>
                </a:lnTo>
                <a:lnTo>
                  <a:pt x="2474861" y="306158"/>
                </a:lnTo>
                <a:lnTo>
                  <a:pt x="2479421" y="258749"/>
                </a:lnTo>
                <a:lnTo>
                  <a:pt x="2482621" y="212775"/>
                </a:lnTo>
                <a:lnTo>
                  <a:pt x="2484463" y="168389"/>
                </a:lnTo>
                <a:lnTo>
                  <a:pt x="2484882" y="125730"/>
                </a:lnTo>
                <a:close/>
              </a:path>
            </a:pathLst>
          </a:custGeom>
          <a:solidFill>
            <a:srgbClr val="D9D9D9"/>
          </a:solidFill>
        </p:spPr>
        <p:txBody>
          <a:bodyPr wrap="square" lIns="0" tIns="0" rIns="0" bIns="0" rtlCol="0"/>
          <a:lstStyle/>
          <a:p>
            <a:endParaRPr/>
          </a:p>
        </p:txBody>
      </p:sp>
      <p:sp>
        <p:nvSpPr>
          <p:cNvPr id="3" name="object 3"/>
          <p:cNvSpPr/>
          <p:nvPr/>
        </p:nvSpPr>
        <p:spPr>
          <a:xfrm>
            <a:off x="0" y="2516096"/>
            <a:ext cx="1369060" cy="3248660"/>
          </a:xfrm>
          <a:custGeom>
            <a:avLst/>
            <a:gdLst/>
            <a:ahLst/>
            <a:cxnLst/>
            <a:rect l="l" t="t" r="r" b="b"/>
            <a:pathLst>
              <a:path w="1369060" h="3248660">
                <a:moveTo>
                  <a:pt x="0" y="94259"/>
                </a:moveTo>
                <a:lnTo>
                  <a:pt x="0" y="52913"/>
                </a:lnTo>
                <a:lnTo>
                  <a:pt x="77140" y="34368"/>
                </a:lnTo>
                <a:lnTo>
                  <a:pt x="337646" y="3251"/>
                </a:lnTo>
                <a:lnTo>
                  <a:pt x="507448" y="0"/>
                </a:lnTo>
                <a:lnTo>
                  <a:pt x="568139" y="3588"/>
                </a:lnTo>
                <a:lnTo>
                  <a:pt x="630036" y="10460"/>
                </a:lnTo>
                <a:lnTo>
                  <a:pt x="693979" y="22880"/>
                </a:lnTo>
                <a:lnTo>
                  <a:pt x="759187" y="41044"/>
                </a:lnTo>
                <a:lnTo>
                  <a:pt x="769880" y="44723"/>
                </a:lnTo>
                <a:lnTo>
                  <a:pt x="484962" y="44723"/>
                </a:lnTo>
                <a:lnTo>
                  <a:pt x="320189" y="47921"/>
                </a:lnTo>
                <a:lnTo>
                  <a:pt x="67367" y="78099"/>
                </a:lnTo>
                <a:lnTo>
                  <a:pt x="0" y="94259"/>
                </a:lnTo>
                <a:close/>
              </a:path>
              <a:path w="1369060" h="3248660">
                <a:moveTo>
                  <a:pt x="0" y="3248659"/>
                </a:moveTo>
                <a:lnTo>
                  <a:pt x="0" y="3205171"/>
                </a:lnTo>
                <a:lnTo>
                  <a:pt x="4065" y="3203662"/>
                </a:lnTo>
                <a:lnTo>
                  <a:pt x="52135" y="3184683"/>
                </a:lnTo>
                <a:lnTo>
                  <a:pt x="100442" y="3164493"/>
                </a:lnTo>
                <a:lnTo>
                  <a:pt x="148977" y="3143111"/>
                </a:lnTo>
                <a:lnTo>
                  <a:pt x="197731" y="3120552"/>
                </a:lnTo>
                <a:lnTo>
                  <a:pt x="241866" y="3098811"/>
                </a:lnTo>
                <a:lnTo>
                  <a:pt x="284876" y="3075946"/>
                </a:lnTo>
                <a:lnTo>
                  <a:pt x="326777" y="3051977"/>
                </a:lnTo>
                <a:lnTo>
                  <a:pt x="367583" y="3026924"/>
                </a:lnTo>
                <a:lnTo>
                  <a:pt x="407310" y="3000808"/>
                </a:lnTo>
                <a:lnTo>
                  <a:pt x="445973" y="2973649"/>
                </a:lnTo>
                <a:lnTo>
                  <a:pt x="483587" y="2945469"/>
                </a:lnTo>
                <a:lnTo>
                  <a:pt x="520168" y="2916287"/>
                </a:lnTo>
                <a:lnTo>
                  <a:pt x="555729" y="2886124"/>
                </a:lnTo>
                <a:lnTo>
                  <a:pt x="590288" y="2855001"/>
                </a:lnTo>
                <a:lnTo>
                  <a:pt x="623858" y="2822938"/>
                </a:lnTo>
                <a:lnTo>
                  <a:pt x="656456" y="2789955"/>
                </a:lnTo>
                <a:lnTo>
                  <a:pt x="688095" y="2756073"/>
                </a:lnTo>
                <a:lnTo>
                  <a:pt x="718792" y="2721313"/>
                </a:lnTo>
                <a:lnTo>
                  <a:pt x="748561" y="2685694"/>
                </a:lnTo>
                <a:lnTo>
                  <a:pt x="777418" y="2649238"/>
                </a:lnTo>
                <a:lnTo>
                  <a:pt x="805378" y="2611965"/>
                </a:lnTo>
                <a:lnTo>
                  <a:pt x="832456" y="2573896"/>
                </a:lnTo>
                <a:lnTo>
                  <a:pt x="858666" y="2535050"/>
                </a:lnTo>
                <a:lnTo>
                  <a:pt x="884026" y="2495449"/>
                </a:lnTo>
                <a:lnTo>
                  <a:pt x="908548" y="2455113"/>
                </a:lnTo>
                <a:lnTo>
                  <a:pt x="932250" y="2414062"/>
                </a:lnTo>
                <a:lnTo>
                  <a:pt x="955145" y="2372317"/>
                </a:lnTo>
                <a:lnTo>
                  <a:pt x="977249" y="2329899"/>
                </a:lnTo>
                <a:lnTo>
                  <a:pt x="998577" y="2286828"/>
                </a:lnTo>
                <a:lnTo>
                  <a:pt x="1019145" y="2243124"/>
                </a:lnTo>
                <a:lnTo>
                  <a:pt x="1038967" y="2198808"/>
                </a:lnTo>
                <a:lnTo>
                  <a:pt x="1058058" y="2153900"/>
                </a:lnTo>
                <a:lnTo>
                  <a:pt x="1076435" y="2108421"/>
                </a:lnTo>
                <a:lnTo>
                  <a:pt x="1094112" y="2062392"/>
                </a:lnTo>
                <a:lnTo>
                  <a:pt x="1111103" y="2015833"/>
                </a:lnTo>
                <a:lnTo>
                  <a:pt x="1127425" y="1968764"/>
                </a:lnTo>
                <a:lnTo>
                  <a:pt x="1143093" y="1921206"/>
                </a:lnTo>
                <a:lnTo>
                  <a:pt x="1158121" y="1873179"/>
                </a:lnTo>
                <a:lnTo>
                  <a:pt x="1172525" y="1824704"/>
                </a:lnTo>
                <a:lnTo>
                  <a:pt x="1186320" y="1775802"/>
                </a:lnTo>
                <a:lnTo>
                  <a:pt x="1199521" y="1726492"/>
                </a:lnTo>
                <a:lnTo>
                  <a:pt x="1212144" y="1676796"/>
                </a:lnTo>
                <a:lnTo>
                  <a:pt x="1224203" y="1626734"/>
                </a:lnTo>
                <a:lnTo>
                  <a:pt x="1235714" y="1576326"/>
                </a:lnTo>
                <a:lnTo>
                  <a:pt x="1246691" y="1525593"/>
                </a:lnTo>
                <a:lnTo>
                  <a:pt x="1257151" y="1474556"/>
                </a:lnTo>
                <a:lnTo>
                  <a:pt x="1267107" y="1423234"/>
                </a:lnTo>
                <a:lnTo>
                  <a:pt x="1276576" y="1371649"/>
                </a:lnTo>
                <a:lnTo>
                  <a:pt x="1285573" y="1319820"/>
                </a:lnTo>
                <a:lnTo>
                  <a:pt x="1294112" y="1267769"/>
                </a:lnTo>
                <a:lnTo>
                  <a:pt x="1302209" y="1215516"/>
                </a:lnTo>
                <a:lnTo>
                  <a:pt x="1311027" y="1148375"/>
                </a:lnTo>
                <a:lnTo>
                  <a:pt x="1316971" y="1083507"/>
                </a:lnTo>
                <a:lnTo>
                  <a:pt x="1320144" y="1020886"/>
                </a:lnTo>
                <a:lnTo>
                  <a:pt x="1320649" y="960488"/>
                </a:lnTo>
                <a:lnTo>
                  <a:pt x="1318589" y="902286"/>
                </a:lnTo>
                <a:lnTo>
                  <a:pt x="1314066" y="846255"/>
                </a:lnTo>
                <a:lnTo>
                  <a:pt x="1307184" y="792370"/>
                </a:lnTo>
                <a:lnTo>
                  <a:pt x="1298046" y="740605"/>
                </a:lnTo>
                <a:lnTo>
                  <a:pt x="1286754" y="690934"/>
                </a:lnTo>
                <a:lnTo>
                  <a:pt x="1273412" y="643332"/>
                </a:lnTo>
                <a:lnTo>
                  <a:pt x="1258122" y="597773"/>
                </a:lnTo>
                <a:lnTo>
                  <a:pt x="1240987" y="554232"/>
                </a:lnTo>
                <a:lnTo>
                  <a:pt x="1222110" y="512684"/>
                </a:lnTo>
                <a:lnTo>
                  <a:pt x="1201594" y="473102"/>
                </a:lnTo>
                <a:lnTo>
                  <a:pt x="1179542" y="435461"/>
                </a:lnTo>
                <a:lnTo>
                  <a:pt x="1156056" y="399736"/>
                </a:lnTo>
                <a:lnTo>
                  <a:pt x="1131241" y="365900"/>
                </a:lnTo>
                <a:lnTo>
                  <a:pt x="1105198" y="333930"/>
                </a:lnTo>
                <a:lnTo>
                  <a:pt x="1078030" y="303798"/>
                </a:lnTo>
                <a:lnTo>
                  <a:pt x="1049841" y="275480"/>
                </a:lnTo>
                <a:lnTo>
                  <a:pt x="1020733" y="248950"/>
                </a:lnTo>
                <a:lnTo>
                  <a:pt x="990810" y="224182"/>
                </a:lnTo>
                <a:lnTo>
                  <a:pt x="960173" y="201150"/>
                </a:lnTo>
                <a:lnTo>
                  <a:pt x="897174" y="160196"/>
                </a:lnTo>
                <a:lnTo>
                  <a:pt x="832557" y="125883"/>
                </a:lnTo>
                <a:lnTo>
                  <a:pt x="767147" y="98006"/>
                </a:lnTo>
                <a:lnTo>
                  <a:pt x="701767" y="76362"/>
                </a:lnTo>
                <a:lnTo>
                  <a:pt x="637240" y="60745"/>
                </a:lnTo>
                <a:lnTo>
                  <a:pt x="574390" y="50951"/>
                </a:lnTo>
                <a:lnTo>
                  <a:pt x="484962" y="44723"/>
                </a:lnTo>
                <a:lnTo>
                  <a:pt x="769880" y="44723"/>
                </a:lnTo>
                <a:lnTo>
                  <a:pt x="824881" y="65147"/>
                </a:lnTo>
                <a:lnTo>
                  <a:pt x="890279" y="95383"/>
                </a:lnTo>
                <a:lnTo>
                  <a:pt x="954600" y="131949"/>
                </a:lnTo>
                <a:lnTo>
                  <a:pt x="1017064" y="175039"/>
                </a:lnTo>
                <a:lnTo>
                  <a:pt x="1047356" y="199092"/>
                </a:lnTo>
                <a:lnTo>
                  <a:pt x="1076891" y="224849"/>
                </a:lnTo>
                <a:lnTo>
                  <a:pt x="1105571" y="252335"/>
                </a:lnTo>
                <a:lnTo>
                  <a:pt x="1133300" y="281575"/>
                </a:lnTo>
                <a:lnTo>
                  <a:pt x="1159978" y="312591"/>
                </a:lnTo>
                <a:lnTo>
                  <a:pt x="1185509" y="345410"/>
                </a:lnTo>
                <a:lnTo>
                  <a:pt x="1209795" y="380055"/>
                </a:lnTo>
                <a:lnTo>
                  <a:pt x="1232739" y="416551"/>
                </a:lnTo>
                <a:lnTo>
                  <a:pt x="1254242" y="454922"/>
                </a:lnTo>
                <a:lnTo>
                  <a:pt x="1274208" y="495193"/>
                </a:lnTo>
                <a:lnTo>
                  <a:pt x="1292539" y="537388"/>
                </a:lnTo>
                <a:lnTo>
                  <a:pt x="1309137" y="581531"/>
                </a:lnTo>
                <a:lnTo>
                  <a:pt x="1323904" y="627647"/>
                </a:lnTo>
                <a:lnTo>
                  <a:pt x="1336743" y="675760"/>
                </a:lnTo>
                <a:lnTo>
                  <a:pt x="1347557" y="725895"/>
                </a:lnTo>
                <a:lnTo>
                  <a:pt x="1356248" y="778075"/>
                </a:lnTo>
                <a:lnTo>
                  <a:pt x="1362718" y="832327"/>
                </a:lnTo>
                <a:lnTo>
                  <a:pt x="1366870" y="888673"/>
                </a:lnTo>
                <a:lnTo>
                  <a:pt x="1368605" y="947138"/>
                </a:lnTo>
                <a:lnTo>
                  <a:pt x="1367828" y="1007747"/>
                </a:lnTo>
                <a:lnTo>
                  <a:pt x="1364439" y="1070524"/>
                </a:lnTo>
                <a:lnTo>
                  <a:pt x="1358342" y="1135494"/>
                </a:lnTo>
                <a:lnTo>
                  <a:pt x="1349438" y="1202681"/>
                </a:lnTo>
                <a:lnTo>
                  <a:pt x="1341427" y="1254167"/>
                </a:lnTo>
                <a:lnTo>
                  <a:pt x="1332999" y="1305463"/>
                </a:lnTo>
                <a:lnTo>
                  <a:pt x="1324141" y="1356549"/>
                </a:lnTo>
                <a:lnTo>
                  <a:pt x="1314837" y="1407408"/>
                </a:lnTo>
                <a:lnTo>
                  <a:pt x="1305076" y="1458020"/>
                </a:lnTo>
                <a:lnTo>
                  <a:pt x="1294842" y="1508367"/>
                </a:lnTo>
                <a:lnTo>
                  <a:pt x="1284122" y="1558431"/>
                </a:lnTo>
                <a:lnTo>
                  <a:pt x="1272902" y="1608192"/>
                </a:lnTo>
                <a:lnTo>
                  <a:pt x="1261168" y="1657633"/>
                </a:lnTo>
                <a:lnTo>
                  <a:pt x="1248907" y="1706734"/>
                </a:lnTo>
                <a:lnTo>
                  <a:pt x="1236103" y="1755477"/>
                </a:lnTo>
                <a:lnTo>
                  <a:pt x="1222744" y="1803844"/>
                </a:lnTo>
                <a:lnTo>
                  <a:pt x="1208816" y="1851816"/>
                </a:lnTo>
                <a:lnTo>
                  <a:pt x="1194305" y="1899374"/>
                </a:lnTo>
                <a:lnTo>
                  <a:pt x="1179196" y="1946500"/>
                </a:lnTo>
                <a:lnTo>
                  <a:pt x="1163477" y="1993176"/>
                </a:lnTo>
                <a:lnTo>
                  <a:pt x="1147133" y="2039382"/>
                </a:lnTo>
                <a:lnTo>
                  <a:pt x="1130150" y="2085100"/>
                </a:lnTo>
                <a:lnTo>
                  <a:pt x="1112514" y="2130311"/>
                </a:lnTo>
                <a:lnTo>
                  <a:pt x="1094212" y="2174998"/>
                </a:lnTo>
                <a:lnTo>
                  <a:pt x="1075230" y="2219141"/>
                </a:lnTo>
                <a:lnTo>
                  <a:pt x="1055553" y="2262722"/>
                </a:lnTo>
                <a:lnTo>
                  <a:pt x="1035169" y="2305722"/>
                </a:lnTo>
                <a:lnTo>
                  <a:pt x="1014063" y="2348123"/>
                </a:lnTo>
                <a:lnTo>
                  <a:pt x="992220" y="2389906"/>
                </a:lnTo>
                <a:lnTo>
                  <a:pt x="969629" y="2431053"/>
                </a:lnTo>
                <a:lnTo>
                  <a:pt x="946273" y="2471545"/>
                </a:lnTo>
                <a:lnTo>
                  <a:pt x="922141" y="2511363"/>
                </a:lnTo>
                <a:lnTo>
                  <a:pt x="897217" y="2550489"/>
                </a:lnTo>
                <a:lnTo>
                  <a:pt x="871488" y="2588904"/>
                </a:lnTo>
                <a:lnTo>
                  <a:pt x="844940" y="2626590"/>
                </a:lnTo>
                <a:lnTo>
                  <a:pt x="817559" y="2663528"/>
                </a:lnTo>
                <a:lnTo>
                  <a:pt x="789332" y="2699699"/>
                </a:lnTo>
                <a:lnTo>
                  <a:pt x="760244" y="2735086"/>
                </a:lnTo>
                <a:lnTo>
                  <a:pt x="730281" y="2769669"/>
                </a:lnTo>
                <a:lnTo>
                  <a:pt x="699430" y="2803430"/>
                </a:lnTo>
                <a:lnTo>
                  <a:pt x="667677" y="2836350"/>
                </a:lnTo>
                <a:lnTo>
                  <a:pt x="635008" y="2868411"/>
                </a:lnTo>
                <a:lnTo>
                  <a:pt x="601409" y="2899594"/>
                </a:lnTo>
                <a:lnTo>
                  <a:pt x="566867" y="2929881"/>
                </a:lnTo>
                <a:lnTo>
                  <a:pt x="531366" y="2959253"/>
                </a:lnTo>
                <a:lnTo>
                  <a:pt x="494895" y="2987691"/>
                </a:lnTo>
                <a:lnTo>
                  <a:pt x="457438" y="3015177"/>
                </a:lnTo>
                <a:lnTo>
                  <a:pt x="418981" y="3041692"/>
                </a:lnTo>
                <a:lnTo>
                  <a:pt x="379512" y="3067218"/>
                </a:lnTo>
                <a:lnTo>
                  <a:pt x="339015" y="3091736"/>
                </a:lnTo>
                <a:lnTo>
                  <a:pt x="297478" y="3115228"/>
                </a:lnTo>
                <a:lnTo>
                  <a:pt x="254886" y="3137675"/>
                </a:lnTo>
                <a:lnTo>
                  <a:pt x="211225" y="3159058"/>
                </a:lnTo>
                <a:lnTo>
                  <a:pt x="162109" y="3181703"/>
                </a:lnTo>
                <a:lnTo>
                  <a:pt x="113210" y="3203196"/>
                </a:lnTo>
                <a:lnTo>
                  <a:pt x="64538" y="3223522"/>
                </a:lnTo>
                <a:lnTo>
                  <a:pt x="16100" y="3242665"/>
                </a:lnTo>
                <a:lnTo>
                  <a:pt x="0" y="3248659"/>
                </a:lnTo>
                <a:close/>
              </a:path>
            </a:pathLst>
          </a:custGeom>
          <a:solidFill>
            <a:srgbClr val="004AAC"/>
          </a:solidFill>
        </p:spPr>
        <p:txBody>
          <a:bodyPr wrap="square" lIns="0" tIns="0" rIns="0" bIns="0" rtlCol="0"/>
          <a:lstStyle/>
          <a:p>
            <a:endParaRPr/>
          </a:p>
        </p:txBody>
      </p:sp>
      <p:sp>
        <p:nvSpPr>
          <p:cNvPr id="4" name="object 4"/>
          <p:cNvSpPr/>
          <p:nvPr/>
        </p:nvSpPr>
        <p:spPr>
          <a:xfrm>
            <a:off x="14311261" y="8972539"/>
            <a:ext cx="3977004" cy="1315085"/>
          </a:xfrm>
          <a:custGeom>
            <a:avLst/>
            <a:gdLst/>
            <a:ahLst/>
            <a:cxnLst/>
            <a:rect l="l" t="t" r="r" b="b"/>
            <a:pathLst>
              <a:path w="3977005" h="1315084">
                <a:moveTo>
                  <a:pt x="3976737" y="0"/>
                </a:moveTo>
                <a:lnTo>
                  <a:pt x="3976737" y="1314459"/>
                </a:lnTo>
                <a:lnTo>
                  <a:pt x="0" y="1314459"/>
                </a:lnTo>
                <a:lnTo>
                  <a:pt x="10552" y="1262451"/>
                </a:lnTo>
                <a:lnTo>
                  <a:pt x="26606" y="1200876"/>
                </a:lnTo>
                <a:lnTo>
                  <a:pt x="47034" y="1142659"/>
                </a:lnTo>
                <a:lnTo>
                  <a:pt x="71407" y="1087720"/>
                </a:lnTo>
                <a:lnTo>
                  <a:pt x="99298" y="1035980"/>
                </a:lnTo>
                <a:lnTo>
                  <a:pt x="130277" y="987361"/>
                </a:lnTo>
                <a:lnTo>
                  <a:pt x="163915" y="941784"/>
                </a:lnTo>
                <a:lnTo>
                  <a:pt x="199785" y="899169"/>
                </a:lnTo>
                <a:lnTo>
                  <a:pt x="237458" y="859439"/>
                </a:lnTo>
                <a:lnTo>
                  <a:pt x="276505" y="822513"/>
                </a:lnTo>
                <a:lnTo>
                  <a:pt x="316497" y="788314"/>
                </a:lnTo>
                <a:lnTo>
                  <a:pt x="357007" y="756761"/>
                </a:lnTo>
                <a:lnTo>
                  <a:pt x="397605" y="727778"/>
                </a:lnTo>
                <a:lnTo>
                  <a:pt x="437862" y="701283"/>
                </a:lnTo>
                <a:lnTo>
                  <a:pt x="477352" y="677200"/>
                </a:lnTo>
                <a:lnTo>
                  <a:pt x="515644" y="655448"/>
                </a:lnTo>
                <a:lnTo>
                  <a:pt x="552310" y="635949"/>
                </a:lnTo>
                <a:lnTo>
                  <a:pt x="586922" y="618624"/>
                </a:lnTo>
                <a:lnTo>
                  <a:pt x="648268" y="590180"/>
                </a:lnTo>
                <a:lnTo>
                  <a:pt x="714167" y="561848"/>
                </a:lnTo>
                <a:lnTo>
                  <a:pt x="727453" y="555910"/>
                </a:lnTo>
                <a:lnTo>
                  <a:pt x="777560" y="537783"/>
                </a:lnTo>
                <a:lnTo>
                  <a:pt x="837032" y="519059"/>
                </a:lnTo>
                <a:lnTo>
                  <a:pt x="873572" y="508014"/>
                </a:lnTo>
                <a:lnTo>
                  <a:pt x="914197" y="495984"/>
                </a:lnTo>
                <a:lnTo>
                  <a:pt x="958567" y="483071"/>
                </a:lnTo>
                <a:lnTo>
                  <a:pt x="1006346" y="469380"/>
                </a:lnTo>
                <a:lnTo>
                  <a:pt x="1057193" y="455011"/>
                </a:lnTo>
                <a:lnTo>
                  <a:pt x="1110771" y="440069"/>
                </a:lnTo>
                <a:lnTo>
                  <a:pt x="1166740" y="424656"/>
                </a:lnTo>
                <a:lnTo>
                  <a:pt x="1224762" y="408874"/>
                </a:lnTo>
                <a:lnTo>
                  <a:pt x="1284499" y="392827"/>
                </a:lnTo>
                <a:lnTo>
                  <a:pt x="1345612" y="376618"/>
                </a:lnTo>
                <a:lnTo>
                  <a:pt x="1407762" y="360348"/>
                </a:lnTo>
                <a:lnTo>
                  <a:pt x="1470611" y="344122"/>
                </a:lnTo>
                <a:lnTo>
                  <a:pt x="1533819" y="328041"/>
                </a:lnTo>
                <a:lnTo>
                  <a:pt x="1597050" y="312209"/>
                </a:lnTo>
                <a:lnTo>
                  <a:pt x="1659963" y="296729"/>
                </a:lnTo>
                <a:lnTo>
                  <a:pt x="1722220" y="281702"/>
                </a:lnTo>
                <a:lnTo>
                  <a:pt x="1783483" y="267233"/>
                </a:lnTo>
                <a:lnTo>
                  <a:pt x="1843413" y="253423"/>
                </a:lnTo>
                <a:lnTo>
                  <a:pt x="1901672" y="240376"/>
                </a:lnTo>
                <a:lnTo>
                  <a:pt x="1957920" y="228195"/>
                </a:lnTo>
                <a:lnTo>
                  <a:pt x="2011820" y="216981"/>
                </a:lnTo>
                <a:lnTo>
                  <a:pt x="2063033" y="206839"/>
                </a:lnTo>
                <a:lnTo>
                  <a:pt x="2111219" y="197871"/>
                </a:lnTo>
                <a:lnTo>
                  <a:pt x="2156041" y="190179"/>
                </a:lnTo>
                <a:lnTo>
                  <a:pt x="2197159" y="183867"/>
                </a:lnTo>
                <a:lnTo>
                  <a:pt x="2422190" y="157198"/>
                </a:lnTo>
                <a:lnTo>
                  <a:pt x="2519146" y="146005"/>
                </a:lnTo>
                <a:lnTo>
                  <a:pt x="2571393" y="140007"/>
                </a:lnTo>
                <a:lnTo>
                  <a:pt x="2625854" y="133783"/>
                </a:lnTo>
                <a:lnTo>
                  <a:pt x="2682304" y="127364"/>
                </a:lnTo>
                <a:lnTo>
                  <a:pt x="2740520" y="120782"/>
                </a:lnTo>
                <a:lnTo>
                  <a:pt x="2800277" y="114068"/>
                </a:lnTo>
                <a:lnTo>
                  <a:pt x="2861351" y="107253"/>
                </a:lnTo>
                <a:lnTo>
                  <a:pt x="2923518" y="100368"/>
                </a:lnTo>
                <a:lnTo>
                  <a:pt x="2986553" y="93444"/>
                </a:lnTo>
                <a:lnTo>
                  <a:pt x="3050233" y="86514"/>
                </a:lnTo>
                <a:lnTo>
                  <a:pt x="3114332" y="79608"/>
                </a:lnTo>
                <a:lnTo>
                  <a:pt x="3178628" y="72757"/>
                </a:lnTo>
                <a:lnTo>
                  <a:pt x="3242895" y="65992"/>
                </a:lnTo>
                <a:lnTo>
                  <a:pt x="3306910" y="59346"/>
                </a:lnTo>
                <a:lnTo>
                  <a:pt x="3370448" y="52849"/>
                </a:lnTo>
                <a:lnTo>
                  <a:pt x="3433285" y="46532"/>
                </a:lnTo>
                <a:lnTo>
                  <a:pt x="3495197" y="40427"/>
                </a:lnTo>
                <a:lnTo>
                  <a:pt x="3555960" y="34565"/>
                </a:lnTo>
                <a:lnTo>
                  <a:pt x="3615349" y="28977"/>
                </a:lnTo>
                <a:lnTo>
                  <a:pt x="3673141" y="23694"/>
                </a:lnTo>
                <a:lnTo>
                  <a:pt x="3729110" y="18749"/>
                </a:lnTo>
                <a:lnTo>
                  <a:pt x="3783033" y="14171"/>
                </a:lnTo>
                <a:lnTo>
                  <a:pt x="3883844" y="6245"/>
                </a:lnTo>
                <a:lnTo>
                  <a:pt x="3930283" y="2959"/>
                </a:lnTo>
                <a:lnTo>
                  <a:pt x="3973780" y="166"/>
                </a:lnTo>
                <a:lnTo>
                  <a:pt x="3976737" y="0"/>
                </a:lnTo>
                <a:close/>
              </a:path>
            </a:pathLst>
          </a:custGeom>
          <a:solidFill>
            <a:srgbClr val="004AAC"/>
          </a:solidFill>
        </p:spPr>
        <p:txBody>
          <a:bodyPr wrap="square" lIns="0" tIns="0" rIns="0" bIns="0" rtlCol="0"/>
          <a:lstStyle/>
          <a:p>
            <a:endParaRPr/>
          </a:p>
        </p:txBody>
      </p:sp>
      <p:pic>
        <p:nvPicPr>
          <p:cNvPr id="5" name="object 5"/>
          <p:cNvPicPr/>
          <p:nvPr/>
        </p:nvPicPr>
        <p:blipFill>
          <a:blip r:embed="rId2" cstate="print"/>
          <a:stretch>
            <a:fillRect/>
          </a:stretch>
        </p:blipFill>
        <p:spPr>
          <a:xfrm>
            <a:off x="1148252" y="6220045"/>
            <a:ext cx="11296649" cy="3428999"/>
          </a:xfrm>
          <a:prstGeom prst="rect">
            <a:avLst/>
          </a:prstGeom>
        </p:spPr>
      </p:pic>
      <p:pic>
        <p:nvPicPr>
          <p:cNvPr id="6" name="object 6"/>
          <p:cNvPicPr/>
          <p:nvPr/>
        </p:nvPicPr>
        <p:blipFill>
          <a:blip r:embed="rId3" cstate="print"/>
          <a:stretch>
            <a:fillRect/>
          </a:stretch>
        </p:blipFill>
        <p:spPr>
          <a:xfrm>
            <a:off x="1767336" y="2371257"/>
            <a:ext cx="123825" cy="123824"/>
          </a:xfrm>
          <a:prstGeom prst="rect">
            <a:avLst/>
          </a:prstGeom>
        </p:spPr>
      </p:pic>
      <p:pic>
        <p:nvPicPr>
          <p:cNvPr id="7" name="object 7"/>
          <p:cNvPicPr/>
          <p:nvPr/>
        </p:nvPicPr>
        <p:blipFill>
          <a:blip r:embed="rId3" cstate="print"/>
          <a:stretch>
            <a:fillRect/>
          </a:stretch>
        </p:blipFill>
        <p:spPr>
          <a:xfrm>
            <a:off x="1767336" y="4514382"/>
            <a:ext cx="123825" cy="123824"/>
          </a:xfrm>
          <a:prstGeom prst="rect">
            <a:avLst/>
          </a:prstGeom>
        </p:spPr>
      </p:pic>
      <p:sp>
        <p:nvSpPr>
          <p:cNvPr id="8" name="object 8"/>
          <p:cNvSpPr txBox="1">
            <a:spLocks noGrp="1"/>
          </p:cNvSpPr>
          <p:nvPr>
            <p:ph type="title"/>
          </p:nvPr>
        </p:nvSpPr>
        <p:spPr>
          <a:xfrm>
            <a:off x="728148" y="365978"/>
            <a:ext cx="14871065" cy="1137285"/>
          </a:xfrm>
          <a:prstGeom prst="rect">
            <a:avLst/>
          </a:prstGeom>
        </p:spPr>
        <p:txBody>
          <a:bodyPr vert="horz" wrap="square" lIns="0" tIns="11430" rIns="0" bIns="0" rtlCol="0">
            <a:spAutoFit/>
          </a:bodyPr>
          <a:lstStyle/>
          <a:p>
            <a:pPr marL="12700">
              <a:lnSpc>
                <a:spcPct val="100000"/>
              </a:lnSpc>
              <a:spcBef>
                <a:spcPts val="90"/>
              </a:spcBef>
            </a:pPr>
            <a:r>
              <a:rPr sz="7300" spc="-385" dirty="0"/>
              <a:t>É</a:t>
            </a:r>
            <a:r>
              <a:rPr sz="7300" spc="-100" dirty="0"/>
              <a:t>t</a:t>
            </a:r>
            <a:r>
              <a:rPr sz="7300" spc="-555" dirty="0"/>
              <a:t>ape</a:t>
            </a:r>
            <a:r>
              <a:rPr sz="7300" spc="-530" dirty="0"/>
              <a:t>s</a:t>
            </a:r>
            <a:r>
              <a:rPr sz="7300" spc="-560" dirty="0"/>
              <a:t> </a:t>
            </a:r>
            <a:r>
              <a:rPr sz="7300" spc="-440" dirty="0"/>
              <a:t>pou</a:t>
            </a:r>
            <a:r>
              <a:rPr sz="7300" spc="-185" dirty="0"/>
              <a:t>r</a:t>
            </a:r>
            <a:r>
              <a:rPr sz="7300" spc="-560" dirty="0"/>
              <a:t> </a:t>
            </a:r>
            <a:r>
              <a:rPr sz="7300" spc="-600" dirty="0"/>
              <a:t>ex</a:t>
            </a:r>
            <a:r>
              <a:rPr sz="7300" spc="-720" dirty="0"/>
              <a:t>é</a:t>
            </a:r>
            <a:r>
              <a:rPr sz="7300" spc="-409" dirty="0"/>
              <a:t>c</a:t>
            </a:r>
            <a:r>
              <a:rPr sz="7300" spc="-370" dirty="0"/>
              <a:t>u</a:t>
            </a:r>
            <a:r>
              <a:rPr sz="7300" spc="-100" dirty="0"/>
              <a:t>t</a:t>
            </a:r>
            <a:r>
              <a:rPr sz="7300" spc="-720" dirty="0"/>
              <a:t>e</a:t>
            </a:r>
            <a:r>
              <a:rPr sz="7300" spc="-185" dirty="0"/>
              <a:t>r</a:t>
            </a:r>
            <a:r>
              <a:rPr sz="7300" spc="-560" dirty="0"/>
              <a:t> </a:t>
            </a:r>
            <a:r>
              <a:rPr sz="7300" spc="70" dirty="0"/>
              <a:t>l</a:t>
            </a:r>
            <a:r>
              <a:rPr sz="7300" spc="-229" dirty="0"/>
              <a:t>'</a:t>
            </a:r>
            <a:r>
              <a:rPr sz="7300" spc="-515" dirty="0"/>
              <a:t>a</a:t>
            </a:r>
            <a:r>
              <a:rPr sz="7300" spc="70" dirty="0"/>
              <a:t>l</a:t>
            </a:r>
            <a:r>
              <a:rPr sz="7300" spc="-595" dirty="0"/>
              <a:t>g</a:t>
            </a:r>
            <a:r>
              <a:rPr sz="7300" spc="-350" dirty="0"/>
              <a:t>or</a:t>
            </a:r>
            <a:r>
              <a:rPr sz="7300" spc="125" dirty="0"/>
              <a:t>i</a:t>
            </a:r>
            <a:r>
              <a:rPr sz="7300" spc="-100" dirty="0"/>
              <a:t>t</a:t>
            </a:r>
            <a:r>
              <a:rPr sz="7300" spc="-285" dirty="0"/>
              <a:t>h</a:t>
            </a:r>
            <a:r>
              <a:rPr sz="7300" spc="-565" dirty="0"/>
              <a:t>m</a:t>
            </a:r>
            <a:r>
              <a:rPr sz="7300" spc="-720" dirty="0"/>
              <a:t>e</a:t>
            </a:r>
            <a:r>
              <a:rPr sz="7300" spc="-560" dirty="0"/>
              <a:t> </a:t>
            </a:r>
            <a:r>
              <a:rPr sz="7300" spc="-40" dirty="0"/>
              <a:t>A</a:t>
            </a:r>
            <a:r>
              <a:rPr sz="7300" spc="-430" dirty="0"/>
              <a:t>p</a:t>
            </a:r>
            <a:r>
              <a:rPr sz="7300" spc="-185" dirty="0"/>
              <a:t>r</a:t>
            </a:r>
            <a:r>
              <a:rPr sz="7300" spc="125" dirty="0"/>
              <a:t>i</a:t>
            </a:r>
            <a:r>
              <a:rPr sz="7300" spc="-350" dirty="0"/>
              <a:t>or</a:t>
            </a:r>
            <a:r>
              <a:rPr sz="7300" spc="125" dirty="0"/>
              <a:t>i</a:t>
            </a:r>
            <a:endParaRPr sz="7300"/>
          </a:p>
        </p:txBody>
      </p:sp>
      <p:sp>
        <p:nvSpPr>
          <p:cNvPr id="9" name="object 9"/>
          <p:cNvSpPr txBox="1"/>
          <p:nvPr/>
        </p:nvSpPr>
        <p:spPr>
          <a:xfrm>
            <a:off x="1493113" y="2183964"/>
            <a:ext cx="15727680" cy="3805554"/>
          </a:xfrm>
          <a:prstGeom prst="rect">
            <a:avLst/>
          </a:prstGeom>
        </p:spPr>
        <p:txBody>
          <a:bodyPr vert="horz" wrap="square" lIns="0" tIns="12700" rIns="0" bIns="0" rtlCol="0">
            <a:spAutoFit/>
          </a:bodyPr>
          <a:lstStyle/>
          <a:p>
            <a:pPr marL="592455">
              <a:lnSpc>
                <a:spcPct val="100000"/>
              </a:lnSpc>
              <a:spcBef>
                <a:spcPts val="100"/>
              </a:spcBef>
            </a:pPr>
            <a:r>
              <a:rPr sz="2800" spc="75" dirty="0">
                <a:latin typeface="Microsoft Sans Serif"/>
                <a:cs typeface="Microsoft Sans Serif"/>
              </a:rPr>
              <a:t>Pour</a:t>
            </a:r>
            <a:r>
              <a:rPr sz="2800" spc="-20" dirty="0">
                <a:latin typeface="Microsoft Sans Serif"/>
                <a:cs typeface="Microsoft Sans Serif"/>
              </a:rPr>
              <a:t> </a:t>
            </a:r>
            <a:r>
              <a:rPr sz="2800" spc="130" dirty="0">
                <a:latin typeface="Microsoft Sans Serif"/>
                <a:cs typeface="Microsoft Sans Serif"/>
              </a:rPr>
              <a:t>trouver</a:t>
            </a:r>
            <a:r>
              <a:rPr sz="2800" spc="-15" dirty="0">
                <a:latin typeface="Microsoft Sans Serif"/>
                <a:cs typeface="Microsoft Sans Serif"/>
              </a:rPr>
              <a:t> </a:t>
            </a:r>
            <a:r>
              <a:rPr sz="2800" spc="75" dirty="0">
                <a:latin typeface="Microsoft Sans Serif"/>
                <a:cs typeface="Microsoft Sans Serif"/>
              </a:rPr>
              <a:t>l'ensemble</a:t>
            </a:r>
            <a:r>
              <a:rPr sz="2800" spc="-15" dirty="0">
                <a:latin typeface="Microsoft Sans Serif"/>
                <a:cs typeface="Microsoft Sans Serif"/>
              </a:rPr>
              <a:t> </a:t>
            </a:r>
            <a:r>
              <a:rPr sz="2800" spc="90" dirty="0">
                <a:latin typeface="Microsoft Sans Serif"/>
                <a:cs typeface="Microsoft Sans Serif"/>
              </a:rPr>
              <a:t>d'éléments</a:t>
            </a:r>
            <a:r>
              <a:rPr sz="2800" spc="-15" dirty="0">
                <a:latin typeface="Microsoft Sans Serif"/>
                <a:cs typeface="Microsoft Sans Serif"/>
              </a:rPr>
              <a:t> </a:t>
            </a:r>
            <a:r>
              <a:rPr sz="2800" spc="40" dirty="0">
                <a:latin typeface="Microsoft Sans Serif"/>
                <a:cs typeface="Microsoft Sans Serif"/>
              </a:rPr>
              <a:t>le</a:t>
            </a:r>
            <a:r>
              <a:rPr sz="2800" spc="-15" dirty="0">
                <a:latin typeface="Microsoft Sans Serif"/>
                <a:cs typeface="Microsoft Sans Serif"/>
              </a:rPr>
              <a:t> </a:t>
            </a:r>
            <a:r>
              <a:rPr sz="2800" spc="75" dirty="0">
                <a:latin typeface="Microsoft Sans Serif"/>
                <a:cs typeface="Microsoft Sans Serif"/>
              </a:rPr>
              <a:t>plus</a:t>
            </a:r>
            <a:r>
              <a:rPr sz="2800" spc="-15" dirty="0">
                <a:latin typeface="Microsoft Sans Serif"/>
                <a:cs typeface="Microsoft Sans Serif"/>
              </a:rPr>
              <a:t> </a:t>
            </a:r>
            <a:r>
              <a:rPr sz="2800" spc="130" dirty="0">
                <a:latin typeface="Microsoft Sans Serif"/>
                <a:cs typeface="Microsoft Sans Serif"/>
              </a:rPr>
              <a:t>fréquent</a:t>
            </a:r>
            <a:r>
              <a:rPr sz="2800" spc="-15" dirty="0">
                <a:latin typeface="Microsoft Sans Serif"/>
                <a:cs typeface="Microsoft Sans Serif"/>
              </a:rPr>
              <a:t> </a:t>
            </a:r>
            <a:r>
              <a:rPr sz="2800" spc="60" dirty="0">
                <a:latin typeface="Microsoft Sans Serif"/>
                <a:cs typeface="Microsoft Sans Serif"/>
              </a:rPr>
              <a:t>dans</a:t>
            </a:r>
            <a:r>
              <a:rPr sz="2800" spc="-20" dirty="0">
                <a:latin typeface="Microsoft Sans Serif"/>
                <a:cs typeface="Microsoft Sans Serif"/>
              </a:rPr>
              <a:t> </a:t>
            </a:r>
            <a:r>
              <a:rPr sz="2800" spc="30" dirty="0">
                <a:latin typeface="Microsoft Sans Serif"/>
                <a:cs typeface="Microsoft Sans Serif"/>
              </a:rPr>
              <a:t>la</a:t>
            </a:r>
            <a:r>
              <a:rPr sz="2800" spc="-15" dirty="0">
                <a:latin typeface="Microsoft Sans Serif"/>
                <a:cs typeface="Microsoft Sans Serif"/>
              </a:rPr>
              <a:t> </a:t>
            </a:r>
            <a:r>
              <a:rPr sz="2800" spc="20" dirty="0">
                <a:latin typeface="Microsoft Sans Serif"/>
                <a:cs typeface="Microsoft Sans Serif"/>
              </a:rPr>
              <a:t>base</a:t>
            </a:r>
            <a:r>
              <a:rPr sz="2800" spc="-15" dirty="0">
                <a:latin typeface="Microsoft Sans Serif"/>
                <a:cs typeface="Microsoft Sans Serif"/>
              </a:rPr>
              <a:t> </a:t>
            </a:r>
            <a:r>
              <a:rPr sz="2800" spc="80" dirty="0">
                <a:latin typeface="Microsoft Sans Serif"/>
                <a:cs typeface="Microsoft Sans Serif"/>
              </a:rPr>
              <a:t>de</a:t>
            </a:r>
            <a:r>
              <a:rPr sz="2800" spc="-15" dirty="0">
                <a:latin typeface="Microsoft Sans Serif"/>
                <a:cs typeface="Microsoft Sans Serif"/>
              </a:rPr>
              <a:t> </a:t>
            </a:r>
            <a:r>
              <a:rPr sz="2800" spc="75" dirty="0">
                <a:latin typeface="Microsoft Sans Serif"/>
                <a:cs typeface="Microsoft Sans Serif"/>
              </a:rPr>
              <a:t>données</a:t>
            </a:r>
            <a:r>
              <a:rPr sz="2800" spc="-15" dirty="0">
                <a:latin typeface="Microsoft Sans Serif"/>
                <a:cs typeface="Microsoft Sans Serif"/>
              </a:rPr>
              <a:t> </a:t>
            </a:r>
            <a:r>
              <a:rPr sz="2800" spc="80" dirty="0">
                <a:latin typeface="Microsoft Sans Serif"/>
                <a:cs typeface="Microsoft Sans Serif"/>
              </a:rPr>
              <a:t>donnée.</a:t>
            </a:r>
            <a:endParaRPr sz="2800">
              <a:latin typeface="Microsoft Sans Serif"/>
              <a:cs typeface="Microsoft Sans Serif"/>
            </a:endParaRPr>
          </a:p>
          <a:p>
            <a:pPr marL="592455" marR="142240" indent="92075">
              <a:lnSpc>
                <a:spcPct val="167400"/>
              </a:lnSpc>
            </a:pPr>
            <a:r>
              <a:rPr sz="2800" spc="85" dirty="0">
                <a:latin typeface="Microsoft Sans Serif"/>
                <a:cs typeface="Microsoft Sans Serif"/>
              </a:rPr>
              <a:t>L'algorithme</a:t>
            </a:r>
            <a:r>
              <a:rPr sz="2800" spc="-10" dirty="0">
                <a:latin typeface="Microsoft Sans Serif"/>
                <a:cs typeface="Microsoft Sans Serif"/>
              </a:rPr>
              <a:t> </a:t>
            </a:r>
            <a:r>
              <a:rPr sz="2800" spc="100" dirty="0">
                <a:latin typeface="Microsoft Sans Serif"/>
                <a:cs typeface="Microsoft Sans Serif"/>
              </a:rPr>
              <a:t>Apriori</a:t>
            </a:r>
            <a:r>
              <a:rPr sz="2800" spc="-10" dirty="0">
                <a:latin typeface="Microsoft Sans Serif"/>
                <a:cs typeface="Microsoft Sans Serif"/>
              </a:rPr>
              <a:t> </a:t>
            </a:r>
            <a:r>
              <a:rPr sz="2800" spc="90" dirty="0">
                <a:latin typeface="Microsoft Sans Serif"/>
                <a:cs typeface="Microsoft Sans Serif"/>
              </a:rPr>
              <a:t>suit</a:t>
            </a:r>
            <a:r>
              <a:rPr sz="2800" spc="-10" dirty="0">
                <a:latin typeface="Microsoft Sans Serif"/>
                <a:cs typeface="Microsoft Sans Serif"/>
              </a:rPr>
              <a:t> </a:t>
            </a:r>
            <a:r>
              <a:rPr sz="2800" dirty="0">
                <a:latin typeface="Microsoft Sans Serif"/>
                <a:cs typeface="Microsoft Sans Serif"/>
              </a:rPr>
              <a:t>les</a:t>
            </a:r>
            <a:r>
              <a:rPr sz="2800" spc="-10" dirty="0">
                <a:latin typeface="Microsoft Sans Serif"/>
                <a:cs typeface="Microsoft Sans Serif"/>
              </a:rPr>
              <a:t> </a:t>
            </a:r>
            <a:r>
              <a:rPr sz="2800" spc="50" dirty="0">
                <a:latin typeface="Microsoft Sans Serif"/>
                <a:cs typeface="Microsoft Sans Serif"/>
              </a:rPr>
              <a:t>étapes</a:t>
            </a:r>
            <a:r>
              <a:rPr sz="2800" spc="-10" dirty="0">
                <a:latin typeface="Microsoft Sans Serif"/>
                <a:cs typeface="Microsoft Sans Serif"/>
              </a:rPr>
              <a:t> </a:t>
            </a:r>
            <a:r>
              <a:rPr sz="2800" spc="80" dirty="0">
                <a:latin typeface="Microsoft Sans Serif"/>
                <a:cs typeface="Microsoft Sans Serif"/>
              </a:rPr>
              <a:t>de</a:t>
            </a:r>
            <a:r>
              <a:rPr sz="2800" spc="-10" dirty="0">
                <a:latin typeface="Microsoft Sans Serif"/>
                <a:cs typeface="Microsoft Sans Serif"/>
              </a:rPr>
              <a:t> </a:t>
            </a:r>
            <a:r>
              <a:rPr sz="2800" spc="125" dirty="0">
                <a:latin typeface="Microsoft Sans Serif"/>
                <a:cs typeface="Microsoft Sans Serif"/>
              </a:rPr>
              <a:t>jointure</a:t>
            </a:r>
            <a:r>
              <a:rPr sz="2800" spc="-5" dirty="0">
                <a:latin typeface="Microsoft Sans Serif"/>
                <a:cs typeface="Microsoft Sans Serif"/>
              </a:rPr>
              <a:t> </a:t>
            </a:r>
            <a:r>
              <a:rPr sz="2800" spc="105" dirty="0">
                <a:latin typeface="Microsoft Sans Serif"/>
                <a:cs typeface="Microsoft Sans Serif"/>
              </a:rPr>
              <a:t>et</a:t>
            </a:r>
            <a:r>
              <a:rPr sz="2800" spc="-10" dirty="0">
                <a:latin typeface="Microsoft Sans Serif"/>
                <a:cs typeface="Microsoft Sans Serif"/>
              </a:rPr>
              <a:t> </a:t>
            </a:r>
            <a:r>
              <a:rPr sz="2800" spc="25" dirty="0">
                <a:latin typeface="Microsoft Sans Serif"/>
                <a:cs typeface="Microsoft Sans Serif"/>
              </a:rPr>
              <a:t>d'élagage</a:t>
            </a:r>
            <a:r>
              <a:rPr sz="2800" spc="-10" dirty="0">
                <a:latin typeface="Microsoft Sans Serif"/>
                <a:cs typeface="Microsoft Sans Serif"/>
              </a:rPr>
              <a:t> </a:t>
            </a:r>
            <a:r>
              <a:rPr sz="2800" spc="80" dirty="0">
                <a:latin typeface="Microsoft Sans Serif"/>
                <a:cs typeface="Microsoft Sans Serif"/>
              </a:rPr>
              <a:t>de</a:t>
            </a:r>
            <a:r>
              <a:rPr sz="2800" spc="-10" dirty="0">
                <a:latin typeface="Microsoft Sans Serif"/>
                <a:cs typeface="Microsoft Sans Serif"/>
              </a:rPr>
              <a:t> </a:t>
            </a:r>
            <a:r>
              <a:rPr sz="2800" spc="100" dirty="0">
                <a:latin typeface="Microsoft Sans Serif"/>
                <a:cs typeface="Microsoft Sans Serif"/>
              </a:rPr>
              <a:t>manière</a:t>
            </a:r>
            <a:r>
              <a:rPr sz="2800" spc="-10" dirty="0">
                <a:latin typeface="Microsoft Sans Serif"/>
                <a:cs typeface="Microsoft Sans Serif"/>
              </a:rPr>
              <a:t> </a:t>
            </a:r>
            <a:r>
              <a:rPr sz="2800" spc="85" dirty="0">
                <a:latin typeface="Microsoft Sans Serif"/>
                <a:cs typeface="Microsoft Sans Serif"/>
              </a:rPr>
              <a:t>itérative</a:t>
            </a:r>
            <a:r>
              <a:rPr sz="2800" spc="-10" dirty="0">
                <a:latin typeface="Microsoft Sans Serif"/>
                <a:cs typeface="Microsoft Sans Serif"/>
              </a:rPr>
              <a:t> </a:t>
            </a:r>
            <a:r>
              <a:rPr sz="2800" spc="75" dirty="0">
                <a:latin typeface="Microsoft Sans Serif"/>
                <a:cs typeface="Microsoft Sans Serif"/>
              </a:rPr>
              <a:t>jusqu'à</a:t>
            </a:r>
            <a:r>
              <a:rPr sz="2800" spc="-5" dirty="0">
                <a:latin typeface="Microsoft Sans Serif"/>
                <a:cs typeface="Microsoft Sans Serif"/>
              </a:rPr>
              <a:t> </a:t>
            </a:r>
            <a:r>
              <a:rPr sz="2800" spc="-30" dirty="0">
                <a:latin typeface="Microsoft Sans Serif"/>
                <a:cs typeface="Microsoft Sans Serif"/>
              </a:rPr>
              <a:t>ce </a:t>
            </a:r>
            <a:r>
              <a:rPr sz="2800" spc="-730" dirty="0">
                <a:latin typeface="Microsoft Sans Serif"/>
                <a:cs typeface="Microsoft Sans Serif"/>
              </a:rPr>
              <a:t> </a:t>
            </a:r>
            <a:r>
              <a:rPr sz="2800" spc="105" dirty="0">
                <a:latin typeface="Microsoft Sans Serif"/>
                <a:cs typeface="Microsoft Sans Serif"/>
              </a:rPr>
              <a:t>que</a:t>
            </a:r>
            <a:r>
              <a:rPr sz="2800" spc="-20" dirty="0">
                <a:latin typeface="Microsoft Sans Serif"/>
                <a:cs typeface="Microsoft Sans Serif"/>
              </a:rPr>
              <a:t> </a:t>
            </a:r>
            <a:r>
              <a:rPr sz="2800" spc="75" dirty="0">
                <a:latin typeface="Microsoft Sans Serif"/>
                <a:cs typeface="Microsoft Sans Serif"/>
              </a:rPr>
              <a:t>l'ensemble</a:t>
            </a:r>
            <a:r>
              <a:rPr sz="2800" spc="-20" dirty="0">
                <a:latin typeface="Microsoft Sans Serif"/>
                <a:cs typeface="Microsoft Sans Serif"/>
              </a:rPr>
              <a:t> </a:t>
            </a:r>
            <a:r>
              <a:rPr sz="2800" spc="90" dirty="0">
                <a:latin typeface="Microsoft Sans Serif"/>
                <a:cs typeface="Microsoft Sans Serif"/>
              </a:rPr>
              <a:t>d'éléments</a:t>
            </a:r>
            <a:r>
              <a:rPr sz="2800" spc="-20" dirty="0">
                <a:latin typeface="Microsoft Sans Serif"/>
                <a:cs typeface="Microsoft Sans Serif"/>
              </a:rPr>
              <a:t> </a:t>
            </a:r>
            <a:r>
              <a:rPr sz="2800" spc="40" dirty="0">
                <a:latin typeface="Microsoft Sans Serif"/>
                <a:cs typeface="Microsoft Sans Serif"/>
              </a:rPr>
              <a:t>le</a:t>
            </a:r>
            <a:r>
              <a:rPr sz="2800" spc="-20" dirty="0">
                <a:latin typeface="Microsoft Sans Serif"/>
                <a:cs typeface="Microsoft Sans Serif"/>
              </a:rPr>
              <a:t> </a:t>
            </a:r>
            <a:r>
              <a:rPr sz="2800" spc="75" dirty="0">
                <a:latin typeface="Microsoft Sans Serif"/>
                <a:cs typeface="Microsoft Sans Serif"/>
              </a:rPr>
              <a:t>plus</a:t>
            </a:r>
            <a:r>
              <a:rPr sz="2800" spc="-20" dirty="0">
                <a:latin typeface="Microsoft Sans Serif"/>
                <a:cs typeface="Microsoft Sans Serif"/>
              </a:rPr>
              <a:t> </a:t>
            </a:r>
            <a:r>
              <a:rPr sz="2800" spc="130" dirty="0">
                <a:latin typeface="Microsoft Sans Serif"/>
                <a:cs typeface="Microsoft Sans Serif"/>
              </a:rPr>
              <a:t>fréquent</a:t>
            </a:r>
            <a:r>
              <a:rPr sz="2800" spc="-20" dirty="0">
                <a:latin typeface="Microsoft Sans Serif"/>
                <a:cs typeface="Microsoft Sans Serif"/>
              </a:rPr>
              <a:t> </a:t>
            </a:r>
            <a:r>
              <a:rPr sz="2800" spc="85" dirty="0">
                <a:latin typeface="Microsoft Sans Serif"/>
                <a:cs typeface="Microsoft Sans Serif"/>
              </a:rPr>
              <a:t>soit</a:t>
            </a:r>
            <a:r>
              <a:rPr sz="2800" spc="-20" dirty="0">
                <a:latin typeface="Microsoft Sans Serif"/>
                <a:cs typeface="Microsoft Sans Serif"/>
              </a:rPr>
              <a:t> </a:t>
            </a:r>
            <a:r>
              <a:rPr sz="2800" spc="100" dirty="0">
                <a:latin typeface="Microsoft Sans Serif"/>
                <a:cs typeface="Microsoft Sans Serif"/>
              </a:rPr>
              <a:t>atteint.</a:t>
            </a:r>
            <a:endParaRPr sz="2800">
              <a:latin typeface="Microsoft Sans Serif"/>
              <a:cs typeface="Microsoft Sans Serif"/>
            </a:endParaRPr>
          </a:p>
          <a:p>
            <a:pPr marL="592455">
              <a:lnSpc>
                <a:spcPct val="100000"/>
              </a:lnSpc>
              <a:spcBef>
                <a:spcPts val="2265"/>
              </a:spcBef>
            </a:pPr>
            <a:r>
              <a:rPr sz="2800" spc="85" dirty="0">
                <a:latin typeface="Microsoft Sans Serif"/>
                <a:cs typeface="Microsoft Sans Serif"/>
              </a:rPr>
              <a:t>Un</a:t>
            </a:r>
            <a:r>
              <a:rPr sz="2800" spc="-20" dirty="0">
                <a:latin typeface="Microsoft Sans Serif"/>
                <a:cs typeface="Microsoft Sans Serif"/>
              </a:rPr>
              <a:t> </a:t>
            </a:r>
            <a:r>
              <a:rPr sz="2800" spc="45" dirty="0">
                <a:latin typeface="Microsoft Sans Serif"/>
                <a:cs typeface="Microsoft Sans Serif"/>
              </a:rPr>
              <a:t>seuil</a:t>
            </a:r>
            <a:r>
              <a:rPr sz="2800" spc="-15" dirty="0">
                <a:latin typeface="Microsoft Sans Serif"/>
                <a:cs typeface="Microsoft Sans Serif"/>
              </a:rPr>
              <a:t> </a:t>
            </a:r>
            <a:r>
              <a:rPr sz="2800" spc="80" dirty="0">
                <a:latin typeface="Microsoft Sans Serif"/>
                <a:cs typeface="Microsoft Sans Serif"/>
              </a:rPr>
              <a:t>de</a:t>
            </a:r>
            <a:r>
              <a:rPr sz="2800" spc="-15" dirty="0">
                <a:latin typeface="Microsoft Sans Serif"/>
                <a:cs typeface="Microsoft Sans Serif"/>
              </a:rPr>
              <a:t> </a:t>
            </a:r>
            <a:r>
              <a:rPr sz="2800" spc="130" dirty="0">
                <a:latin typeface="Microsoft Sans Serif"/>
                <a:cs typeface="Microsoft Sans Serif"/>
              </a:rPr>
              <a:t>support</a:t>
            </a:r>
            <a:r>
              <a:rPr sz="2800" spc="-15" dirty="0">
                <a:latin typeface="Microsoft Sans Serif"/>
                <a:cs typeface="Microsoft Sans Serif"/>
              </a:rPr>
              <a:t> </a:t>
            </a:r>
            <a:r>
              <a:rPr sz="2800" spc="175" dirty="0">
                <a:latin typeface="Microsoft Sans Serif"/>
                <a:cs typeface="Microsoft Sans Serif"/>
              </a:rPr>
              <a:t>minimum</a:t>
            </a:r>
            <a:r>
              <a:rPr sz="2800" spc="-20" dirty="0">
                <a:latin typeface="Microsoft Sans Serif"/>
                <a:cs typeface="Microsoft Sans Serif"/>
              </a:rPr>
              <a:t> </a:t>
            </a:r>
            <a:r>
              <a:rPr sz="2800" spc="50" dirty="0">
                <a:latin typeface="Microsoft Sans Serif"/>
                <a:cs typeface="Microsoft Sans Serif"/>
              </a:rPr>
              <a:t>est</a:t>
            </a:r>
            <a:r>
              <a:rPr sz="2800" spc="-15" dirty="0">
                <a:latin typeface="Microsoft Sans Serif"/>
                <a:cs typeface="Microsoft Sans Serif"/>
              </a:rPr>
              <a:t> </a:t>
            </a:r>
            <a:r>
              <a:rPr sz="2800" spc="120" dirty="0">
                <a:latin typeface="Microsoft Sans Serif"/>
                <a:cs typeface="Microsoft Sans Serif"/>
              </a:rPr>
              <a:t>donné</a:t>
            </a:r>
            <a:r>
              <a:rPr sz="2800" spc="-15" dirty="0">
                <a:latin typeface="Microsoft Sans Serif"/>
                <a:cs typeface="Microsoft Sans Serif"/>
              </a:rPr>
              <a:t> </a:t>
            </a:r>
            <a:r>
              <a:rPr sz="2800" spc="60" dirty="0">
                <a:latin typeface="Microsoft Sans Serif"/>
                <a:cs typeface="Microsoft Sans Serif"/>
              </a:rPr>
              <a:t>dans</a:t>
            </a:r>
            <a:r>
              <a:rPr sz="2800" spc="-15" dirty="0">
                <a:latin typeface="Microsoft Sans Serif"/>
                <a:cs typeface="Microsoft Sans Serif"/>
              </a:rPr>
              <a:t> </a:t>
            </a:r>
            <a:r>
              <a:rPr sz="2800" spc="40" dirty="0">
                <a:latin typeface="Microsoft Sans Serif"/>
                <a:cs typeface="Microsoft Sans Serif"/>
              </a:rPr>
              <a:t>le</a:t>
            </a:r>
            <a:r>
              <a:rPr sz="2800" spc="-20" dirty="0">
                <a:latin typeface="Microsoft Sans Serif"/>
                <a:cs typeface="Microsoft Sans Serif"/>
              </a:rPr>
              <a:t> </a:t>
            </a:r>
            <a:r>
              <a:rPr sz="2800" spc="125" dirty="0">
                <a:latin typeface="Microsoft Sans Serif"/>
                <a:cs typeface="Microsoft Sans Serif"/>
              </a:rPr>
              <a:t>problème</a:t>
            </a:r>
            <a:r>
              <a:rPr sz="2800" spc="-15" dirty="0">
                <a:latin typeface="Microsoft Sans Serif"/>
                <a:cs typeface="Microsoft Sans Serif"/>
              </a:rPr>
              <a:t> </a:t>
            </a:r>
            <a:r>
              <a:rPr sz="2800" spc="145" dirty="0">
                <a:latin typeface="Microsoft Sans Serif"/>
                <a:cs typeface="Microsoft Sans Serif"/>
              </a:rPr>
              <a:t>ou</a:t>
            </a:r>
            <a:r>
              <a:rPr sz="2800" spc="-15" dirty="0">
                <a:latin typeface="Microsoft Sans Serif"/>
                <a:cs typeface="Microsoft Sans Serif"/>
              </a:rPr>
              <a:t> </a:t>
            </a:r>
            <a:r>
              <a:rPr sz="2800" spc="65" dirty="0">
                <a:latin typeface="Microsoft Sans Serif"/>
                <a:cs typeface="Microsoft Sans Serif"/>
              </a:rPr>
              <a:t>il</a:t>
            </a:r>
            <a:r>
              <a:rPr sz="2800" spc="-15" dirty="0">
                <a:latin typeface="Microsoft Sans Serif"/>
                <a:cs typeface="Microsoft Sans Serif"/>
              </a:rPr>
              <a:t> </a:t>
            </a:r>
            <a:r>
              <a:rPr sz="2800" spc="50" dirty="0">
                <a:latin typeface="Microsoft Sans Serif"/>
                <a:cs typeface="Microsoft Sans Serif"/>
              </a:rPr>
              <a:t>est</a:t>
            </a:r>
            <a:r>
              <a:rPr sz="2800" spc="-20" dirty="0">
                <a:latin typeface="Microsoft Sans Serif"/>
                <a:cs typeface="Microsoft Sans Serif"/>
              </a:rPr>
              <a:t> </a:t>
            </a:r>
            <a:r>
              <a:rPr sz="2800" spc="45" dirty="0">
                <a:latin typeface="Microsoft Sans Serif"/>
                <a:cs typeface="Microsoft Sans Serif"/>
              </a:rPr>
              <a:t>assumé</a:t>
            </a:r>
            <a:r>
              <a:rPr sz="2800" spc="-15" dirty="0">
                <a:latin typeface="Microsoft Sans Serif"/>
                <a:cs typeface="Microsoft Sans Serif"/>
              </a:rPr>
              <a:t> </a:t>
            </a:r>
            <a:r>
              <a:rPr sz="2800" spc="114" dirty="0">
                <a:latin typeface="Microsoft Sans Serif"/>
                <a:cs typeface="Microsoft Sans Serif"/>
              </a:rPr>
              <a:t>par</a:t>
            </a:r>
            <a:r>
              <a:rPr sz="2800" spc="-15" dirty="0">
                <a:latin typeface="Microsoft Sans Serif"/>
                <a:cs typeface="Microsoft Sans Serif"/>
              </a:rPr>
              <a:t> </a:t>
            </a:r>
            <a:r>
              <a:rPr sz="2800" spc="85" dirty="0">
                <a:latin typeface="Microsoft Sans Serif"/>
                <a:cs typeface="Microsoft Sans Serif"/>
              </a:rPr>
              <a:t>l'utilisateur.</a:t>
            </a:r>
            <a:endParaRPr sz="2800">
              <a:latin typeface="Microsoft Sans Serif"/>
              <a:cs typeface="Microsoft Sans Serif"/>
            </a:endParaRPr>
          </a:p>
          <a:p>
            <a:pPr>
              <a:lnSpc>
                <a:spcPct val="100000"/>
              </a:lnSpc>
              <a:spcBef>
                <a:spcPts val="50"/>
              </a:spcBef>
            </a:pPr>
            <a:endParaRPr sz="4450">
              <a:latin typeface="Microsoft Sans Serif"/>
              <a:cs typeface="Microsoft Sans Serif"/>
            </a:endParaRPr>
          </a:p>
          <a:p>
            <a:pPr marL="12700">
              <a:lnSpc>
                <a:spcPct val="100000"/>
              </a:lnSpc>
            </a:pPr>
            <a:r>
              <a:rPr sz="3700" spc="35" dirty="0">
                <a:latin typeface="Microsoft Sans Serif"/>
                <a:cs typeface="Microsoft Sans Serif"/>
              </a:rPr>
              <a:t>Exemple:</a:t>
            </a:r>
            <a:endParaRPr sz="3700">
              <a:latin typeface="Microsoft Sans Serif"/>
              <a:cs typeface="Microsoft Sans Serif"/>
            </a:endParaRPr>
          </a:p>
        </p:txBody>
      </p:sp>
      <p:sp>
        <p:nvSpPr>
          <p:cNvPr id="10" name="object 10"/>
          <p:cNvSpPr txBox="1"/>
          <p:nvPr/>
        </p:nvSpPr>
        <p:spPr>
          <a:xfrm>
            <a:off x="12519335" y="7359876"/>
            <a:ext cx="4573905" cy="589280"/>
          </a:xfrm>
          <a:prstGeom prst="rect">
            <a:avLst/>
          </a:prstGeom>
        </p:spPr>
        <p:txBody>
          <a:bodyPr vert="horz" wrap="square" lIns="0" tIns="12700" rIns="0" bIns="0" rtlCol="0">
            <a:spAutoFit/>
          </a:bodyPr>
          <a:lstStyle/>
          <a:p>
            <a:pPr marL="12700">
              <a:lnSpc>
                <a:spcPct val="100000"/>
              </a:lnSpc>
              <a:spcBef>
                <a:spcPts val="100"/>
              </a:spcBef>
            </a:pPr>
            <a:r>
              <a:rPr sz="3700" spc="125" dirty="0">
                <a:latin typeface="Microsoft Sans Serif"/>
                <a:cs typeface="Microsoft Sans Serif"/>
              </a:rPr>
              <a:t>Support</a:t>
            </a:r>
            <a:r>
              <a:rPr sz="3700" spc="-85" dirty="0">
                <a:latin typeface="Microsoft Sans Serif"/>
                <a:cs typeface="Microsoft Sans Serif"/>
              </a:rPr>
              <a:t> </a:t>
            </a:r>
            <a:r>
              <a:rPr sz="3700" spc="185" dirty="0">
                <a:latin typeface="Microsoft Sans Serif"/>
                <a:cs typeface="Microsoft Sans Serif"/>
              </a:rPr>
              <a:t>minimum=2</a:t>
            </a:r>
            <a:endParaRPr sz="3700">
              <a:latin typeface="Microsoft Sans Serif"/>
              <a:cs typeface="Microsoft Sans Serif"/>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1"/>
            <a:ext cx="2485390" cy="1960880"/>
          </a:xfrm>
          <a:custGeom>
            <a:avLst/>
            <a:gdLst/>
            <a:ahLst/>
            <a:cxnLst/>
            <a:rect l="l" t="t" r="r" b="b"/>
            <a:pathLst>
              <a:path w="2485390" h="1960880">
                <a:moveTo>
                  <a:pt x="2484882" y="125730"/>
                </a:moveTo>
                <a:lnTo>
                  <a:pt x="2483866" y="84937"/>
                </a:lnTo>
                <a:lnTo>
                  <a:pt x="2481376" y="46164"/>
                </a:lnTo>
                <a:lnTo>
                  <a:pt x="2477376" y="9525"/>
                </a:lnTo>
                <a:lnTo>
                  <a:pt x="2475839" y="0"/>
                </a:lnTo>
                <a:lnTo>
                  <a:pt x="1792693" y="0"/>
                </a:lnTo>
                <a:lnTo>
                  <a:pt x="0" y="0"/>
                </a:lnTo>
                <a:lnTo>
                  <a:pt x="0" y="808812"/>
                </a:lnTo>
                <a:lnTo>
                  <a:pt x="0" y="1296009"/>
                </a:lnTo>
                <a:lnTo>
                  <a:pt x="5626" y="1306106"/>
                </a:lnTo>
                <a:lnTo>
                  <a:pt x="30073" y="1346250"/>
                </a:lnTo>
                <a:lnTo>
                  <a:pt x="56210" y="1385658"/>
                </a:lnTo>
                <a:lnTo>
                  <a:pt x="83972" y="1424292"/>
                </a:lnTo>
                <a:lnTo>
                  <a:pt x="113322" y="1462049"/>
                </a:lnTo>
                <a:lnTo>
                  <a:pt x="144221" y="1498879"/>
                </a:lnTo>
                <a:lnTo>
                  <a:pt x="176631" y="1534706"/>
                </a:lnTo>
                <a:lnTo>
                  <a:pt x="210515" y="1569453"/>
                </a:lnTo>
                <a:lnTo>
                  <a:pt x="245808" y="1603057"/>
                </a:lnTo>
                <a:lnTo>
                  <a:pt x="282498" y="1635455"/>
                </a:lnTo>
                <a:lnTo>
                  <a:pt x="320522" y="1666570"/>
                </a:lnTo>
                <a:lnTo>
                  <a:pt x="359854" y="1696326"/>
                </a:lnTo>
                <a:lnTo>
                  <a:pt x="400443" y="1724672"/>
                </a:lnTo>
                <a:lnTo>
                  <a:pt x="442252" y="1751507"/>
                </a:lnTo>
                <a:lnTo>
                  <a:pt x="485241" y="1776793"/>
                </a:lnTo>
                <a:lnTo>
                  <a:pt x="529361" y="1800440"/>
                </a:lnTo>
                <a:lnTo>
                  <a:pt x="574573" y="1822373"/>
                </a:lnTo>
                <a:lnTo>
                  <a:pt x="620839" y="1842554"/>
                </a:lnTo>
                <a:lnTo>
                  <a:pt x="668121" y="1860880"/>
                </a:lnTo>
                <a:lnTo>
                  <a:pt x="719074" y="1878799"/>
                </a:lnTo>
                <a:lnTo>
                  <a:pt x="768819" y="1895005"/>
                </a:lnTo>
                <a:lnTo>
                  <a:pt x="817460" y="1909470"/>
                </a:lnTo>
                <a:lnTo>
                  <a:pt x="865111" y="1922183"/>
                </a:lnTo>
                <a:lnTo>
                  <a:pt x="911860" y="1933117"/>
                </a:lnTo>
                <a:lnTo>
                  <a:pt x="957834" y="1942249"/>
                </a:lnTo>
                <a:lnTo>
                  <a:pt x="1003122" y="1949551"/>
                </a:lnTo>
                <a:lnTo>
                  <a:pt x="1047826" y="1955012"/>
                </a:lnTo>
                <a:lnTo>
                  <a:pt x="1092060" y="1958594"/>
                </a:lnTo>
                <a:lnTo>
                  <a:pt x="1135926" y="1960283"/>
                </a:lnTo>
                <a:lnTo>
                  <a:pt x="1179525" y="1960067"/>
                </a:lnTo>
                <a:lnTo>
                  <a:pt x="1222971" y="1957908"/>
                </a:lnTo>
                <a:lnTo>
                  <a:pt x="1266355" y="1953793"/>
                </a:lnTo>
                <a:lnTo>
                  <a:pt x="1309789" y="1947697"/>
                </a:lnTo>
                <a:lnTo>
                  <a:pt x="1353388" y="1939594"/>
                </a:lnTo>
                <a:lnTo>
                  <a:pt x="1397241" y="1929472"/>
                </a:lnTo>
                <a:lnTo>
                  <a:pt x="1441450" y="1917306"/>
                </a:lnTo>
                <a:lnTo>
                  <a:pt x="1486128" y="1903056"/>
                </a:lnTo>
                <a:lnTo>
                  <a:pt x="1531391" y="1886724"/>
                </a:lnTo>
                <a:lnTo>
                  <a:pt x="1577314" y="1868284"/>
                </a:lnTo>
                <a:lnTo>
                  <a:pt x="1624037" y="1847697"/>
                </a:lnTo>
                <a:lnTo>
                  <a:pt x="1671637" y="1824951"/>
                </a:lnTo>
                <a:lnTo>
                  <a:pt x="1720227" y="1800034"/>
                </a:lnTo>
                <a:lnTo>
                  <a:pt x="1769922" y="1772907"/>
                </a:lnTo>
                <a:lnTo>
                  <a:pt x="1820811" y="1743557"/>
                </a:lnTo>
                <a:lnTo>
                  <a:pt x="1880196" y="1701901"/>
                </a:lnTo>
                <a:lnTo>
                  <a:pt x="1909457" y="1676628"/>
                </a:lnTo>
                <a:lnTo>
                  <a:pt x="1938375" y="1648574"/>
                </a:lnTo>
                <a:lnTo>
                  <a:pt x="1966925" y="1617878"/>
                </a:lnTo>
                <a:lnTo>
                  <a:pt x="1995068" y="1584693"/>
                </a:lnTo>
                <a:lnTo>
                  <a:pt x="2022767" y="1549133"/>
                </a:lnTo>
                <a:lnTo>
                  <a:pt x="2049995" y="1511376"/>
                </a:lnTo>
                <a:lnTo>
                  <a:pt x="2076716" y="1471536"/>
                </a:lnTo>
                <a:lnTo>
                  <a:pt x="2102904" y="1429753"/>
                </a:lnTo>
                <a:lnTo>
                  <a:pt x="2128520" y="1386179"/>
                </a:lnTo>
                <a:lnTo>
                  <a:pt x="2153526" y="1340954"/>
                </a:lnTo>
                <a:lnTo>
                  <a:pt x="2177885" y="1294218"/>
                </a:lnTo>
                <a:lnTo>
                  <a:pt x="2201583" y="1246111"/>
                </a:lnTo>
                <a:lnTo>
                  <a:pt x="2224570" y="1196771"/>
                </a:lnTo>
                <a:lnTo>
                  <a:pt x="2246820" y="1146352"/>
                </a:lnTo>
                <a:lnTo>
                  <a:pt x="2268296" y="1094968"/>
                </a:lnTo>
                <a:lnTo>
                  <a:pt x="2288959" y="1042784"/>
                </a:lnTo>
                <a:lnTo>
                  <a:pt x="2308783" y="989926"/>
                </a:lnTo>
                <a:lnTo>
                  <a:pt x="2327745" y="936548"/>
                </a:lnTo>
                <a:lnTo>
                  <a:pt x="2345791" y="882789"/>
                </a:lnTo>
                <a:lnTo>
                  <a:pt x="2362885" y="828776"/>
                </a:lnTo>
                <a:lnTo>
                  <a:pt x="2379027" y="774661"/>
                </a:lnTo>
                <a:lnTo>
                  <a:pt x="2394153" y="720585"/>
                </a:lnTo>
                <a:lnTo>
                  <a:pt x="2408237" y="666673"/>
                </a:lnTo>
                <a:lnTo>
                  <a:pt x="2421242" y="613092"/>
                </a:lnTo>
                <a:lnTo>
                  <a:pt x="2433142" y="559968"/>
                </a:lnTo>
                <a:lnTo>
                  <a:pt x="2443899" y="507441"/>
                </a:lnTo>
                <a:lnTo>
                  <a:pt x="2453487" y="455663"/>
                </a:lnTo>
                <a:lnTo>
                  <a:pt x="2461869" y="404761"/>
                </a:lnTo>
                <a:lnTo>
                  <a:pt x="2469007" y="354876"/>
                </a:lnTo>
                <a:lnTo>
                  <a:pt x="2474861" y="306158"/>
                </a:lnTo>
                <a:lnTo>
                  <a:pt x="2479421" y="258749"/>
                </a:lnTo>
                <a:lnTo>
                  <a:pt x="2482621" y="212775"/>
                </a:lnTo>
                <a:lnTo>
                  <a:pt x="2484463" y="168389"/>
                </a:lnTo>
                <a:lnTo>
                  <a:pt x="2484882" y="125730"/>
                </a:lnTo>
                <a:close/>
              </a:path>
            </a:pathLst>
          </a:custGeom>
          <a:solidFill>
            <a:srgbClr val="D9D9D9"/>
          </a:solidFill>
        </p:spPr>
        <p:txBody>
          <a:bodyPr wrap="square" lIns="0" tIns="0" rIns="0" bIns="0" rtlCol="0"/>
          <a:lstStyle/>
          <a:p>
            <a:endParaRPr/>
          </a:p>
        </p:txBody>
      </p:sp>
      <p:sp>
        <p:nvSpPr>
          <p:cNvPr id="3" name="object 3"/>
          <p:cNvSpPr/>
          <p:nvPr/>
        </p:nvSpPr>
        <p:spPr>
          <a:xfrm>
            <a:off x="0" y="2516093"/>
            <a:ext cx="1369060" cy="3248660"/>
          </a:xfrm>
          <a:custGeom>
            <a:avLst/>
            <a:gdLst/>
            <a:ahLst/>
            <a:cxnLst/>
            <a:rect l="l" t="t" r="r" b="b"/>
            <a:pathLst>
              <a:path w="1369060" h="3248660">
                <a:moveTo>
                  <a:pt x="0" y="94259"/>
                </a:moveTo>
                <a:lnTo>
                  <a:pt x="0" y="52913"/>
                </a:lnTo>
                <a:lnTo>
                  <a:pt x="77140" y="34368"/>
                </a:lnTo>
                <a:lnTo>
                  <a:pt x="337646" y="3251"/>
                </a:lnTo>
                <a:lnTo>
                  <a:pt x="507448" y="0"/>
                </a:lnTo>
                <a:lnTo>
                  <a:pt x="568139" y="3588"/>
                </a:lnTo>
                <a:lnTo>
                  <a:pt x="630036" y="10460"/>
                </a:lnTo>
                <a:lnTo>
                  <a:pt x="693979" y="22880"/>
                </a:lnTo>
                <a:lnTo>
                  <a:pt x="759187" y="41044"/>
                </a:lnTo>
                <a:lnTo>
                  <a:pt x="769880" y="44723"/>
                </a:lnTo>
                <a:lnTo>
                  <a:pt x="484962" y="44723"/>
                </a:lnTo>
                <a:lnTo>
                  <a:pt x="320189" y="47921"/>
                </a:lnTo>
                <a:lnTo>
                  <a:pt x="67367" y="78099"/>
                </a:lnTo>
                <a:lnTo>
                  <a:pt x="0" y="94259"/>
                </a:lnTo>
                <a:close/>
              </a:path>
              <a:path w="1369060" h="3248660">
                <a:moveTo>
                  <a:pt x="0" y="3248659"/>
                </a:moveTo>
                <a:lnTo>
                  <a:pt x="0" y="3205171"/>
                </a:lnTo>
                <a:lnTo>
                  <a:pt x="4065" y="3203662"/>
                </a:lnTo>
                <a:lnTo>
                  <a:pt x="52135" y="3184683"/>
                </a:lnTo>
                <a:lnTo>
                  <a:pt x="100442" y="3164493"/>
                </a:lnTo>
                <a:lnTo>
                  <a:pt x="148977" y="3143111"/>
                </a:lnTo>
                <a:lnTo>
                  <a:pt x="197731" y="3120552"/>
                </a:lnTo>
                <a:lnTo>
                  <a:pt x="241866" y="3098811"/>
                </a:lnTo>
                <a:lnTo>
                  <a:pt x="284876" y="3075946"/>
                </a:lnTo>
                <a:lnTo>
                  <a:pt x="326777" y="3051977"/>
                </a:lnTo>
                <a:lnTo>
                  <a:pt x="367583" y="3026924"/>
                </a:lnTo>
                <a:lnTo>
                  <a:pt x="407310" y="3000808"/>
                </a:lnTo>
                <a:lnTo>
                  <a:pt x="445973" y="2973649"/>
                </a:lnTo>
                <a:lnTo>
                  <a:pt x="483587" y="2945469"/>
                </a:lnTo>
                <a:lnTo>
                  <a:pt x="520168" y="2916287"/>
                </a:lnTo>
                <a:lnTo>
                  <a:pt x="555729" y="2886124"/>
                </a:lnTo>
                <a:lnTo>
                  <a:pt x="590288" y="2855001"/>
                </a:lnTo>
                <a:lnTo>
                  <a:pt x="623858" y="2822938"/>
                </a:lnTo>
                <a:lnTo>
                  <a:pt x="656456" y="2789955"/>
                </a:lnTo>
                <a:lnTo>
                  <a:pt x="688095" y="2756073"/>
                </a:lnTo>
                <a:lnTo>
                  <a:pt x="718792" y="2721313"/>
                </a:lnTo>
                <a:lnTo>
                  <a:pt x="748561" y="2685694"/>
                </a:lnTo>
                <a:lnTo>
                  <a:pt x="777418" y="2649238"/>
                </a:lnTo>
                <a:lnTo>
                  <a:pt x="805378" y="2611965"/>
                </a:lnTo>
                <a:lnTo>
                  <a:pt x="832456" y="2573896"/>
                </a:lnTo>
                <a:lnTo>
                  <a:pt x="858666" y="2535050"/>
                </a:lnTo>
                <a:lnTo>
                  <a:pt x="884026" y="2495449"/>
                </a:lnTo>
                <a:lnTo>
                  <a:pt x="908548" y="2455113"/>
                </a:lnTo>
                <a:lnTo>
                  <a:pt x="932250" y="2414062"/>
                </a:lnTo>
                <a:lnTo>
                  <a:pt x="955145" y="2372317"/>
                </a:lnTo>
                <a:lnTo>
                  <a:pt x="977249" y="2329899"/>
                </a:lnTo>
                <a:lnTo>
                  <a:pt x="998577" y="2286828"/>
                </a:lnTo>
                <a:lnTo>
                  <a:pt x="1019145" y="2243124"/>
                </a:lnTo>
                <a:lnTo>
                  <a:pt x="1038967" y="2198808"/>
                </a:lnTo>
                <a:lnTo>
                  <a:pt x="1058058" y="2153900"/>
                </a:lnTo>
                <a:lnTo>
                  <a:pt x="1076435" y="2108421"/>
                </a:lnTo>
                <a:lnTo>
                  <a:pt x="1094112" y="2062392"/>
                </a:lnTo>
                <a:lnTo>
                  <a:pt x="1111103" y="2015833"/>
                </a:lnTo>
                <a:lnTo>
                  <a:pt x="1127425" y="1968764"/>
                </a:lnTo>
                <a:lnTo>
                  <a:pt x="1143093" y="1921206"/>
                </a:lnTo>
                <a:lnTo>
                  <a:pt x="1158121" y="1873179"/>
                </a:lnTo>
                <a:lnTo>
                  <a:pt x="1172525" y="1824704"/>
                </a:lnTo>
                <a:lnTo>
                  <a:pt x="1186320" y="1775802"/>
                </a:lnTo>
                <a:lnTo>
                  <a:pt x="1199521" y="1726492"/>
                </a:lnTo>
                <a:lnTo>
                  <a:pt x="1212144" y="1676796"/>
                </a:lnTo>
                <a:lnTo>
                  <a:pt x="1224203" y="1626734"/>
                </a:lnTo>
                <a:lnTo>
                  <a:pt x="1235714" y="1576326"/>
                </a:lnTo>
                <a:lnTo>
                  <a:pt x="1246691" y="1525593"/>
                </a:lnTo>
                <a:lnTo>
                  <a:pt x="1257151" y="1474556"/>
                </a:lnTo>
                <a:lnTo>
                  <a:pt x="1267107" y="1423234"/>
                </a:lnTo>
                <a:lnTo>
                  <a:pt x="1276576" y="1371649"/>
                </a:lnTo>
                <a:lnTo>
                  <a:pt x="1285573" y="1319820"/>
                </a:lnTo>
                <a:lnTo>
                  <a:pt x="1294112" y="1267769"/>
                </a:lnTo>
                <a:lnTo>
                  <a:pt x="1302209" y="1215516"/>
                </a:lnTo>
                <a:lnTo>
                  <a:pt x="1311027" y="1148375"/>
                </a:lnTo>
                <a:lnTo>
                  <a:pt x="1316971" y="1083507"/>
                </a:lnTo>
                <a:lnTo>
                  <a:pt x="1320144" y="1020886"/>
                </a:lnTo>
                <a:lnTo>
                  <a:pt x="1320649" y="960488"/>
                </a:lnTo>
                <a:lnTo>
                  <a:pt x="1318589" y="902286"/>
                </a:lnTo>
                <a:lnTo>
                  <a:pt x="1314066" y="846255"/>
                </a:lnTo>
                <a:lnTo>
                  <a:pt x="1307184" y="792370"/>
                </a:lnTo>
                <a:lnTo>
                  <a:pt x="1298046" y="740605"/>
                </a:lnTo>
                <a:lnTo>
                  <a:pt x="1286754" y="690934"/>
                </a:lnTo>
                <a:lnTo>
                  <a:pt x="1273412" y="643332"/>
                </a:lnTo>
                <a:lnTo>
                  <a:pt x="1258122" y="597773"/>
                </a:lnTo>
                <a:lnTo>
                  <a:pt x="1240987" y="554232"/>
                </a:lnTo>
                <a:lnTo>
                  <a:pt x="1222110" y="512684"/>
                </a:lnTo>
                <a:lnTo>
                  <a:pt x="1201594" y="473102"/>
                </a:lnTo>
                <a:lnTo>
                  <a:pt x="1179542" y="435461"/>
                </a:lnTo>
                <a:lnTo>
                  <a:pt x="1156056" y="399736"/>
                </a:lnTo>
                <a:lnTo>
                  <a:pt x="1131241" y="365900"/>
                </a:lnTo>
                <a:lnTo>
                  <a:pt x="1105198" y="333930"/>
                </a:lnTo>
                <a:lnTo>
                  <a:pt x="1078030" y="303798"/>
                </a:lnTo>
                <a:lnTo>
                  <a:pt x="1049841" y="275480"/>
                </a:lnTo>
                <a:lnTo>
                  <a:pt x="1020733" y="248950"/>
                </a:lnTo>
                <a:lnTo>
                  <a:pt x="990810" y="224182"/>
                </a:lnTo>
                <a:lnTo>
                  <a:pt x="960173" y="201150"/>
                </a:lnTo>
                <a:lnTo>
                  <a:pt x="897174" y="160196"/>
                </a:lnTo>
                <a:lnTo>
                  <a:pt x="832557" y="125883"/>
                </a:lnTo>
                <a:lnTo>
                  <a:pt x="767147" y="98006"/>
                </a:lnTo>
                <a:lnTo>
                  <a:pt x="701767" y="76362"/>
                </a:lnTo>
                <a:lnTo>
                  <a:pt x="637240" y="60745"/>
                </a:lnTo>
                <a:lnTo>
                  <a:pt x="574390" y="50951"/>
                </a:lnTo>
                <a:lnTo>
                  <a:pt x="484962" y="44723"/>
                </a:lnTo>
                <a:lnTo>
                  <a:pt x="769880" y="44723"/>
                </a:lnTo>
                <a:lnTo>
                  <a:pt x="824881" y="65147"/>
                </a:lnTo>
                <a:lnTo>
                  <a:pt x="890279" y="95383"/>
                </a:lnTo>
                <a:lnTo>
                  <a:pt x="954600" y="131949"/>
                </a:lnTo>
                <a:lnTo>
                  <a:pt x="1017064" y="175039"/>
                </a:lnTo>
                <a:lnTo>
                  <a:pt x="1047356" y="199092"/>
                </a:lnTo>
                <a:lnTo>
                  <a:pt x="1076891" y="224849"/>
                </a:lnTo>
                <a:lnTo>
                  <a:pt x="1105571" y="252335"/>
                </a:lnTo>
                <a:lnTo>
                  <a:pt x="1133300" y="281575"/>
                </a:lnTo>
                <a:lnTo>
                  <a:pt x="1159978" y="312591"/>
                </a:lnTo>
                <a:lnTo>
                  <a:pt x="1185509" y="345410"/>
                </a:lnTo>
                <a:lnTo>
                  <a:pt x="1209795" y="380055"/>
                </a:lnTo>
                <a:lnTo>
                  <a:pt x="1232739" y="416551"/>
                </a:lnTo>
                <a:lnTo>
                  <a:pt x="1254242" y="454922"/>
                </a:lnTo>
                <a:lnTo>
                  <a:pt x="1274208" y="495193"/>
                </a:lnTo>
                <a:lnTo>
                  <a:pt x="1292539" y="537388"/>
                </a:lnTo>
                <a:lnTo>
                  <a:pt x="1309137" y="581531"/>
                </a:lnTo>
                <a:lnTo>
                  <a:pt x="1323904" y="627647"/>
                </a:lnTo>
                <a:lnTo>
                  <a:pt x="1336743" y="675760"/>
                </a:lnTo>
                <a:lnTo>
                  <a:pt x="1347557" y="725895"/>
                </a:lnTo>
                <a:lnTo>
                  <a:pt x="1356248" y="778075"/>
                </a:lnTo>
                <a:lnTo>
                  <a:pt x="1362718" y="832327"/>
                </a:lnTo>
                <a:lnTo>
                  <a:pt x="1366870" y="888673"/>
                </a:lnTo>
                <a:lnTo>
                  <a:pt x="1368605" y="947138"/>
                </a:lnTo>
                <a:lnTo>
                  <a:pt x="1367828" y="1007747"/>
                </a:lnTo>
                <a:lnTo>
                  <a:pt x="1364439" y="1070524"/>
                </a:lnTo>
                <a:lnTo>
                  <a:pt x="1358342" y="1135494"/>
                </a:lnTo>
                <a:lnTo>
                  <a:pt x="1349438" y="1202681"/>
                </a:lnTo>
                <a:lnTo>
                  <a:pt x="1341427" y="1254167"/>
                </a:lnTo>
                <a:lnTo>
                  <a:pt x="1332999" y="1305463"/>
                </a:lnTo>
                <a:lnTo>
                  <a:pt x="1324141" y="1356549"/>
                </a:lnTo>
                <a:lnTo>
                  <a:pt x="1314837" y="1407408"/>
                </a:lnTo>
                <a:lnTo>
                  <a:pt x="1305076" y="1458020"/>
                </a:lnTo>
                <a:lnTo>
                  <a:pt x="1294842" y="1508367"/>
                </a:lnTo>
                <a:lnTo>
                  <a:pt x="1284122" y="1558431"/>
                </a:lnTo>
                <a:lnTo>
                  <a:pt x="1272902" y="1608192"/>
                </a:lnTo>
                <a:lnTo>
                  <a:pt x="1261168" y="1657633"/>
                </a:lnTo>
                <a:lnTo>
                  <a:pt x="1248907" y="1706734"/>
                </a:lnTo>
                <a:lnTo>
                  <a:pt x="1236103" y="1755477"/>
                </a:lnTo>
                <a:lnTo>
                  <a:pt x="1222744" y="1803844"/>
                </a:lnTo>
                <a:lnTo>
                  <a:pt x="1208816" y="1851816"/>
                </a:lnTo>
                <a:lnTo>
                  <a:pt x="1194305" y="1899374"/>
                </a:lnTo>
                <a:lnTo>
                  <a:pt x="1179196" y="1946500"/>
                </a:lnTo>
                <a:lnTo>
                  <a:pt x="1163477" y="1993176"/>
                </a:lnTo>
                <a:lnTo>
                  <a:pt x="1147133" y="2039382"/>
                </a:lnTo>
                <a:lnTo>
                  <a:pt x="1130150" y="2085100"/>
                </a:lnTo>
                <a:lnTo>
                  <a:pt x="1112514" y="2130311"/>
                </a:lnTo>
                <a:lnTo>
                  <a:pt x="1094212" y="2174998"/>
                </a:lnTo>
                <a:lnTo>
                  <a:pt x="1075230" y="2219141"/>
                </a:lnTo>
                <a:lnTo>
                  <a:pt x="1055553" y="2262722"/>
                </a:lnTo>
                <a:lnTo>
                  <a:pt x="1035169" y="2305722"/>
                </a:lnTo>
                <a:lnTo>
                  <a:pt x="1014063" y="2348123"/>
                </a:lnTo>
                <a:lnTo>
                  <a:pt x="992220" y="2389906"/>
                </a:lnTo>
                <a:lnTo>
                  <a:pt x="969629" y="2431053"/>
                </a:lnTo>
                <a:lnTo>
                  <a:pt x="946273" y="2471545"/>
                </a:lnTo>
                <a:lnTo>
                  <a:pt x="922141" y="2511363"/>
                </a:lnTo>
                <a:lnTo>
                  <a:pt x="897217" y="2550489"/>
                </a:lnTo>
                <a:lnTo>
                  <a:pt x="871488" y="2588904"/>
                </a:lnTo>
                <a:lnTo>
                  <a:pt x="844940" y="2626590"/>
                </a:lnTo>
                <a:lnTo>
                  <a:pt x="817559" y="2663528"/>
                </a:lnTo>
                <a:lnTo>
                  <a:pt x="789332" y="2699699"/>
                </a:lnTo>
                <a:lnTo>
                  <a:pt x="760244" y="2735086"/>
                </a:lnTo>
                <a:lnTo>
                  <a:pt x="730281" y="2769669"/>
                </a:lnTo>
                <a:lnTo>
                  <a:pt x="699430" y="2803430"/>
                </a:lnTo>
                <a:lnTo>
                  <a:pt x="667677" y="2836350"/>
                </a:lnTo>
                <a:lnTo>
                  <a:pt x="635008" y="2868411"/>
                </a:lnTo>
                <a:lnTo>
                  <a:pt x="601409" y="2899594"/>
                </a:lnTo>
                <a:lnTo>
                  <a:pt x="566867" y="2929881"/>
                </a:lnTo>
                <a:lnTo>
                  <a:pt x="531366" y="2959253"/>
                </a:lnTo>
                <a:lnTo>
                  <a:pt x="494895" y="2987691"/>
                </a:lnTo>
                <a:lnTo>
                  <a:pt x="457438" y="3015177"/>
                </a:lnTo>
                <a:lnTo>
                  <a:pt x="418981" y="3041692"/>
                </a:lnTo>
                <a:lnTo>
                  <a:pt x="379512" y="3067218"/>
                </a:lnTo>
                <a:lnTo>
                  <a:pt x="339015" y="3091736"/>
                </a:lnTo>
                <a:lnTo>
                  <a:pt x="297478" y="3115228"/>
                </a:lnTo>
                <a:lnTo>
                  <a:pt x="254886" y="3137675"/>
                </a:lnTo>
                <a:lnTo>
                  <a:pt x="211225" y="3159058"/>
                </a:lnTo>
                <a:lnTo>
                  <a:pt x="162109" y="3181703"/>
                </a:lnTo>
                <a:lnTo>
                  <a:pt x="113210" y="3203196"/>
                </a:lnTo>
                <a:lnTo>
                  <a:pt x="64538" y="3223522"/>
                </a:lnTo>
                <a:lnTo>
                  <a:pt x="16100" y="3242665"/>
                </a:lnTo>
                <a:lnTo>
                  <a:pt x="0" y="3248659"/>
                </a:lnTo>
                <a:close/>
              </a:path>
            </a:pathLst>
          </a:custGeom>
          <a:solidFill>
            <a:srgbClr val="004AAC"/>
          </a:solidFill>
        </p:spPr>
        <p:txBody>
          <a:bodyPr wrap="square" lIns="0" tIns="0" rIns="0" bIns="0" rtlCol="0"/>
          <a:lstStyle/>
          <a:p>
            <a:endParaRPr/>
          </a:p>
        </p:txBody>
      </p:sp>
      <p:sp>
        <p:nvSpPr>
          <p:cNvPr id="4" name="object 4"/>
          <p:cNvSpPr/>
          <p:nvPr/>
        </p:nvSpPr>
        <p:spPr>
          <a:xfrm>
            <a:off x="14311261" y="8972536"/>
            <a:ext cx="3977004" cy="1315085"/>
          </a:xfrm>
          <a:custGeom>
            <a:avLst/>
            <a:gdLst/>
            <a:ahLst/>
            <a:cxnLst/>
            <a:rect l="l" t="t" r="r" b="b"/>
            <a:pathLst>
              <a:path w="3977005" h="1315084">
                <a:moveTo>
                  <a:pt x="3976738" y="0"/>
                </a:moveTo>
                <a:lnTo>
                  <a:pt x="3976738" y="1314462"/>
                </a:lnTo>
                <a:lnTo>
                  <a:pt x="0" y="1314462"/>
                </a:lnTo>
                <a:lnTo>
                  <a:pt x="10552" y="1262451"/>
                </a:lnTo>
                <a:lnTo>
                  <a:pt x="26606" y="1200876"/>
                </a:lnTo>
                <a:lnTo>
                  <a:pt x="47034" y="1142659"/>
                </a:lnTo>
                <a:lnTo>
                  <a:pt x="71408" y="1087720"/>
                </a:lnTo>
                <a:lnTo>
                  <a:pt x="99298" y="1035980"/>
                </a:lnTo>
                <a:lnTo>
                  <a:pt x="130277" y="987361"/>
                </a:lnTo>
                <a:lnTo>
                  <a:pt x="163916" y="941784"/>
                </a:lnTo>
                <a:lnTo>
                  <a:pt x="199786" y="899169"/>
                </a:lnTo>
                <a:lnTo>
                  <a:pt x="237459" y="859439"/>
                </a:lnTo>
                <a:lnTo>
                  <a:pt x="276505" y="822513"/>
                </a:lnTo>
                <a:lnTo>
                  <a:pt x="316498" y="788314"/>
                </a:lnTo>
                <a:lnTo>
                  <a:pt x="357007" y="756761"/>
                </a:lnTo>
                <a:lnTo>
                  <a:pt x="397605" y="727778"/>
                </a:lnTo>
                <a:lnTo>
                  <a:pt x="437863" y="701283"/>
                </a:lnTo>
                <a:lnTo>
                  <a:pt x="477352" y="677200"/>
                </a:lnTo>
                <a:lnTo>
                  <a:pt x="515644" y="655448"/>
                </a:lnTo>
                <a:lnTo>
                  <a:pt x="552310" y="635949"/>
                </a:lnTo>
                <a:lnTo>
                  <a:pt x="586922" y="618624"/>
                </a:lnTo>
                <a:lnTo>
                  <a:pt x="648269" y="590180"/>
                </a:lnTo>
                <a:lnTo>
                  <a:pt x="714168" y="561848"/>
                </a:lnTo>
                <a:lnTo>
                  <a:pt x="727454" y="555910"/>
                </a:lnTo>
                <a:lnTo>
                  <a:pt x="777561" y="537783"/>
                </a:lnTo>
                <a:lnTo>
                  <a:pt x="837032" y="519059"/>
                </a:lnTo>
                <a:lnTo>
                  <a:pt x="873572" y="508014"/>
                </a:lnTo>
                <a:lnTo>
                  <a:pt x="914197" y="495984"/>
                </a:lnTo>
                <a:lnTo>
                  <a:pt x="958568" y="483071"/>
                </a:lnTo>
                <a:lnTo>
                  <a:pt x="1006346" y="469380"/>
                </a:lnTo>
                <a:lnTo>
                  <a:pt x="1057194" y="455011"/>
                </a:lnTo>
                <a:lnTo>
                  <a:pt x="1110771" y="440069"/>
                </a:lnTo>
                <a:lnTo>
                  <a:pt x="1166740" y="424656"/>
                </a:lnTo>
                <a:lnTo>
                  <a:pt x="1224763" y="408874"/>
                </a:lnTo>
                <a:lnTo>
                  <a:pt x="1284500" y="392827"/>
                </a:lnTo>
                <a:lnTo>
                  <a:pt x="1345612" y="376618"/>
                </a:lnTo>
                <a:lnTo>
                  <a:pt x="1407763" y="360348"/>
                </a:lnTo>
                <a:lnTo>
                  <a:pt x="1470611" y="344122"/>
                </a:lnTo>
                <a:lnTo>
                  <a:pt x="1533820" y="328041"/>
                </a:lnTo>
                <a:lnTo>
                  <a:pt x="1597050" y="312209"/>
                </a:lnTo>
                <a:lnTo>
                  <a:pt x="1659963" y="296729"/>
                </a:lnTo>
                <a:lnTo>
                  <a:pt x="1722221" y="281702"/>
                </a:lnTo>
                <a:lnTo>
                  <a:pt x="1783484" y="267233"/>
                </a:lnTo>
                <a:lnTo>
                  <a:pt x="1843414" y="253423"/>
                </a:lnTo>
                <a:lnTo>
                  <a:pt x="1901673" y="240376"/>
                </a:lnTo>
                <a:lnTo>
                  <a:pt x="1957921" y="228195"/>
                </a:lnTo>
                <a:lnTo>
                  <a:pt x="2011821" y="216981"/>
                </a:lnTo>
                <a:lnTo>
                  <a:pt x="2063033" y="206839"/>
                </a:lnTo>
                <a:lnTo>
                  <a:pt x="2111219" y="197871"/>
                </a:lnTo>
                <a:lnTo>
                  <a:pt x="2156041" y="190179"/>
                </a:lnTo>
                <a:lnTo>
                  <a:pt x="2197160" y="183867"/>
                </a:lnTo>
                <a:lnTo>
                  <a:pt x="2422190" y="157198"/>
                </a:lnTo>
                <a:lnTo>
                  <a:pt x="2519146" y="146005"/>
                </a:lnTo>
                <a:lnTo>
                  <a:pt x="2571393" y="140007"/>
                </a:lnTo>
                <a:lnTo>
                  <a:pt x="2625854" y="133783"/>
                </a:lnTo>
                <a:lnTo>
                  <a:pt x="2682305" y="127364"/>
                </a:lnTo>
                <a:lnTo>
                  <a:pt x="2740521" y="120782"/>
                </a:lnTo>
                <a:lnTo>
                  <a:pt x="2800278" y="114068"/>
                </a:lnTo>
                <a:lnTo>
                  <a:pt x="2861352" y="107253"/>
                </a:lnTo>
                <a:lnTo>
                  <a:pt x="2923518" y="100368"/>
                </a:lnTo>
                <a:lnTo>
                  <a:pt x="2986554" y="93444"/>
                </a:lnTo>
                <a:lnTo>
                  <a:pt x="3050233" y="86514"/>
                </a:lnTo>
                <a:lnTo>
                  <a:pt x="3114333" y="79608"/>
                </a:lnTo>
                <a:lnTo>
                  <a:pt x="3178629" y="72757"/>
                </a:lnTo>
                <a:lnTo>
                  <a:pt x="3242896" y="65992"/>
                </a:lnTo>
                <a:lnTo>
                  <a:pt x="3306911" y="59346"/>
                </a:lnTo>
                <a:lnTo>
                  <a:pt x="3370449" y="52849"/>
                </a:lnTo>
                <a:lnTo>
                  <a:pt x="3433286" y="46532"/>
                </a:lnTo>
                <a:lnTo>
                  <a:pt x="3495198" y="40427"/>
                </a:lnTo>
                <a:lnTo>
                  <a:pt x="3555961" y="34565"/>
                </a:lnTo>
                <a:lnTo>
                  <a:pt x="3615350" y="28977"/>
                </a:lnTo>
                <a:lnTo>
                  <a:pt x="3673141" y="23694"/>
                </a:lnTo>
                <a:lnTo>
                  <a:pt x="3729111" y="18749"/>
                </a:lnTo>
                <a:lnTo>
                  <a:pt x="3783034" y="14171"/>
                </a:lnTo>
                <a:lnTo>
                  <a:pt x="3883845" y="6245"/>
                </a:lnTo>
                <a:lnTo>
                  <a:pt x="3930284" y="2959"/>
                </a:lnTo>
                <a:lnTo>
                  <a:pt x="3973780" y="166"/>
                </a:lnTo>
                <a:lnTo>
                  <a:pt x="3976738" y="0"/>
                </a:lnTo>
                <a:close/>
              </a:path>
            </a:pathLst>
          </a:custGeom>
          <a:solidFill>
            <a:srgbClr val="004AAC"/>
          </a:solidFill>
        </p:spPr>
        <p:txBody>
          <a:bodyPr wrap="square" lIns="0" tIns="0" rIns="0" bIns="0" rtlCol="0"/>
          <a:lstStyle/>
          <a:p>
            <a:endParaRPr/>
          </a:p>
        </p:txBody>
      </p:sp>
      <p:pic>
        <p:nvPicPr>
          <p:cNvPr id="5" name="object 5"/>
          <p:cNvPicPr/>
          <p:nvPr/>
        </p:nvPicPr>
        <p:blipFill>
          <a:blip r:embed="rId2" cstate="print"/>
          <a:stretch>
            <a:fillRect/>
          </a:stretch>
        </p:blipFill>
        <p:spPr>
          <a:xfrm>
            <a:off x="2561574" y="2419635"/>
            <a:ext cx="123825" cy="123824"/>
          </a:xfrm>
          <a:prstGeom prst="rect">
            <a:avLst/>
          </a:prstGeom>
        </p:spPr>
      </p:pic>
      <p:pic>
        <p:nvPicPr>
          <p:cNvPr id="6" name="object 6"/>
          <p:cNvPicPr/>
          <p:nvPr/>
        </p:nvPicPr>
        <p:blipFill>
          <a:blip r:embed="rId2" cstate="print"/>
          <a:stretch>
            <a:fillRect/>
          </a:stretch>
        </p:blipFill>
        <p:spPr>
          <a:xfrm>
            <a:off x="2561574" y="3848385"/>
            <a:ext cx="123825" cy="123824"/>
          </a:xfrm>
          <a:prstGeom prst="rect">
            <a:avLst/>
          </a:prstGeom>
        </p:spPr>
      </p:pic>
      <p:sp>
        <p:nvSpPr>
          <p:cNvPr id="7" name="object 7"/>
          <p:cNvSpPr txBox="1"/>
          <p:nvPr/>
        </p:nvSpPr>
        <p:spPr>
          <a:xfrm>
            <a:off x="2867515" y="2232342"/>
            <a:ext cx="13921740" cy="4023995"/>
          </a:xfrm>
          <a:prstGeom prst="rect">
            <a:avLst/>
          </a:prstGeom>
        </p:spPr>
        <p:txBody>
          <a:bodyPr vert="horz" wrap="square" lIns="0" tIns="12700" rIns="0" bIns="0" rtlCol="0">
            <a:spAutoFit/>
          </a:bodyPr>
          <a:lstStyle/>
          <a:p>
            <a:pPr marL="104775">
              <a:lnSpc>
                <a:spcPct val="100000"/>
              </a:lnSpc>
              <a:spcBef>
                <a:spcPts val="100"/>
              </a:spcBef>
            </a:pPr>
            <a:r>
              <a:rPr sz="2800" spc="35" dirty="0">
                <a:latin typeface="Microsoft Sans Serif"/>
                <a:cs typeface="Microsoft Sans Serif"/>
              </a:rPr>
              <a:t>Chaque</a:t>
            </a:r>
            <a:r>
              <a:rPr sz="2800" spc="-20" dirty="0">
                <a:latin typeface="Microsoft Sans Serif"/>
                <a:cs typeface="Microsoft Sans Serif"/>
              </a:rPr>
              <a:t> </a:t>
            </a:r>
            <a:r>
              <a:rPr sz="2800" spc="100" dirty="0">
                <a:latin typeface="Microsoft Sans Serif"/>
                <a:cs typeface="Microsoft Sans Serif"/>
              </a:rPr>
              <a:t>élément</a:t>
            </a:r>
            <a:r>
              <a:rPr sz="2800" spc="-15" dirty="0">
                <a:latin typeface="Microsoft Sans Serif"/>
                <a:cs typeface="Microsoft Sans Serif"/>
              </a:rPr>
              <a:t> </a:t>
            </a:r>
            <a:r>
              <a:rPr sz="2800" spc="50" dirty="0">
                <a:latin typeface="Microsoft Sans Serif"/>
                <a:cs typeface="Microsoft Sans Serif"/>
              </a:rPr>
              <a:t>est</a:t>
            </a:r>
            <a:r>
              <a:rPr sz="2800" spc="-15" dirty="0">
                <a:latin typeface="Microsoft Sans Serif"/>
                <a:cs typeface="Microsoft Sans Serif"/>
              </a:rPr>
              <a:t> </a:t>
            </a:r>
            <a:r>
              <a:rPr sz="2800" spc="65" dirty="0">
                <a:latin typeface="Microsoft Sans Serif"/>
                <a:cs typeface="Microsoft Sans Serif"/>
              </a:rPr>
              <a:t>considéré</a:t>
            </a:r>
            <a:r>
              <a:rPr sz="2800" spc="-15" dirty="0">
                <a:latin typeface="Microsoft Sans Serif"/>
                <a:cs typeface="Microsoft Sans Serif"/>
              </a:rPr>
              <a:t> </a:t>
            </a:r>
            <a:r>
              <a:rPr sz="2800" spc="120" dirty="0">
                <a:latin typeface="Microsoft Sans Serif"/>
                <a:cs typeface="Microsoft Sans Serif"/>
              </a:rPr>
              <a:t>comme</a:t>
            </a:r>
            <a:r>
              <a:rPr sz="2800" spc="-20" dirty="0">
                <a:latin typeface="Microsoft Sans Serif"/>
                <a:cs typeface="Microsoft Sans Serif"/>
              </a:rPr>
              <a:t> </a:t>
            </a:r>
            <a:r>
              <a:rPr sz="2800" spc="155" dirty="0">
                <a:latin typeface="Microsoft Sans Serif"/>
                <a:cs typeface="Microsoft Sans Serif"/>
              </a:rPr>
              <a:t>un</a:t>
            </a:r>
            <a:r>
              <a:rPr sz="2800" spc="-15" dirty="0">
                <a:latin typeface="Microsoft Sans Serif"/>
                <a:cs typeface="Microsoft Sans Serif"/>
              </a:rPr>
              <a:t> </a:t>
            </a:r>
            <a:r>
              <a:rPr sz="2800" spc="80" dirty="0">
                <a:latin typeface="Microsoft Sans Serif"/>
                <a:cs typeface="Microsoft Sans Serif"/>
              </a:rPr>
              <a:t>candidat</a:t>
            </a:r>
            <a:r>
              <a:rPr sz="2800" spc="-15" dirty="0">
                <a:latin typeface="Microsoft Sans Serif"/>
                <a:cs typeface="Microsoft Sans Serif"/>
              </a:rPr>
              <a:t> </a:t>
            </a:r>
            <a:r>
              <a:rPr sz="2800" dirty="0">
                <a:latin typeface="Microsoft Sans Serif"/>
                <a:cs typeface="Microsoft Sans Serif"/>
              </a:rPr>
              <a:t>à</a:t>
            </a:r>
            <a:r>
              <a:rPr sz="2800" spc="-15" dirty="0">
                <a:latin typeface="Microsoft Sans Serif"/>
                <a:cs typeface="Microsoft Sans Serif"/>
              </a:rPr>
              <a:t> </a:t>
            </a:r>
            <a:r>
              <a:rPr sz="2800" spc="40" dirty="0">
                <a:latin typeface="Microsoft Sans Serif"/>
                <a:cs typeface="Microsoft Sans Serif"/>
              </a:rPr>
              <a:t>1</a:t>
            </a:r>
            <a:r>
              <a:rPr sz="2800" spc="-20" dirty="0">
                <a:latin typeface="Microsoft Sans Serif"/>
                <a:cs typeface="Microsoft Sans Serif"/>
              </a:rPr>
              <a:t> </a:t>
            </a:r>
            <a:r>
              <a:rPr sz="2800" spc="85" dirty="0">
                <a:latin typeface="Microsoft Sans Serif"/>
                <a:cs typeface="Microsoft Sans Serif"/>
              </a:rPr>
              <a:t>élément.</a:t>
            </a:r>
            <a:r>
              <a:rPr sz="2800" spc="-15" dirty="0">
                <a:latin typeface="Microsoft Sans Serif"/>
                <a:cs typeface="Microsoft Sans Serif"/>
              </a:rPr>
              <a:t> </a:t>
            </a:r>
            <a:r>
              <a:rPr sz="2800" spc="85" dirty="0">
                <a:latin typeface="Microsoft Sans Serif"/>
                <a:cs typeface="Microsoft Sans Serif"/>
              </a:rPr>
              <a:t>L'algorithme</a:t>
            </a:r>
            <a:endParaRPr sz="2800">
              <a:latin typeface="Microsoft Sans Serif"/>
              <a:cs typeface="Microsoft Sans Serif"/>
            </a:endParaRPr>
          </a:p>
          <a:p>
            <a:pPr marL="12700">
              <a:lnSpc>
                <a:spcPct val="100000"/>
              </a:lnSpc>
              <a:spcBef>
                <a:spcPts val="2265"/>
              </a:spcBef>
            </a:pPr>
            <a:r>
              <a:rPr sz="2800" spc="110" dirty="0">
                <a:latin typeface="Microsoft Sans Serif"/>
                <a:cs typeface="Microsoft Sans Serif"/>
              </a:rPr>
              <a:t>comptera</a:t>
            </a:r>
            <a:r>
              <a:rPr sz="2800" spc="-20" dirty="0">
                <a:latin typeface="Microsoft Sans Serif"/>
                <a:cs typeface="Microsoft Sans Serif"/>
              </a:rPr>
              <a:t> </a:t>
            </a:r>
            <a:r>
              <a:rPr sz="2800" dirty="0">
                <a:latin typeface="Microsoft Sans Serif"/>
                <a:cs typeface="Microsoft Sans Serif"/>
              </a:rPr>
              <a:t>les</a:t>
            </a:r>
            <a:r>
              <a:rPr sz="2800" spc="-20" dirty="0">
                <a:latin typeface="Microsoft Sans Serif"/>
                <a:cs typeface="Microsoft Sans Serif"/>
              </a:rPr>
              <a:t> </a:t>
            </a:r>
            <a:r>
              <a:rPr sz="2800" spc="50" dirty="0">
                <a:latin typeface="Microsoft Sans Serif"/>
                <a:cs typeface="Microsoft Sans Serif"/>
              </a:rPr>
              <a:t>occurrences</a:t>
            </a:r>
            <a:r>
              <a:rPr sz="2800" spc="-15" dirty="0">
                <a:latin typeface="Microsoft Sans Serif"/>
                <a:cs typeface="Microsoft Sans Serif"/>
              </a:rPr>
              <a:t> </a:t>
            </a:r>
            <a:r>
              <a:rPr sz="2800" spc="80" dirty="0">
                <a:latin typeface="Microsoft Sans Serif"/>
                <a:cs typeface="Microsoft Sans Serif"/>
              </a:rPr>
              <a:t>de</a:t>
            </a:r>
            <a:r>
              <a:rPr sz="2800" spc="-20" dirty="0">
                <a:latin typeface="Microsoft Sans Serif"/>
                <a:cs typeface="Microsoft Sans Serif"/>
              </a:rPr>
              <a:t> </a:t>
            </a:r>
            <a:r>
              <a:rPr sz="2800" spc="65" dirty="0">
                <a:latin typeface="Microsoft Sans Serif"/>
                <a:cs typeface="Microsoft Sans Serif"/>
              </a:rPr>
              <a:t>chaque</a:t>
            </a:r>
            <a:r>
              <a:rPr sz="2800" spc="-15" dirty="0">
                <a:latin typeface="Microsoft Sans Serif"/>
                <a:cs typeface="Microsoft Sans Serif"/>
              </a:rPr>
              <a:t> </a:t>
            </a:r>
            <a:r>
              <a:rPr sz="2800" spc="85" dirty="0">
                <a:latin typeface="Microsoft Sans Serif"/>
                <a:cs typeface="Microsoft Sans Serif"/>
              </a:rPr>
              <a:t>élément.</a:t>
            </a:r>
            <a:endParaRPr sz="2800">
              <a:latin typeface="Microsoft Sans Serif"/>
              <a:cs typeface="Microsoft Sans Serif"/>
            </a:endParaRPr>
          </a:p>
          <a:p>
            <a:pPr marL="12700" marR="5080">
              <a:lnSpc>
                <a:spcPct val="167400"/>
              </a:lnSpc>
            </a:pPr>
            <a:r>
              <a:rPr sz="2800" spc="75" dirty="0">
                <a:latin typeface="Microsoft Sans Serif"/>
                <a:cs typeface="Microsoft Sans Serif"/>
              </a:rPr>
              <a:t>Qu'il </a:t>
            </a:r>
            <a:r>
              <a:rPr sz="2800" spc="10" dirty="0">
                <a:latin typeface="Microsoft Sans Serif"/>
                <a:cs typeface="Microsoft Sans Serif"/>
              </a:rPr>
              <a:t>y </a:t>
            </a:r>
            <a:r>
              <a:rPr sz="2800" spc="90" dirty="0">
                <a:latin typeface="Microsoft Sans Serif"/>
                <a:cs typeface="Microsoft Sans Serif"/>
              </a:rPr>
              <a:t>ait </a:t>
            </a:r>
            <a:r>
              <a:rPr sz="2800" spc="155" dirty="0">
                <a:latin typeface="Microsoft Sans Serif"/>
                <a:cs typeface="Microsoft Sans Serif"/>
              </a:rPr>
              <a:t>un </a:t>
            </a:r>
            <a:r>
              <a:rPr sz="2800" spc="130" dirty="0">
                <a:latin typeface="Microsoft Sans Serif"/>
                <a:cs typeface="Microsoft Sans Serif"/>
              </a:rPr>
              <a:t>support </a:t>
            </a:r>
            <a:r>
              <a:rPr sz="2800" spc="145" dirty="0">
                <a:latin typeface="Microsoft Sans Serif"/>
                <a:cs typeface="Microsoft Sans Serif"/>
              </a:rPr>
              <a:t>minimum, </a:t>
            </a:r>
            <a:r>
              <a:rPr sz="2800" b="1" spc="5" dirty="0">
                <a:latin typeface="Arial"/>
                <a:cs typeface="Arial"/>
              </a:rPr>
              <a:t>min_sup </a:t>
            </a:r>
            <a:r>
              <a:rPr sz="2800" b="1" spc="95" dirty="0">
                <a:latin typeface="Arial"/>
                <a:cs typeface="Arial"/>
              </a:rPr>
              <a:t>(par </a:t>
            </a:r>
            <a:r>
              <a:rPr sz="2800" b="1" spc="100" dirty="0">
                <a:latin typeface="Arial"/>
                <a:cs typeface="Arial"/>
              </a:rPr>
              <a:t>exemple </a:t>
            </a:r>
            <a:r>
              <a:rPr sz="2800" b="1" dirty="0">
                <a:latin typeface="Arial"/>
                <a:cs typeface="Arial"/>
              </a:rPr>
              <a:t>2)</a:t>
            </a:r>
            <a:r>
              <a:rPr sz="2800" dirty="0">
                <a:latin typeface="Microsoft Sans Serif"/>
                <a:cs typeface="Microsoft Sans Serif"/>
              </a:rPr>
              <a:t>. </a:t>
            </a:r>
            <a:r>
              <a:rPr sz="2800" spc="55" dirty="0">
                <a:latin typeface="Microsoft Sans Serif"/>
                <a:cs typeface="Microsoft Sans Serif"/>
              </a:rPr>
              <a:t>L'ensemble </a:t>
            </a:r>
            <a:r>
              <a:rPr sz="2800" spc="30" dirty="0">
                <a:latin typeface="Microsoft Sans Serif"/>
                <a:cs typeface="Microsoft Sans Serif"/>
              </a:rPr>
              <a:t>des </a:t>
            </a:r>
            <a:r>
              <a:rPr sz="2800" dirty="0">
                <a:latin typeface="Microsoft Sans Serif"/>
                <a:cs typeface="Microsoft Sans Serif"/>
              </a:rPr>
              <a:t>1- </a:t>
            </a:r>
            <a:r>
              <a:rPr sz="2800" spc="5" dirty="0">
                <a:latin typeface="Microsoft Sans Serif"/>
                <a:cs typeface="Microsoft Sans Serif"/>
              </a:rPr>
              <a:t> </a:t>
            </a:r>
            <a:r>
              <a:rPr sz="2800" spc="80" dirty="0">
                <a:latin typeface="Microsoft Sans Serif"/>
                <a:cs typeface="Microsoft Sans Serif"/>
              </a:rPr>
              <a:t>itemsets </a:t>
            </a:r>
            <a:r>
              <a:rPr sz="2800" spc="160" dirty="0">
                <a:latin typeface="Microsoft Sans Serif"/>
                <a:cs typeface="Microsoft Sans Serif"/>
              </a:rPr>
              <a:t>dont </a:t>
            </a:r>
            <a:r>
              <a:rPr sz="2800" spc="65" dirty="0">
                <a:latin typeface="Microsoft Sans Serif"/>
                <a:cs typeface="Microsoft Sans Serif"/>
              </a:rPr>
              <a:t>l'occurrence </a:t>
            </a:r>
            <a:r>
              <a:rPr sz="2800" spc="60" dirty="0">
                <a:latin typeface="Microsoft Sans Serif"/>
                <a:cs typeface="Microsoft Sans Serif"/>
              </a:rPr>
              <a:t>satisfait </a:t>
            </a:r>
            <a:r>
              <a:rPr sz="2800" spc="40" dirty="0">
                <a:latin typeface="Microsoft Sans Serif"/>
                <a:cs typeface="Microsoft Sans Serif"/>
              </a:rPr>
              <a:t>le </a:t>
            </a:r>
            <a:r>
              <a:rPr sz="2800" spc="165" dirty="0">
                <a:latin typeface="Microsoft Sans Serif"/>
                <a:cs typeface="Microsoft Sans Serif"/>
              </a:rPr>
              <a:t>min </a:t>
            </a:r>
            <a:r>
              <a:rPr sz="2800" spc="80" dirty="0">
                <a:latin typeface="Microsoft Sans Serif"/>
                <a:cs typeface="Microsoft Sans Serif"/>
              </a:rPr>
              <a:t>sup </a:t>
            </a:r>
            <a:r>
              <a:rPr sz="2800" spc="105" dirty="0">
                <a:latin typeface="Microsoft Sans Serif"/>
                <a:cs typeface="Microsoft Sans Serif"/>
              </a:rPr>
              <a:t>sont </a:t>
            </a:r>
            <a:r>
              <a:rPr sz="2800" spc="85" dirty="0">
                <a:latin typeface="Microsoft Sans Serif"/>
                <a:cs typeface="Microsoft Sans Serif"/>
              </a:rPr>
              <a:t>déterminés. </a:t>
            </a:r>
            <a:r>
              <a:rPr sz="2800" spc="-35" dirty="0">
                <a:latin typeface="Microsoft Sans Serif"/>
                <a:cs typeface="Microsoft Sans Serif"/>
              </a:rPr>
              <a:t>Seuls </a:t>
            </a:r>
            <a:r>
              <a:rPr sz="2800" dirty="0">
                <a:latin typeface="Microsoft Sans Serif"/>
                <a:cs typeface="Microsoft Sans Serif"/>
              </a:rPr>
              <a:t>les </a:t>
            </a:r>
            <a:r>
              <a:rPr sz="2800" spc="65" dirty="0">
                <a:latin typeface="Microsoft Sans Serif"/>
                <a:cs typeface="Microsoft Sans Serif"/>
              </a:rPr>
              <a:t>candidats </a:t>
            </a:r>
            <a:r>
              <a:rPr sz="2800" spc="70" dirty="0">
                <a:latin typeface="Microsoft Sans Serif"/>
                <a:cs typeface="Microsoft Sans Serif"/>
              </a:rPr>
              <a:t> </a:t>
            </a:r>
            <a:r>
              <a:rPr sz="2800" spc="160" dirty="0">
                <a:latin typeface="Microsoft Sans Serif"/>
                <a:cs typeface="Microsoft Sans Serif"/>
              </a:rPr>
              <a:t>dont</a:t>
            </a:r>
            <a:r>
              <a:rPr sz="2800" spc="-20" dirty="0">
                <a:latin typeface="Microsoft Sans Serif"/>
                <a:cs typeface="Microsoft Sans Serif"/>
              </a:rPr>
              <a:t> </a:t>
            </a:r>
            <a:r>
              <a:rPr sz="2800" spc="40" dirty="0">
                <a:latin typeface="Microsoft Sans Serif"/>
                <a:cs typeface="Microsoft Sans Serif"/>
              </a:rPr>
              <a:t>le</a:t>
            </a:r>
            <a:r>
              <a:rPr sz="2800" spc="-20" dirty="0">
                <a:latin typeface="Microsoft Sans Serif"/>
                <a:cs typeface="Microsoft Sans Serif"/>
              </a:rPr>
              <a:t> </a:t>
            </a:r>
            <a:r>
              <a:rPr sz="2800" spc="150" dirty="0">
                <a:latin typeface="Microsoft Sans Serif"/>
                <a:cs typeface="Microsoft Sans Serif"/>
              </a:rPr>
              <a:t>nombre</a:t>
            </a:r>
            <a:r>
              <a:rPr sz="2800" spc="-20" dirty="0">
                <a:latin typeface="Microsoft Sans Serif"/>
                <a:cs typeface="Microsoft Sans Serif"/>
              </a:rPr>
              <a:t> </a:t>
            </a:r>
            <a:r>
              <a:rPr sz="2800" spc="50" dirty="0">
                <a:latin typeface="Microsoft Sans Serif"/>
                <a:cs typeface="Microsoft Sans Serif"/>
              </a:rPr>
              <a:t>est</a:t>
            </a:r>
            <a:r>
              <a:rPr sz="2800" spc="-20" dirty="0">
                <a:latin typeface="Microsoft Sans Serif"/>
                <a:cs typeface="Microsoft Sans Serif"/>
              </a:rPr>
              <a:t> </a:t>
            </a:r>
            <a:r>
              <a:rPr sz="2800" spc="100" dirty="0">
                <a:latin typeface="Microsoft Sans Serif"/>
                <a:cs typeface="Microsoft Sans Serif"/>
              </a:rPr>
              <a:t>supérieur</a:t>
            </a:r>
            <a:r>
              <a:rPr sz="2800" spc="-20" dirty="0">
                <a:latin typeface="Microsoft Sans Serif"/>
                <a:cs typeface="Microsoft Sans Serif"/>
              </a:rPr>
              <a:t> </a:t>
            </a:r>
            <a:r>
              <a:rPr sz="2800" spc="145" dirty="0">
                <a:latin typeface="Microsoft Sans Serif"/>
                <a:cs typeface="Microsoft Sans Serif"/>
              </a:rPr>
              <a:t>ou</a:t>
            </a:r>
            <a:r>
              <a:rPr sz="2800" spc="-20" dirty="0">
                <a:latin typeface="Microsoft Sans Serif"/>
                <a:cs typeface="Microsoft Sans Serif"/>
              </a:rPr>
              <a:t> </a:t>
            </a:r>
            <a:r>
              <a:rPr sz="2800" spc="10" dirty="0">
                <a:latin typeface="Microsoft Sans Serif"/>
                <a:cs typeface="Microsoft Sans Serif"/>
              </a:rPr>
              <a:t>égal</a:t>
            </a:r>
            <a:r>
              <a:rPr sz="2800" spc="-20" dirty="0">
                <a:latin typeface="Microsoft Sans Serif"/>
                <a:cs typeface="Microsoft Sans Serif"/>
              </a:rPr>
              <a:t> </a:t>
            </a:r>
            <a:r>
              <a:rPr sz="2800" dirty="0">
                <a:latin typeface="Microsoft Sans Serif"/>
                <a:cs typeface="Microsoft Sans Serif"/>
              </a:rPr>
              <a:t>à</a:t>
            </a:r>
            <a:r>
              <a:rPr sz="2800" spc="-20" dirty="0">
                <a:latin typeface="Microsoft Sans Serif"/>
                <a:cs typeface="Microsoft Sans Serif"/>
              </a:rPr>
              <a:t> </a:t>
            </a:r>
            <a:r>
              <a:rPr sz="2800" spc="60" dirty="0">
                <a:latin typeface="Microsoft Sans Serif"/>
                <a:cs typeface="Microsoft Sans Serif"/>
              </a:rPr>
              <a:t>min_sup</a:t>
            </a:r>
            <a:r>
              <a:rPr sz="2800" spc="-20" dirty="0">
                <a:latin typeface="Microsoft Sans Serif"/>
                <a:cs typeface="Microsoft Sans Serif"/>
              </a:rPr>
              <a:t> </a:t>
            </a:r>
            <a:r>
              <a:rPr sz="2800" spc="105" dirty="0">
                <a:latin typeface="Microsoft Sans Serif"/>
                <a:cs typeface="Microsoft Sans Serif"/>
              </a:rPr>
              <a:t>sont</a:t>
            </a:r>
            <a:r>
              <a:rPr sz="2800" spc="-20" dirty="0">
                <a:latin typeface="Microsoft Sans Serif"/>
                <a:cs typeface="Microsoft Sans Serif"/>
              </a:rPr>
              <a:t> </a:t>
            </a:r>
            <a:r>
              <a:rPr sz="2800" spc="90" dirty="0">
                <a:latin typeface="Microsoft Sans Serif"/>
                <a:cs typeface="Microsoft Sans Serif"/>
              </a:rPr>
              <a:t>pris</a:t>
            </a:r>
            <a:r>
              <a:rPr sz="2800" spc="-20" dirty="0">
                <a:latin typeface="Microsoft Sans Serif"/>
                <a:cs typeface="Microsoft Sans Serif"/>
              </a:rPr>
              <a:t> </a:t>
            </a:r>
            <a:r>
              <a:rPr sz="2800" spc="85" dirty="0">
                <a:latin typeface="Microsoft Sans Serif"/>
                <a:cs typeface="Microsoft Sans Serif"/>
              </a:rPr>
              <a:t>en</a:t>
            </a:r>
            <a:r>
              <a:rPr sz="2800" spc="-20" dirty="0">
                <a:latin typeface="Microsoft Sans Serif"/>
                <a:cs typeface="Microsoft Sans Serif"/>
              </a:rPr>
              <a:t> </a:t>
            </a:r>
            <a:r>
              <a:rPr sz="2800" spc="114" dirty="0">
                <a:latin typeface="Microsoft Sans Serif"/>
                <a:cs typeface="Microsoft Sans Serif"/>
              </a:rPr>
              <a:t>compte</a:t>
            </a:r>
            <a:r>
              <a:rPr sz="2800" spc="-20" dirty="0">
                <a:latin typeface="Microsoft Sans Serif"/>
                <a:cs typeface="Microsoft Sans Serif"/>
              </a:rPr>
              <a:t> </a:t>
            </a:r>
            <a:r>
              <a:rPr sz="2800" spc="160" dirty="0">
                <a:latin typeface="Microsoft Sans Serif"/>
                <a:cs typeface="Microsoft Sans Serif"/>
              </a:rPr>
              <a:t>pour</a:t>
            </a:r>
            <a:r>
              <a:rPr sz="2800" spc="-20" dirty="0">
                <a:latin typeface="Microsoft Sans Serif"/>
                <a:cs typeface="Microsoft Sans Serif"/>
              </a:rPr>
              <a:t> </a:t>
            </a:r>
            <a:r>
              <a:rPr sz="2800" spc="110" dirty="0">
                <a:latin typeface="Microsoft Sans Serif"/>
                <a:cs typeface="Microsoft Sans Serif"/>
              </a:rPr>
              <a:t>l'itération </a:t>
            </a:r>
            <a:r>
              <a:rPr sz="2800" spc="-725" dirty="0">
                <a:latin typeface="Microsoft Sans Serif"/>
                <a:cs typeface="Microsoft Sans Serif"/>
              </a:rPr>
              <a:t> </a:t>
            </a:r>
            <a:r>
              <a:rPr sz="2800" spc="65" dirty="0">
                <a:latin typeface="Microsoft Sans Serif"/>
                <a:cs typeface="Microsoft Sans Serif"/>
              </a:rPr>
              <a:t>suivante</a:t>
            </a:r>
            <a:r>
              <a:rPr sz="2800" spc="-25" dirty="0">
                <a:latin typeface="Microsoft Sans Serif"/>
                <a:cs typeface="Microsoft Sans Serif"/>
              </a:rPr>
              <a:t> </a:t>
            </a:r>
            <a:r>
              <a:rPr sz="2800" spc="105" dirty="0">
                <a:latin typeface="Microsoft Sans Serif"/>
                <a:cs typeface="Microsoft Sans Serif"/>
              </a:rPr>
              <a:t>et</a:t>
            </a:r>
            <a:r>
              <a:rPr sz="2800" spc="-20" dirty="0">
                <a:latin typeface="Microsoft Sans Serif"/>
                <a:cs typeface="Microsoft Sans Serif"/>
              </a:rPr>
              <a:t> </a:t>
            </a:r>
            <a:r>
              <a:rPr sz="2800" dirty="0">
                <a:latin typeface="Microsoft Sans Serif"/>
                <a:cs typeface="Microsoft Sans Serif"/>
              </a:rPr>
              <a:t>les</a:t>
            </a:r>
            <a:r>
              <a:rPr sz="2800" spc="-20" dirty="0">
                <a:latin typeface="Microsoft Sans Serif"/>
                <a:cs typeface="Microsoft Sans Serif"/>
              </a:rPr>
              <a:t> </a:t>
            </a:r>
            <a:r>
              <a:rPr sz="2800" spc="85" dirty="0">
                <a:latin typeface="Microsoft Sans Serif"/>
                <a:cs typeface="Microsoft Sans Serif"/>
              </a:rPr>
              <a:t>autres</a:t>
            </a:r>
            <a:r>
              <a:rPr sz="2800" spc="-20" dirty="0">
                <a:latin typeface="Microsoft Sans Serif"/>
                <a:cs typeface="Microsoft Sans Serif"/>
              </a:rPr>
              <a:t> </a:t>
            </a:r>
            <a:r>
              <a:rPr sz="2800" spc="105" dirty="0">
                <a:latin typeface="Microsoft Sans Serif"/>
                <a:cs typeface="Microsoft Sans Serif"/>
              </a:rPr>
              <a:t>sont</a:t>
            </a:r>
            <a:r>
              <a:rPr sz="2800" spc="-20" dirty="0">
                <a:latin typeface="Microsoft Sans Serif"/>
                <a:cs typeface="Microsoft Sans Serif"/>
              </a:rPr>
              <a:t> </a:t>
            </a:r>
            <a:r>
              <a:rPr sz="2800" spc="10" dirty="0">
                <a:latin typeface="Microsoft Sans Serif"/>
                <a:cs typeface="Microsoft Sans Serif"/>
              </a:rPr>
              <a:t>élagués.</a:t>
            </a:r>
            <a:endParaRPr sz="2800">
              <a:latin typeface="Microsoft Sans Serif"/>
              <a:cs typeface="Microsoft Sans Serif"/>
            </a:endParaRPr>
          </a:p>
        </p:txBody>
      </p:sp>
      <p:grpSp>
        <p:nvGrpSpPr>
          <p:cNvPr id="8" name="object 8"/>
          <p:cNvGrpSpPr/>
          <p:nvPr/>
        </p:nvGrpSpPr>
        <p:grpSpPr>
          <a:xfrm>
            <a:off x="1508525" y="2057512"/>
            <a:ext cx="935990" cy="888365"/>
            <a:chOff x="1508525" y="2057512"/>
            <a:chExt cx="935990" cy="888365"/>
          </a:xfrm>
        </p:grpSpPr>
        <p:sp>
          <p:nvSpPr>
            <p:cNvPr id="9" name="object 9"/>
            <p:cNvSpPr/>
            <p:nvPr/>
          </p:nvSpPr>
          <p:spPr>
            <a:xfrm>
              <a:off x="1508525" y="2057512"/>
              <a:ext cx="935990" cy="875030"/>
            </a:xfrm>
            <a:custGeom>
              <a:avLst/>
              <a:gdLst/>
              <a:ahLst/>
              <a:cxnLst/>
              <a:rect l="l" t="t" r="r" b="b"/>
              <a:pathLst>
                <a:path w="935989" h="875030">
                  <a:moveTo>
                    <a:pt x="428622" y="874493"/>
                  </a:moveTo>
                  <a:lnTo>
                    <a:pt x="382955" y="873340"/>
                  </a:lnTo>
                  <a:lnTo>
                    <a:pt x="337674" y="867405"/>
                  </a:lnTo>
                  <a:lnTo>
                    <a:pt x="293535" y="855501"/>
                  </a:lnTo>
                  <a:lnTo>
                    <a:pt x="251297" y="836440"/>
                  </a:lnTo>
                  <a:lnTo>
                    <a:pt x="211719" y="809036"/>
                  </a:lnTo>
                  <a:lnTo>
                    <a:pt x="175557" y="772101"/>
                  </a:lnTo>
                  <a:lnTo>
                    <a:pt x="124222" y="711759"/>
                  </a:lnTo>
                  <a:lnTo>
                    <a:pt x="83631" y="667874"/>
                  </a:lnTo>
                  <a:lnTo>
                    <a:pt x="52901" y="635673"/>
                  </a:lnTo>
                  <a:lnTo>
                    <a:pt x="17498" y="587230"/>
                  </a:lnTo>
                  <a:lnTo>
                    <a:pt x="7796" y="534576"/>
                  </a:lnTo>
                  <a:lnTo>
                    <a:pt x="630" y="454808"/>
                  </a:lnTo>
                  <a:lnTo>
                    <a:pt x="0" y="405944"/>
                  </a:lnTo>
                  <a:lnTo>
                    <a:pt x="3517" y="353783"/>
                  </a:lnTo>
                  <a:lnTo>
                    <a:pt x="12818" y="300342"/>
                  </a:lnTo>
                  <a:lnTo>
                    <a:pt x="29537" y="247639"/>
                  </a:lnTo>
                  <a:lnTo>
                    <a:pt x="55309" y="197693"/>
                  </a:lnTo>
                  <a:lnTo>
                    <a:pt x="91425" y="143180"/>
                  </a:lnTo>
                  <a:lnTo>
                    <a:pt x="120693" y="104287"/>
                  </a:lnTo>
                  <a:lnTo>
                    <a:pt x="147859" y="76398"/>
                  </a:lnTo>
                  <a:lnTo>
                    <a:pt x="214878" y="35162"/>
                  </a:lnTo>
                  <a:lnTo>
                    <a:pt x="264225" y="12580"/>
                  </a:lnTo>
                  <a:lnTo>
                    <a:pt x="330093" y="0"/>
                  </a:lnTo>
                  <a:lnTo>
                    <a:pt x="372798" y="670"/>
                  </a:lnTo>
                  <a:lnTo>
                    <a:pt x="420255" y="5559"/>
                  </a:lnTo>
                  <a:lnTo>
                    <a:pt x="471143" y="14350"/>
                  </a:lnTo>
                  <a:lnTo>
                    <a:pt x="524140" y="26725"/>
                  </a:lnTo>
                  <a:lnTo>
                    <a:pt x="577925" y="42368"/>
                  </a:lnTo>
                  <a:lnTo>
                    <a:pt x="631176" y="60962"/>
                  </a:lnTo>
                  <a:lnTo>
                    <a:pt x="682572" y="82191"/>
                  </a:lnTo>
                  <a:lnTo>
                    <a:pt x="730791" y="105737"/>
                  </a:lnTo>
                  <a:lnTo>
                    <a:pt x="774511" y="131284"/>
                  </a:lnTo>
                  <a:lnTo>
                    <a:pt x="812412" y="158516"/>
                  </a:lnTo>
                  <a:lnTo>
                    <a:pt x="843171" y="187114"/>
                  </a:lnTo>
                  <a:lnTo>
                    <a:pt x="892793" y="267475"/>
                  </a:lnTo>
                  <a:lnTo>
                    <a:pt x="913228" y="315064"/>
                  </a:lnTo>
                  <a:lnTo>
                    <a:pt x="926995" y="360573"/>
                  </a:lnTo>
                  <a:lnTo>
                    <a:pt x="934311" y="405047"/>
                  </a:lnTo>
                  <a:lnTo>
                    <a:pt x="935397" y="449530"/>
                  </a:lnTo>
                  <a:lnTo>
                    <a:pt x="930472" y="495064"/>
                  </a:lnTo>
                  <a:lnTo>
                    <a:pt x="919756" y="542694"/>
                  </a:lnTo>
                  <a:lnTo>
                    <a:pt x="903468" y="593462"/>
                  </a:lnTo>
                  <a:lnTo>
                    <a:pt x="883892" y="638808"/>
                  </a:lnTo>
                  <a:lnTo>
                    <a:pt x="859350" y="680936"/>
                  </a:lnTo>
                  <a:lnTo>
                    <a:pt x="830455" y="719482"/>
                  </a:lnTo>
                  <a:lnTo>
                    <a:pt x="797820" y="754079"/>
                  </a:lnTo>
                  <a:lnTo>
                    <a:pt x="762057" y="784362"/>
                  </a:lnTo>
                  <a:lnTo>
                    <a:pt x="723780" y="809965"/>
                  </a:lnTo>
                  <a:lnTo>
                    <a:pt x="683600" y="830522"/>
                  </a:lnTo>
                  <a:lnTo>
                    <a:pt x="642130" y="845667"/>
                  </a:lnTo>
                  <a:lnTo>
                    <a:pt x="599984" y="855034"/>
                  </a:lnTo>
                  <a:lnTo>
                    <a:pt x="560355" y="861135"/>
                  </a:lnTo>
                  <a:lnTo>
                    <a:pt x="518080" y="867203"/>
                  </a:lnTo>
                  <a:lnTo>
                    <a:pt x="473917" y="872052"/>
                  </a:lnTo>
                  <a:lnTo>
                    <a:pt x="428622" y="874493"/>
                  </a:lnTo>
                  <a:close/>
                </a:path>
              </a:pathLst>
            </a:custGeom>
            <a:solidFill>
              <a:srgbClr val="5270FF"/>
            </a:solidFill>
          </p:spPr>
          <p:txBody>
            <a:bodyPr wrap="square" lIns="0" tIns="0" rIns="0" bIns="0" rtlCol="0"/>
            <a:lstStyle/>
            <a:p>
              <a:endParaRPr/>
            </a:p>
          </p:txBody>
        </p:sp>
        <p:sp>
          <p:nvSpPr>
            <p:cNvPr id="10" name="object 10"/>
            <p:cNvSpPr/>
            <p:nvPr/>
          </p:nvSpPr>
          <p:spPr>
            <a:xfrm>
              <a:off x="1529998" y="2062469"/>
              <a:ext cx="855980" cy="883285"/>
            </a:xfrm>
            <a:custGeom>
              <a:avLst/>
              <a:gdLst/>
              <a:ahLst/>
              <a:cxnLst/>
              <a:rect l="l" t="t" r="r" b="b"/>
              <a:pathLst>
                <a:path w="855980" h="883285">
                  <a:moveTo>
                    <a:pt x="530780" y="0"/>
                  </a:moveTo>
                  <a:lnTo>
                    <a:pt x="572562" y="2836"/>
                  </a:lnTo>
                  <a:lnTo>
                    <a:pt x="612945" y="10909"/>
                  </a:lnTo>
                  <a:lnTo>
                    <a:pt x="651819" y="24426"/>
                  </a:lnTo>
                  <a:lnTo>
                    <a:pt x="689075" y="43595"/>
                  </a:lnTo>
                  <a:lnTo>
                    <a:pt x="724602" y="68624"/>
                  </a:lnTo>
                  <a:lnTo>
                    <a:pt x="758292" y="99721"/>
                  </a:lnTo>
                  <a:lnTo>
                    <a:pt x="790034" y="137093"/>
                  </a:lnTo>
                  <a:lnTo>
                    <a:pt x="821080" y="187176"/>
                  </a:lnTo>
                  <a:lnTo>
                    <a:pt x="841330" y="238939"/>
                  </a:lnTo>
                  <a:lnTo>
                    <a:pt x="852301" y="291301"/>
                  </a:lnTo>
                  <a:lnTo>
                    <a:pt x="855416" y="342931"/>
                  </a:lnTo>
                  <a:lnTo>
                    <a:pt x="852118" y="392559"/>
                  </a:lnTo>
                  <a:lnTo>
                    <a:pt x="843822" y="439031"/>
                  </a:lnTo>
                  <a:lnTo>
                    <a:pt x="832068" y="480740"/>
                  </a:lnTo>
                  <a:lnTo>
                    <a:pt x="818206" y="516755"/>
                  </a:lnTo>
                  <a:lnTo>
                    <a:pt x="790034" y="566292"/>
                  </a:lnTo>
                  <a:lnTo>
                    <a:pt x="754222" y="611061"/>
                  </a:lnTo>
                  <a:lnTo>
                    <a:pt x="728882" y="640856"/>
                  </a:lnTo>
                  <a:lnTo>
                    <a:pt x="698799" y="673668"/>
                  </a:lnTo>
                  <a:lnTo>
                    <a:pt x="664133" y="708055"/>
                  </a:lnTo>
                  <a:lnTo>
                    <a:pt x="625044" y="742575"/>
                  </a:lnTo>
                  <a:lnTo>
                    <a:pt x="581692" y="775784"/>
                  </a:lnTo>
                  <a:lnTo>
                    <a:pt x="534236" y="806242"/>
                  </a:lnTo>
                  <a:lnTo>
                    <a:pt x="482837" y="832505"/>
                  </a:lnTo>
                  <a:lnTo>
                    <a:pt x="427654" y="853131"/>
                  </a:lnTo>
                  <a:lnTo>
                    <a:pt x="340032" y="874050"/>
                  </a:lnTo>
                  <a:lnTo>
                    <a:pt x="271444" y="882185"/>
                  </a:lnTo>
                  <a:lnTo>
                    <a:pt x="226738" y="883035"/>
                  </a:lnTo>
                  <a:lnTo>
                    <a:pt x="210759" y="882097"/>
                  </a:lnTo>
                  <a:lnTo>
                    <a:pt x="180179" y="877635"/>
                  </a:lnTo>
                  <a:lnTo>
                    <a:pt x="159266" y="871342"/>
                  </a:lnTo>
                  <a:lnTo>
                    <a:pt x="232658" y="871342"/>
                  </a:lnTo>
                  <a:lnTo>
                    <a:pt x="276041" y="870506"/>
                  </a:lnTo>
                  <a:lnTo>
                    <a:pt x="342605" y="862616"/>
                  </a:lnTo>
                  <a:lnTo>
                    <a:pt x="427654" y="842357"/>
                  </a:lnTo>
                  <a:lnTo>
                    <a:pt x="486969" y="819656"/>
                  </a:lnTo>
                  <a:lnTo>
                    <a:pt x="541726" y="790397"/>
                  </a:lnTo>
                  <a:lnTo>
                    <a:pt x="591712" y="756497"/>
                  </a:lnTo>
                  <a:lnTo>
                    <a:pt x="636710" y="719876"/>
                  </a:lnTo>
                  <a:lnTo>
                    <a:pt x="676507" y="682453"/>
                  </a:lnTo>
                  <a:lnTo>
                    <a:pt x="710887" y="646146"/>
                  </a:lnTo>
                  <a:lnTo>
                    <a:pt x="739635" y="612874"/>
                  </a:lnTo>
                  <a:lnTo>
                    <a:pt x="779376" y="563113"/>
                  </a:lnTo>
                  <a:lnTo>
                    <a:pt x="806661" y="514819"/>
                  </a:lnTo>
                  <a:lnTo>
                    <a:pt x="831578" y="438918"/>
                  </a:lnTo>
                  <a:lnTo>
                    <a:pt x="839595" y="393906"/>
                  </a:lnTo>
                  <a:lnTo>
                    <a:pt x="842813" y="345601"/>
                  </a:lnTo>
                  <a:lnTo>
                    <a:pt x="839808" y="295348"/>
                  </a:lnTo>
                  <a:lnTo>
                    <a:pt x="829171" y="244379"/>
                  </a:lnTo>
                  <a:lnTo>
                    <a:pt x="809496" y="193925"/>
                  </a:lnTo>
                  <a:lnTo>
                    <a:pt x="779376" y="145218"/>
                  </a:lnTo>
                  <a:lnTo>
                    <a:pt x="745654" y="105815"/>
                  </a:lnTo>
                  <a:lnTo>
                    <a:pt x="709693" y="73656"/>
                  </a:lnTo>
                  <a:lnTo>
                    <a:pt x="671632" y="48481"/>
                  </a:lnTo>
                  <a:lnTo>
                    <a:pt x="631611" y="30029"/>
                  </a:lnTo>
                  <a:lnTo>
                    <a:pt x="589770" y="18037"/>
                  </a:lnTo>
                  <a:lnTo>
                    <a:pt x="546246" y="12246"/>
                  </a:lnTo>
                  <a:lnTo>
                    <a:pt x="431594" y="12246"/>
                  </a:lnTo>
                  <a:lnTo>
                    <a:pt x="443458" y="9203"/>
                  </a:lnTo>
                  <a:lnTo>
                    <a:pt x="487709" y="2191"/>
                  </a:lnTo>
                  <a:lnTo>
                    <a:pt x="530780" y="0"/>
                  </a:lnTo>
                  <a:close/>
                </a:path>
                <a:path w="855980" h="883285">
                  <a:moveTo>
                    <a:pt x="431594" y="12246"/>
                  </a:moveTo>
                  <a:lnTo>
                    <a:pt x="546246" y="12246"/>
                  </a:lnTo>
                  <a:lnTo>
                    <a:pt x="501181" y="12394"/>
                  </a:lnTo>
                  <a:lnTo>
                    <a:pt x="454712" y="18219"/>
                  </a:lnTo>
                  <a:lnTo>
                    <a:pt x="406980" y="29461"/>
                  </a:lnTo>
                  <a:lnTo>
                    <a:pt x="358123" y="45858"/>
                  </a:lnTo>
                  <a:lnTo>
                    <a:pt x="308282" y="67150"/>
                  </a:lnTo>
                  <a:lnTo>
                    <a:pt x="264447" y="91073"/>
                  </a:lnTo>
                  <a:lnTo>
                    <a:pt x="224976" y="119266"/>
                  </a:lnTo>
                  <a:lnTo>
                    <a:pt x="189629" y="151408"/>
                  </a:lnTo>
                  <a:lnTo>
                    <a:pt x="158165" y="187176"/>
                  </a:lnTo>
                  <a:lnTo>
                    <a:pt x="130346" y="226249"/>
                  </a:lnTo>
                  <a:lnTo>
                    <a:pt x="105931" y="268303"/>
                  </a:lnTo>
                  <a:lnTo>
                    <a:pt x="84680" y="313019"/>
                  </a:lnTo>
                  <a:lnTo>
                    <a:pt x="66353" y="360072"/>
                  </a:lnTo>
                  <a:lnTo>
                    <a:pt x="50711" y="409143"/>
                  </a:lnTo>
                  <a:lnTo>
                    <a:pt x="37513" y="459907"/>
                  </a:lnTo>
                  <a:lnTo>
                    <a:pt x="26519" y="512044"/>
                  </a:lnTo>
                  <a:lnTo>
                    <a:pt x="17490" y="565232"/>
                  </a:lnTo>
                  <a:lnTo>
                    <a:pt x="12635" y="631910"/>
                  </a:lnTo>
                  <a:lnTo>
                    <a:pt x="18586" y="689400"/>
                  </a:lnTo>
                  <a:lnTo>
                    <a:pt x="33609" y="738128"/>
                  </a:lnTo>
                  <a:lnTo>
                    <a:pt x="55970" y="778522"/>
                  </a:lnTo>
                  <a:lnTo>
                    <a:pt x="83934" y="811010"/>
                  </a:lnTo>
                  <a:lnTo>
                    <a:pt x="115769" y="836018"/>
                  </a:lnTo>
                  <a:lnTo>
                    <a:pt x="149740" y="853974"/>
                  </a:lnTo>
                  <a:lnTo>
                    <a:pt x="217154" y="870440"/>
                  </a:lnTo>
                  <a:lnTo>
                    <a:pt x="232658" y="871342"/>
                  </a:lnTo>
                  <a:lnTo>
                    <a:pt x="159266" y="871342"/>
                  </a:lnTo>
                  <a:lnTo>
                    <a:pt x="116582" y="853047"/>
                  </a:lnTo>
                  <a:lnTo>
                    <a:pt x="58413" y="805420"/>
                  </a:lnTo>
                  <a:lnTo>
                    <a:pt x="34617" y="772159"/>
                  </a:lnTo>
                  <a:lnTo>
                    <a:pt x="16082" y="732168"/>
                  </a:lnTo>
                  <a:lnTo>
                    <a:pt x="4109" y="685125"/>
                  </a:lnTo>
                  <a:lnTo>
                    <a:pt x="0" y="630706"/>
                  </a:lnTo>
                  <a:lnTo>
                    <a:pt x="5055" y="568588"/>
                  </a:lnTo>
                  <a:lnTo>
                    <a:pt x="13589" y="518124"/>
                  </a:lnTo>
                  <a:lnTo>
                    <a:pt x="23826" y="468559"/>
                  </a:lnTo>
                  <a:lnTo>
                    <a:pt x="35961" y="420154"/>
                  </a:lnTo>
                  <a:lnTo>
                    <a:pt x="50190" y="373169"/>
                  </a:lnTo>
                  <a:lnTo>
                    <a:pt x="66708" y="327863"/>
                  </a:lnTo>
                  <a:lnTo>
                    <a:pt x="85711" y="284497"/>
                  </a:lnTo>
                  <a:lnTo>
                    <a:pt x="107394" y="243331"/>
                  </a:lnTo>
                  <a:lnTo>
                    <a:pt x="131953" y="204624"/>
                  </a:lnTo>
                  <a:lnTo>
                    <a:pt x="159584" y="168636"/>
                  </a:lnTo>
                  <a:lnTo>
                    <a:pt x="190481" y="135628"/>
                  </a:lnTo>
                  <a:lnTo>
                    <a:pt x="224906" y="105815"/>
                  </a:lnTo>
                  <a:lnTo>
                    <a:pt x="262858" y="79591"/>
                  </a:lnTo>
                  <a:lnTo>
                    <a:pt x="304729" y="57082"/>
                  </a:lnTo>
                  <a:lnTo>
                    <a:pt x="351859" y="36856"/>
                  </a:lnTo>
                  <a:lnTo>
                    <a:pt x="398138" y="20827"/>
                  </a:lnTo>
                  <a:lnTo>
                    <a:pt x="431594" y="12246"/>
                  </a:lnTo>
                  <a:close/>
                </a:path>
              </a:pathLst>
            </a:custGeom>
            <a:solidFill>
              <a:srgbClr val="004AAC"/>
            </a:solidFill>
          </p:spPr>
          <p:txBody>
            <a:bodyPr wrap="square" lIns="0" tIns="0" rIns="0" bIns="0" rtlCol="0"/>
            <a:lstStyle/>
            <a:p>
              <a:endParaRPr/>
            </a:p>
          </p:txBody>
        </p:sp>
      </p:grpSp>
      <p:grpSp>
        <p:nvGrpSpPr>
          <p:cNvPr id="11" name="object 11"/>
          <p:cNvGrpSpPr/>
          <p:nvPr/>
        </p:nvGrpSpPr>
        <p:grpSpPr>
          <a:xfrm>
            <a:off x="1557974" y="3531334"/>
            <a:ext cx="935990" cy="875030"/>
            <a:chOff x="1557974" y="3531334"/>
            <a:chExt cx="935990" cy="875030"/>
          </a:xfrm>
        </p:grpSpPr>
        <p:sp>
          <p:nvSpPr>
            <p:cNvPr id="12" name="object 12"/>
            <p:cNvSpPr/>
            <p:nvPr/>
          </p:nvSpPr>
          <p:spPr>
            <a:xfrm>
              <a:off x="1557974" y="3531334"/>
              <a:ext cx="935990" cy="875030"/>
            </a:xfrm>
            <a:custGeom>
              <a:avLst/>
              <a:gdLst/>
              <a:ahLst/>
              <a:cxnLst/>
              <a:rect l="l" t="t" r="r" b="b"/>
              <a:pathLst>
                <a:path w="935989" h="875029">
                  <a:moveTo>
                    <a:pt x="428622" y="874493"/>
                  </a:moveTo>
                  <a:lnTo>
                    <a:pt x="382955" y="873340"/>
                  </a:lnTo>
                  <a:lnTo>
                    <a:pt x="337674" y="867405"/>
                  </a:lnTo>
                  <a:lnTo>
                    <a:pt x="293535" y="855501"/>
                  </a:lnTo>
                  <a:lnTo>
                    <a:pt x="251297" y="836440"/>
                  </a:lnTo>
                  <a:lnTo>
                    <a:pt x="211719" y="809036"/>
                  </a:lnTo>
                  <a:lnTo>
                    <a:pt x="175557" y="772101"/>
                  </a:lnTo>
                  <a:lnTo>
                    <a:pt x="124222" y="711759"/>
                  </a:lnTo>
                  <a:lnTo>
                    <a:pt x="83631" y="667874"/>
                  </a:lnTo>
                  <a:lnTo>
                    <a:pt x="52901" y="635673"/>
                  </a:lnTo>
                  <a:lnTo>
                    <a:pt x="17498" y="587230"/>
                  </a:lnTo>
                  <a:lnTo>
                    <a:pt x="7796" y="534576"/>
                  </a:lnTo>
                  <a:lnTo>
                    <a:pt x="630" y="454808"/>
                  </a:lnTo>
                  <a:lnTo>
                    <a:pt x="0" y="405944"/>
                  </a:lnTo>
                  <a:lnTo>
                    <a:pt x="3517" y="353783"/>
                  </a:lnTo>
                  <a:lnTo>
                    <a:pt x="12818" y="300342"/>
                  </a:lnTo>
                  <a:lnTo>
                    <a:pt x="29537" y="247639"/>
                  </a:lnTo>
                  <a:lnTo>
                    <a:pt x="55309" y="197693"/>
                  </a:lnTo>
                  <a:lnTo>
                    <a:pt x="91425" y="143180"/>
                  </a:lnTo>
                  <a:lnTo>
                    <a:pt x="120693" y="104287"/>
                  </a:lnTo>
                  <a:lnTo>
                    <a:pt x="147859" y="76398"/>
                  </a:lnTo>
                  <a:lnTo>
                    <a:pt x="214878" y="35162"/>
                  </a:lnTo>
                  <a:lnTo>
                    <a:pt x="264225" y="12580"/>
                  </a:lnTo>
                  <a:lnTo>
                    <a:pt x="330093" y="0"/>
                  </a:lnTo>
                  <a:lnTo>
                    <a:pt x="372798" y="670"/>
                  </a:lnTo>
                  <a:lnTo>
                    <a:pt x="420255" y="5559"/>
                  </a:lnTo>
                  <a:lnTo>
                    <a:pt x="471143" y="14350"/>
                  </a:lnTo>
                  <a:lnTo>
                    <a:pt x="524140" y="26725"/>
                  </a:lnTo>
                  <a:lnTo>
                    <a:pt x="577925" y="42368"/>
                  </a:lnTo>
                  <a:lnTo>
                    <a:pt x="631176" y="60962"/>
                  </a:lnTo>
                  <a:lnTo>
                    <a:pt x="682572" y="82191"/>
                  </a:lnTo>
                  <a:lnTo>
                    <a:pt x="730791" y="105737"/>
                  </a:lnTo>
                  <a:lnTo>
                    <a:pt x="774511" y="131284"/>
                  </a:lnTo>
                  <a:lnTo>
                    <a:pt x="812412" y="158516"/>
                  </a:lnTo>
                  <a:lnTo>
                    <a:pt x="843171" y="187114"/>
                  </a:lnTo>
                  <a:lnTo>
                    <a:pt x="892793" y="267475"/>
                  </a:lnTo>
                  <a:lnTo>
                    <a:pt x="913228" y="315064"/>
                  </a:lnTo>
                  <a:lnTo>
                    <a:pt x="926995" y="360573"/>
                  </a:lnTo>
                  <a:lnTo>
                    <a:pt x="934311" y="405047"/>
                  </a:lnTo>
                  <a:lnTo>
                    <a:pt x="935397" y="449530"/>
                  </a:lnTo>
                  <a:lnTo>
                    <a:pt x="930472" y="495064"/>
                  </a:lnTo>
                  <a:lnTo>
                    <a:pt x="919756" y="542694"/>
                  </a:lnTo>
                  <a:lnTo>
                    <a:pt x="903468" y="593462"/>
                  </a:lnTo>
                  <a:lnTo>
                    <a:pt x="883892" y="638808"/>
                  </a:lnTo>
                  <a:lnTo>
                    <a:pt x="859350" y="680936"/>
                  </a:lnTo>
                  <a:lnTo>
                    <a:pt x="830455" y="719482"/>
                  </a:lnTo>
                  <a:lnTo>
                    <a:pt x="797820" y="754079"/>
                  </a:lnTo>
                  <a:lnTo>
                    <a:pt x="762057" y="784362"/>
                  </a:lnTo>
                  <a:lnTo>
                    <a:pt x="723780" y="809965"/>
                  </a:lnTo>
                  <a:lnTo>
                    <a:pt x="683600" y="830522"/>
                  </a:lnTo>
                  <a:lnTo>
                    <a:pt x="642130" y="845667"/>
                  </a:lnTo>
                  <a:lnTo>
                    <a:pt x="599984" y="855034"/>
                  </a:lnTo>
                  <a:lnTo>
                    <a:pt x="560355" y="861135"/>
                  </a:lnTo>
                  <a:lnTo>
                    <a:pt x="518080" y="867203"/>
                  </a:lnTo>
                  <a:lnTo>
                    <a:pt x="473917" y="872052"/>
                  </a:lnTo>
                  <a:lnTo>
                    <a:pt x="428622" y="874493"/>
                  </a:lnTo>
                  <a:close/>
                </a:path>
              </a:pathLst>
            </a:custGeom>
            <a:solidFill>
              <a:srgbClr val="5270FF"/>
            </a:solidFill>
          </p:spPr>
          <p:txBody>
            <a:bodyPr wrap="square" lIns="0" tIns="0" rIns="0" bIns="0" rtlCol="0"/>
            <a:lstStyle/>
            <a:p>
              <a:endParaRPr/>
            </a:p>
          </p:txBody>
        </p:sp>
        <p:sp>
          <p:nvSpPr>
            <p:cNvPr id="13" name="object 13"/>
            <p:cNvSpPr/>
            <p:nvPr/>
          </p:nvSpPr>
          <p:spPr>
            <a:xfrm>
              <a:off x="1708905" y="3532048"/>
              <a:ext cx="734060" cy="765175"/>
            </a:xfrm>
            <a:custGeom>
              <a:avLst/>
              <a:gdLst/>
              <a:ahLst/>
              <a:cxnLst/>
              <a:rect l="l" t="t" r="r" b="b"/>
              <a:pathLst>
                <a:path w="734060" h="765175">
                  <a:moveTo>
                    <a:pt x="448195" y="0"/>
                  </a:moveTo>
                  <a:lnTo>
                    <a:pt x="491377" y="2419"/>
                  </a:lnTo>
                  <a:lnTo>
                    <a:pt x="532829" y="11368"/>
                  </a:lnTo>
                  <a:lnTo>
                    <a:pt x="572388" y="27158"/>
                  </a:lnTo>
                  <a:lnTo>
                    <a:pt x="609893" y="50100"/>
                  </a:lnTo>
                  <a:lnTo>
                    <a:pt x="645179" y="80504"/>
                  </a:lnTo>
                  <a:lnTo>
                    <a:pt x="678085" y="118683"/>
                  </a:lnTo>
                  <a:lnTo>
                    <a:pt x="707085" y="166929"/>
                  </a:lnTo>
                  <a:lnTo>
                    <a:pt x="724864" y="216955"/>
                  </a:lnTo>
                  <a:lnTo>
                    <a:pt x="733123" y="267252"/>
                  </a:lnTo>
                  <a:lnTo>
                    <a:pt x="733565" y="316314"/>
                  </a:lnTo>
                  <a:lnTo>
                    <a:pt x="727891" y="362634"/>
                  </a:lnTo>
                  <a:lnTo>
                    <a:pt x="717804" y="404706"/>
                  </a:lnTo>
                  <a:lnTo>
                    <a:pt x="705006" y="441022"/>
                  </a:lnTo>
                  <a:lnTo>
                    <a:pt x="678085" y="490360"/>
                  </a:lnTo>
                  <a:lnTo>
                    <a:pt x="636979" y="541626"/>
                  </a:lnTo>
                  <a:lnTo>
                    <a:pt x="606588" y="576066"/>
                  </a:lnTo>
                  <a:lnTo>
                    <a:pt x="569995" y="613124"/>
                  </a:lnTo>
                  <a:lnTo>
                    <a:pt x="527468" y="650362"/>
                  </a:lnTo>
                  <a:lnTo>
                    <a:pt x="479276" y="685340"/>
                  </a:lnTo>
                  <a:lnTo>
                    <a:pt x="425687" y="715618"/>
                  </a:lnTo>
                  <a:lnTo>
                    <a:pt x="366968" y="738756"/>
                  </a:lnTo>
                  <a:lnTo>
                    <a:pt x="291742" y="756872"/>
                  </a:lnTo>
                  <a:lnTo>
                    <a:pt x="232857" y="763917"/>
                  </a:lnTo>
                  <a:lnTo>
                    <a:pt x="194475" y="764653"/>
                  </a:lnTo>
                  <a:lnTo>
                    <a:pt x="180756" y="763841"/>
                  </a:lnTo>
                  <a:lnTo>
                    <a:pt x="147728" y="758329"/>
                  </a:lnTo>
                  <a:lnTo>
                    <a:pt x="137339" y="754527"/>
                  </a:lnTo>
                  <a:lnTo>
                    <a:pt x="199558" y="754527"/>
                  </a:lnTo>
                  <a:lnTo>
                    <a:pt x="236803" y="753803"/>
                  </a:lnTo>
                  <a:lnTo>
                    <a:pt x="293950" y="746971"/>
                  </a:lnTo>
                  <a:lnTo>
                    <a:pt x="366968" y="729426"/>
                  </a:lnTo>
                  <a:lnTo>
                    <a:pt x="423986" y="706878"/>
                  </a:lnTo>
                  <a:lnTo>
                    <a:pt x="476023" y="677403"/>
                  </a:lnTo>
                  <a:lnTo>
                    <a:pt x="522817" y="643368"/>
                  </a:lnTo>
                  <a:lnTo>
                    <a:pt x="564104" y="607140"/>
                  </a:lnTo>
                  <a:lnTo>
                    <a:pt x="599622" y="571084"/>
                  </a:lnTo>
                  <a:lnTo>
                    <a:pt x="629108" y="537565"/>
                  </a:lnTo>
                  <a:lnTo>
                    <a:pt x="668934" y="487607"/>
                  </a:lnTo>
                  <a:lnTo>
                    <a:pt x="698273" y="431277"/>
                  </a:lnTo>
                  <a:lnTo>
                    <a:pt x="711505" y="389369"/>
                  </a:lnTo>
                  <a:lnTo>
                    <a:pt x="720634" y="341077"/>
                  </a:lnTo>
                  <a:lnTo>
                    <a:pt x="723301" y="288483"/>
                  </a:lnTo>
                  <a:lnTo>
                    <a:pt x="717146" y="233670"/>
                  </a:lnTo>
                  <a:lnTo>
                    <a:pt x="699810" y="178721"/>
                  </a:lnTo>
                  <a:lnTo>
                    <a:pt x="668934" y="125719"/>
                  </a:lnTo>
                  <a:lnTo>
                    <a:pt x="636980" y="88533"/>
                  </a:lnTo>
                  <a:lnTo>
                    <a:pt x="602714" y="58911"/>
                  </a:lnTo>
                  <a:lnTo>
                    <a:pt x="566296" y="36552"/>
                  </a:lnTo>
                  <a:lnTo>
                    <a:pt x="527885" y="21155"/>
                  </a:lnTo>
                  <a:lnTo>
                    <a:pt x="487640" y="12418"/>
                  </a:lnTo>
                  <a:lnTo>
                    <a:pt x="445721" y="10042"/>
                  </a:lnTo>
                  <a:lnTo>
                    <a:pt x="373761" y="10042"/>
                  </a:lnTo>
                  <a:lnTo>
                    <a:pt x="403447" y="3798"/>
                  </a:lnTo>
                  <a:lnTo>
                    <a:pt x="448195" y="0"/>
                  </a:lnTo>
                  <a:close/>
                </a:path>
                <a:path w="734060" h="765175">
                  <a:moveTo>
                    <a:pt x="373761" y="10042"/>
                  </a:moveTo>
                  <a:lnTo>
                    <a:pt x="445721" y="10042"/>
                  </a:lnTo>
                  <a:lnTo>
                    <a:pt x="402286" y="13724"/>
                  </a:lnTo>
                  <a:lnTo>
                    <a:pt x="357496" y="23164"/>
                  </a:lnTo>
                  <a:lnTo>
                    <a:pt x="311508" y="38061"/>
                  </a:lnTo>
                  <a:lnTo>
                    <a:pt x="264483" y="58113"/>
                  </a:lnTo>
                  <a:lnTo>
                    <a:pt x="223617" y="80901"/>
                  </a:lnTo>
                  <a:lnTo>
                    <a:pt x="187187" y="108060"/>
                  </a:lnTo>
                  <a:lnTo>
                    <a:pt x="154926" y="139227"/>
                  </a:lnTo>
                  <a:lnTo>
                    <a:pt x="126566" y="174041"/>
                  </a:lnTo>
                  <a:lnTo>
                    <a:pt x="101841" y="212140"/>
                  </a:lnTo>
                  <a:lnTo>
                    <a:pt x="80482" y="253162"/>
                  </a:lnTo>
                  <a:lnTo>
                    <a:pt x="62223" y="296744"/>
                  </a:lnTo>
                  <a:lnTo>
                    <a:pt x="46795" y="342525"/>
                  </a:lnTo>
                  <a:lnTo>
                    <a:pt x="33886" y="390355"/>
                  </a:lnTo>
                  <a:lnTo>
                    <a:pt x="23365" y="439236"/>
                  </a:lnTo>
                  <a:lnTo>
                    <a:pt x="14828" y="489442"/>
                  </a:lnTo>
                  <a:lnTo>
                    <a:pt x="10821" y="553835"/>
                  </a:lnTo>
                  <a:lnTo>
                    <a:pt x="18321" y="608215"/>
                  </a:lnTo>
                  <a:lnTo>
                    <a:pt x="35207" y="653110"/>
                  </a:lnTo>
                  <a:lnTo>
                    <a:pt x="59360" y="689047"/>
                  </a:lnTo>
                  <a:lnTo>
                    <a:pt x="88660" y="716551"/>
                  </a:lnTo>
                  <a:lnTo>
                    <a:pt x="154223" y="748374"/>
                  </a:lnTo>
                  <a:lnTo>
                    <a:pt x="199558" y="754527"/>
                  </a:lnTo>
                  <a:lnTo>
                    <a:pt x="137339" y="754527"/>
                  </a:lnTo>
                  <a:lnTo>
                    <a:pt x="80148" y="725676"/>
                  </a:lnTo>
                  <a:lnTo>
                    <a:pt x="49962" y="697440"/>
                  </a:lnTo>
                  <a:lnTo>
                    <a:pt x="25086" y="660536"/>
                  </a:lnTo>
                  <a:lnTo>
                    <a:pt x="7705" y="614417"/>
                  </a:lnTo>
                  <a:lnTo>
                    <a:pt x="0" y="558537"/>
                  </a:lnTo>
                  <a:lnTo>
                    <a:pt x="4152" y="492348"/>
                  </a:lnTo>
                  <a:lnTo>
                    <a:pt x="12963" y="440779"/>
                  </a:lnTo>
                  <a:lnTo>
                    <a:pt x="23916" y="390144"/>
                  </a:lnTo>
                  <a:lnTo>
                    <a:pt x="37115" y="341448"/>
                  </a:lnTo>
                  <a:lnTo>
                    <a:pt x="53011" y="294429"/>
                  </a:lnTo>
                  <a:lnTo>
                    <a:pt x="71822" y="249670"/>
                  </a:lnTo>
                  <a:lnTo>
                    <a:pt x="93826" y="207544"/>
                  </a:lnTo>
                  <a:lnTo>
                    <a:pt x="119300" y="168421"/>
                  </a:lnTo>
                  <a:lnTo>
                    <a:pt x="148520" y="132672"/>
                  </a:lnTo>
                  <a:lnTo>
                    <a:pt x="181764" y="100671"/>
                  </a:lnTo>
                  <a:lnTo>
                    <a:pt x="219310" y="72788"/>
                  </a:lnTo>
                  <a:lnTo>
                    <a:pt x="261433" y="49395"/>
                  </a:lnTo>
                  <a:lnTo>
                    <a:pt x="309903" y="28807"/>
                  </a:lnTo>
                  <a:lnTo>
                    <a:pt x="357296" y="13505"/>
                  </a:lnTo>
                  <a:lnTo>
                    <a:pt x="373761" y="10042"/>
                  </a:lnTo>
                  <a:close/>
                </a:path>
              </a:pathLst>
            </a:custGeom>
            <a:solidFill>
              <a:srgbClr val="004AAC"/>
            </a:solidFill>
          </p:spPr>
          <p:txBody>
            <a:bodyPr wrap="square" lIns="0" tIns="0" rIns="0" bIns="0" rtlCol="0"/>
            <a:lstStyle/>
            <a:p>
              <a:endParaRPr/>
            </a:p>
          </p:txBody>
        </p:sp>
      </p:grpSp>
      <p:sp>
        <p:nvSpPr>
          <p:cNvPr id="14" name="object 14"/>
          <p:cNvSpPr/>
          <p:nvPr/>
        </p:nvSpPr>
        <p:spPr>
          <a:xfrm>
            <a:off x="8119911" y="7335571"/>
            <a:ext cx="2035175" cy="976630"/>
          </a:xfrm>
          <a:custGeom>
            <a:avLst/>
            <a:gdLst/>
            <a:ahLst/>
            <a:cxnLst/>
            <a:rect l="l" t="t" r="r" b="b"/>
            <a:pathLst>
              <a:path w="2035175" h="976629">
                <a:moveTo>
                  <a:pt x="1062445" y="976536"/>
                </a:moveTo>
                <a:lnTo>
                  <a:pt x="1033147" y="974660"/>
                </a:lnTo>
                <a:lnTo>
                  <a:pt x="1051490" y="926314"/>
                </a:lnTo>
                <a:lnTo>
                  <a:pt x="1075207" y="882304"/>
                </a:lnTo>
                <a:lnTo>
                  <a:pt x="1103627" y="841836"/>
                </a:lnTo>
                <a:lnTo>
                  <a:pt x="1136080" y="804118"/>
                </a:lnTo>
                <a:lnTo>
                  <a:pt x="1171895" y="768356"/>
                </a:lnTo>
                <a:lnTo>
                  <a:pt x="1210401" y="733756"/>
                </a:lnTo>
                <a:lnTo>
                  <a:pt x="1250929" y="699526"/>
                </a:lnTo>
                <a:lnTo>
                  <a:pt x="1292806" y="664871"/>
                </a:lnTo>
                <a:lnTo>
                  <a:pt x="1226275" y="655448"/>
                </a:lnTo>
                <a:lnTo>
                  <a:pt x="1169738" y="649125"/>
                </a:lnTo>
                <a:lnTo>
                  <a:pt x="1119900" y="645844"/>
                </a:lnTo>
                <a:lnTo>
                  <a:pt x="1070070" y="642968"/>
                </a:lnTo>
                <a:lnTo>
                  <a:pt x="1020248" y="640516"/>
                </a:lnTo>
                <a:lnTo>
                  <a:pt x="970434" y="638504"/>
                </a:lnTo>
                <a:lnTo>
                  <a:pt x="920630" y="636953"/>
                </a:lnTo>
                <a:lnTo>
                  <a:pt x="870834" y="635880"/>
                </a:lnTo>
                <a:lnTo>
                  <a:pt x="821049" y="635304"/>
                </a:lnTo>
                <a:lnTo>
                  <a:pt x="771273" y="635244"/>
                </a:lnTo>
                <a:lnTo>
                  <a:pt x="721508" y="635717"/>
                </a:lnTo>
                <a:lnTo>
                  <a:pt x="671754" y="636743"/>
                </a:lnTo>
                <a:lnTo>
                  <a:pt x="622011" y="638339"/>
                </a:lnTo>
                <a:lnTo>
                  <a:pt x="572279" y="640524"/>
                </a:lnTo>
                <a:lnTo>
                  <a:pt x="522560" y="643316"/>
                </a:lnTo>
                <a:lnTo>
                  <a:pt x="472854" y="646735"/>
                </a:lnTo>
                <a:lnTo>
                  <a:pt x="423160" y="650797"/>
                </a:lnTo>
                <a:lnTo>
                  <a:pt x="373479" y="655523"/>
                </a:lnTo>
                <a:lnTo>
                  <a:pt x="323813" y="660929"/>
                </a:lnTo>
                <a:lnTo>
                  <a:pt x="274160" y="667036"/>
                </a:lnTo>
                <a:lnTo>
                  <a:pt x="219295" y="675333"/>
                </a:lnTo>
                <a:lnTo>
                  <a:pt x="165348" y="687209"/>
                </a:lnTo>
                <a:lnTo>
                  <a:pt x="112945" y="704843"/>
                </a:lnTo>
                <a:lnTo>
                  <a:pt x="62710" y="730411"/>
                </a:lnTo>
                <a:lnTo>
                  <a:pt x="50899" y="735119"/>
                </a:lnTo>
                <a:lnTo>
                  <a:pt x="36572" y="737373"/>
                </a:lnTo>
                <a:lnTo>
                  <a:pt x="19636" y="738852"/>
                </a:lnTo>
                <a:lnTo>
                  <a:pt x="0" y="741236"/>
                </a:lnTo>
                <a:lnTo>
                  <a:pt x="28247" y="628921"/>
                </a:lnTo>
                <a:lnTo>
                  <a:pt x="52341" y="551061"/>
                </a:lnTo>
                <a:lnTo>
                  <a:pt x="73633" y="511346"/>
                </a:lnTo>
                <a:lnTo>
                  <a:pt x="100532" y="476935"/>
                </a:lnTo>
                <a:lnTo>
                  <a:pt x="132852" y="448117"/>
                </a:lnTo>
                <a:lnTo>
                  <a:pt x="170409" y="425182"/>
                </a:lnTo>
                <a:lnTo>
                  <a:pt x="213018" y="408419"/>
                </a:lnTo>
                <a:lnTo>
                  <a:pt x="265575" y="393179"/>
                </a:lnTo>
                <a:lnTo>
                  <a:pt x="318558" y="379071"/>
                </a:lnTo>
                <a:lnTo>
                  <a:pt x="371899" y="366275"/>
                </a:lnTo>
                <a:lnTo>
                  <a:pt x="425535" y="354972"/>
                </a:lnTo>
                <a:lnTo>
                  <a:pt x="479399" y="345342"/>
                </a:lnTo>
                <a:lnTo>
                  <a:pt x="533427" y="337565"/>
                </a:lnTo>
                <a:lnTo>
                  <a:pt x="585682" y="331502"/>
                </a:lnTo>
                <a:lnTo>
                  <a:pt x="638074" y="326371"/>
                </a:lnTo>
                <a:lnTo>
                  <a:pt x="690577" y="322051"/>
                </a:lnTo>
                <a:lnTo>
                  <a:pt x="743162" y="318424"/>
                </a:lnTo>
                <a:lnTo>
                  <a:pt x="795803" y="315369"/>
                </a:lnTo>
                <a:lnTo>
                  <a:pt x="901139" y="310495"/>
                </a:lnTo>
                <a:lnTo>
                  <a:pt x="953780" y="308436"/>
                </a:lnTo>
                <a:lnTo>
                  <a:pt x="1006202" y="307285"/>
                </a:lnTo>
                <a:lnTo>
                  <a:pt x="1058503" y="307728"/>
                </a:lnTo>
                <a:lnTo>
                  <a:pt x="1110688" y="309652"/>
                </a:lnTo>
                <a:lnTo>
                  <a:pt x="1162762" y="312943"/>
                </a:lnTo>
                <a:lnTo>
                  <a:pt x="1214732" y="317488"/>
                </a:lnTo>
                <a:lnTo>
                  <a:pt x="1266601" y="323173"/>
                </a:lnTo>
                <a:lnTo>
                  <a:pt x="1318376" y="329885"/>
                </a:lnTo>
                <a:lnTo>
                  <a:pt x="1370062" y="337510"/>
                </a:lnTo>
                <a:lnTo>
                  <a:pt x="1421664" y="345934"/>
                </a:lnTo>
                <a:lnTo>
                  <a:pt x="1473187" y="355043"/>
                </a:lnTo>
                <a:lnTo>
                  <a:pt x="1524637" y="364725"/>
                </a:lnTo>
                <a:lnTo>
                  <a:pt x="1541883" y="367087"/>
                </a:lnTo>
                <a:lnTo>
                  <a:pt x="1559128" y="368858"/>
                </a:lnTo>
                <a:lnTo>
                  <a:pt x="1566183" y="357443"/>
                </a:lnTo>
                <a:lnTo>
                  <a:pt x="1411172" y="223411"/>
                </a:lnTo>
                <a:lnTo>
                  <a:pt x="1368031" y="180407"/>
                </a:lnTo>
                <a:lnTo>
                  <a:pt x="1352063" y="143454"/>
                </a:lnTo>
                <a:lnTo>
                  <a:pt x="1362807" y="104509"/>
                </a:lnTo>
                <a:lnTo>
                  <a:pt x="1399806" y="55526"/>
                </a:lnTo>
                <a:lnTo>
                  <a:pt x="1406968" y="49010"/>
                </a:lnTo>
                <a:lnTo>
                  <a:pt x="1414920" y="43102"/>
                </a:lnTo>
                <a:lnTo>
                  <a:pt x="1422321" y="37010"/>
                </a:lnTo>
                <a:lnTo>
                  <a:pt x="1445831" y="6657"/>
                </a:lnTo>
                <a:lnTo>
                  <a:pt x="1465578" y="0"/>
                </a:lnTo>
                <a:lnTo>
                  <a:pt x="1486831" y="5556"/>
                </a:lnTo>
                <a:lnTo>
                  <a:pt x="1614845" y="89053"/>
                </a:lnTo>
                <a:lnTo>
                  <a:pt x="1649274" y="113390"/>
                </a:lnTo>
                <a:lnTo>
                  <a:pt x="1691600" y="145328"/>
                </a:lnTo>
                <a:lnTo>
                  <a:pt x="1733123" y="178170"/>
                </a:lnTo>
                <a:lnTo>
                  <a:pt x="1773823" y="211930"/>
                </a:lnTo>
                <a:lnTo>
                  <a:pt x="1813681" y="246623"/>
                </a:lnTo>
                <a:lnTo>
                  <a:pt x="1852678" y="282264"/>
                </a:lnTo>
                <a:lnTo>
                  <a:pt x="1890795" y="318867"/>
                </a:lnTo>
                <a:lnTo>
                  <a:pt x="1928011" y="356447"/>
                </a:lnTo>
                <a:lnTo>
                  <a:pt x="1964308" y="395018"/>
                </a:lnTo>
                <a:lnTo>
                  <a:pt x="1999666" y="434595"/>
                </a:lnTo>
                <a:lnTo>
                  <a:pt x="2024514" y="467045"/>
                </a:lnTo>
                <a:lnTo>
                  <a:pt x="2034867" y="494624"/>
                </a:lnTo>
                <a:lnTo>
                  <a:pt x="2030559" y="522941"/>
                </a:lnTo>
                <a:lnTo>
                  <a:pt x="2011424" y="557606"/>
                </a:lnTo>
                <a:lnTo>
                  <a:pt x="1985152" y="595259"/>
                </a:lnTo>
                <a:lnTo>
                  <a:pt x="1957043" y="631805"/>
                </a:lnTo>
                <a:lnTo>
                  <a:pt x="1926876" y="666433"/>
                </a:lnTo>
                <a:lnTo>
                  <a:pt x="1894431" y="698329"/>
                </a:lnTo>
                <a:lnTo>
                  <a:pt x="1848819" y="719955"/>
                </a:lnTo>
                <a:lnTo>
                  <a:pt x="1795271" y="726671"/>
                </a:lnTo>
                <a:lnTo>
                  <a:pt x="1742811" y="728265"/>
                </a:lnTo>
                <a:lnTo>
                  <a:pt x="1690514" y="730892"/>
                </a:lnTo>
                <a:lnTo>
                  <a:pt x="1638446" y="735159"/>
                </a:lnTo>
                <a:lnTo>
                  <a:pt x="1586673" y="741673"/>
                </a:lnTo>
                <a:lnTo>
                  <a:pt x="1535258" y="751041"/>
                </a:lnTo>
                <a:lnTo>
                  <a:pt x="1484268" y="763869"/>
                </a:lnTo>
                <a:lnTo>
                  <a:pt x="1434570" y="779541"/>
                </a:lnTo>
                <a:lnTo>
                  <a:pt x="1385895" y="797242"/>
                </a:lnTo>
                <a:lnTo>
                  <a:pt x="1338289" y="817065"/>
                </a:lnTo>
                <a:lnTo>
                  <a:pt x="1291802" y="839103"/>
                </a:lnTo>
                <a:lnTo>
                  <a:pt x="1246481" y="863446"/>
                </a:lnTo>
                <a:lnTo>
                  <a:pt x="1202376" y="890189"/>
                </a:lnTo>
                <a:lnTo>
                  <a:pt x="1159533" y="919422"/>
                </a:lnTo>
                <a:lnTo>
                  <a:pt x="1097082" y="967298"/>
                </a:lnTo>
                <a:lnTo>
                  <a:pt x="1081160" y="974906"/>
                </a:lnTo>
                <a:lnTo>
                  <a:pt x="1062445" y="976536"/>
                </a:lnTo>
                <a:close/>
              </a:path>
            </a:pathLst>
          </a:custGeom>
          <a:solidFill>
            <a:srgbClr val="2B251F"/>
          </a:solidFill>
        </p:spPr>
        <p:txBody>
          <a:bodyPr wrap="square" lIns="0" tIns="0" rIns="0" bIns="0" rtlCol="0"/>
          <a:lstStyle/>
          <a:p>
            <a:endParaRPr/>
          </a:p>
        </p:txBody>
      </p:sp>
      <p:pic>
        <p:nvPicPr>
          <p:cNvPr id="15" name="object 15"/>
          <p:cNvPicPr/>
          <p:nvPr/>
        </p:nvPicPr>
        <p:blipFill>
          <a:blip r:embed="rId3" cstate="print"/>
          <a:stretch>
            <a:fillRect/>
          </a:stretch>
        </p:blipFill>
        <p:spPr>
          <a:xfrm>
            <a:off x="1148252" y="6802385"/>
            <a:ext cx="6800849" cy="3028949"/>
          </a:xfrm>
          <a:prstGeom prst="rect">
            <a:avLst/>
          </a:prstGeom>
        </p:spPr>
      </p:pic>
      <p:pic>
        <p:nvPicPr>
          <p:cNvPr id="16" name="object 16"/>
          <p:cNvPicPr/>
          <p:nvPr/>
        </p:nvPicPr>
        <p:blipFill>
          <a:blip r:embed="rId4" cstate="print"/>
          <a:stretch>
            <a:fillRect/>
          </a:stretch>
        </p:blipFill>
        <p:spPr>
          <a:xfrm>
            <a:off x="10456411" y="6802385"/>
            <a:ext cx="6657974" cy="2438399"/>
          </a:xfrm>
          <a:prstGeom prst="rect">
            <a:avLst/>
          </a:prstGeom>
        </p:spPr>
      </p:pic>
      <p:sp>
        <p:nvSpPr>
          <p:cNvPr id="17" name="object 17"/>
          <p:cNvSpPr txBox="1">
            <a:spLocks noGrp="1"/>
          </p:cNvSpPr>
          <p:nvPr>
            <p:ph type="title"/>
          </p:nvPr>
        </p:nvSpPr>
        <p:spPr>
          <a:xfrm>
            <a:off x="728148" y="365975"/>
            <a:ext cx="14871065" cy="1137285"/>
          </a:xfrm>
          <a:prstGeom prst="rect">
            <a:avLst/>
          </a:prstGeom>
        </p:spPr>
        <p:txBody>
          <a:bodyPr vert="horz" wrap="square" lIns="0" tIns="11430" rIns="0" bIns="0" rtlCol="0">
            <a:spAutoFit/>
          </a:bodyPr>
          <a:lstStyle/>
          <a:p>
            <a:pPr marL="12700">
              <a:lnSpc>
                <a:spcPct val="100000"/>
              </a:lnSpc>
              <a:spcBef>
                <a:spcPts val="90"/>
              </a:spcBef>
            </a:pPr>
            <a:r>
              <a:rPr sz="7300" spc="-385" dirty="0"/>
              <a:t>É</a:t>
            </a:r>
            <a:r>
              <a:rPr sz="7300" spc="-100" dirty="0"/>
              <a:t>t</a:t>
            </a:r>
            <a:r>
              <a:rPr sz="7300" spc="-555" dirty="0"/>
              <a:t>ape</a:t>
            </a:r>
            <a:r>
              <a:rPr sz="7300" spc="-530" dirty="0"/>
              <a:t>s</a:t>
            </a:r>
            <a:r>
              <a:rPr sz="7300" spc="-560" dirty="0"/>
              <a:t> </a:t>
            </a:r>
            <a:r>
              <a:rPr sz="7300" spc="-440" dirty="0"/>
              <a:t>pou</a:t>
            </a:r>
            <a:r>
              <a:rPr sz="7300" spc="-185" dirty="0"/>
              <a:t>r</a:t>
            </a:r>
            <a:r>
              <a:rPr sz="7300" spc="-560" dirty="0"/>
              <a:t> </a:t>
            </a:r>
            <a:r>
              <a:rPr sz="7300" spc="-600" dirty="0"/>
              <a:t>ex</a:t>
            </a:r>
            <a:r>
              <a:rPr sz="7300" spc="-720" dirty="0"/>
              <a:t>é</a:t>
            </a:r>
            <a:r>
              <a:rPr sz="7300" spc="-409" dirty="0"/>
              <a:t>c</a:t>
            </a:r>
            <a:r>
              <a:rPr sz="7300" spc="-370" dirty="0"/>
              <a:t>u</a:t>
            </a:r>
            <a:r>
              <a:rPr sz="7300" spc="-100" dirty="0"/>
              <a:t>t</a:t>
            </a:r>
            <a:r>
              <a:rPr sz="7300" spc="-720" dirty="0"/>
              <a:t>e</a:t>
            </a:r>
            <a:r>
              <a:rPr sz="7300" spc="-185" dirty="0"/>
              <a:t>r</a:t>
            </a:r>
            <a:r>
              <a:rPr sz="7300" spc="-560" dirty="0"/>
              <a:t> </a:t>
            </a:r>
            <a:r>
              <a:rPr sz="7300" spc="70" dirty="0"/>
              <a:t>l</a:t>
            </a:r>
            <a:r>
              <a:rPr sz="7300" spc="-229" dirty="0"/>
              <a:t>'</a:t>
            </a:r>
            <a:r>
              <a:rPr sz="7300" spc="-515" dirty="0"/>
              <a:t>a</a:t>
            </a:r>
            <a:r>
              <a:rPr sz="7300" spc="70" dirty="0"/>
              <a:t>l</a:t>
            </a:r>
            <a:r>
              <a:rPr sz="7300" spc="-595" dirty="0"/>
              <a:t>g</a:t>
            </a:r>
            <a:r>
              <a:rPr sz="7300" spc="-350" dirty="0"/>
              <a:t>or</a:t>
            </a:r>
            <a:r>
              <a:rPr sz="7300" spc="125" dirty="0"/>
              <a:t>i</a:t>
            </a:r>
            <a:r>
              <a:rPr sz="7300" spc="-100" dirty="0"/>
              <a:t>t</a:t>
            </a:r>
            <a:r>
              <a:rPr sz="7300" spc="-285" dirty="0"/>
              <a:t>h</a:t>
            </a:r>
            <a:r>
              <a:rPr sz="7300" spc="-565" dirty="0"/>
              <a:t>m</a:t>
            </a:r>
            <a:r>
              <a:rPr sz="7300" spc="-720" dirty="0"/>
              <a:t>e</a:t>
            </a:r>
            <a:r>
              <a:rPr sz="7300" spc="-560" dirty="0"/>
              <a:t> </a:t>
            </a:r>
            <a:r>
              <a:rPr sz="7300" spc="-40" dirty="0"/>
              <a:t>A</a:t>
            </a:r>
            <a:r>
              <a:rPr sz="7300" spc="-430" dirty="0"/>
              <a:t>p</a:t>
            </a:r>
            <a:r>
              <a:rPr sz="7300" spc="-185" dirty="0"/>
              <a:t>r</a:t>
            </a:r>
            <a:r>
              <a:rPr sz="7300" spc="125" dirty="0"/>
              <a:t>i</a:t>
            </a:r>
            <a:r>
              <a:rPr sz="7300" spc="-350" dirty="0"/>
              <a:t>or</a:t>
            </a:r>
            <a:r>
              <a:rPr sz="7300" spc="125" dirty="0"/>
              <a:t>i</a:t>
            </a:r>
            <a:endParaRPr sz="7300"/>
          </a:p>
        </p:txBody>
      </p:sp>
      <p:sp>
        <p:nvSpPr>
          <p:cNvPr id="18" name="object 18"/>
          <p:cNvSpPr txBox="1"/>
          <p:nvPr/>
        </p:nvSpPr>
        <p:spPr>
          <a:xfrm>
            <a:off x="1743644" y="2227537"/>
            <a:ext cx="471805" cy="470534"/>
          </a:xfrm>
          <a:prstGeom prst="rect">
            <a:avLst/>
          </a:prstGeom>
        </p:spPr>
        <p:txBody>
          <a:bodyPr vert="horz" wrap="square" lIns="0" tIns="14604" rIns="0" bIns="0" rtlCol="0">
            <a:spAutoFit/>
          </a:bodyPr>
          <a:lstStyle/>
          <a:p>
            <a:pPr marL="12700">
              <a:lnSpc>
                <a:spcPct val="100000"/>
              </a:lnSpc>
              <a:spcBef>
                <a:spcPts val="114"/>
              </a:spcBef>
            </a:pPr>
            <a:r>
              <a:rPr sz="2900" spc="135" dirty="0">
                <a:solidFill>
                  <a:srgbClr val="2B251F"/>
                </a:solidFill>
                <a:latin typeface="Microsoft Sans Serif"/>
                <a:cs typeface="Microsoft Sans Serif"/>
              </a:rPr>
              <a:t>0</a:t>
            </a:r>
            <a:r>
              <a:rPr sz="2900" spc="140" dirty="0">
                <a:solidFill>
                  <a:srgbClr val="2B251F"/>
                </a:solidFill>
                <a:latin typeface="Microsoft Sans Serif"/>
                <a:cs typeface="Microsoft Sans Serif"/>
              </a:rPr>
              <a:t>1</a:t>
            </a:r>
            <a:endParaRPr sz="2900">
              <a:latin typeface="Microsoft Sans Serif"/>
              <a:cs typeface="Microsoft Sans Serif"/>
            </a:endParaRPr>
          </a:p>
        </p:txBody>
      </p:sp>
      <p:sp>
        <p:nvSpPr>
          <p:cNvPr id="19" name="object 19"/>
          <p:cNvSpPr txBox="1"/>
          <p:nvPr/>
        </p:nvSpPr>
        <p:spPr>
          <a:xfrm>
            <a:off x="1793093" y="3701358"/>
            <a:ext cx="471805" cy="470534"/>
          </a:xfrm>
          <a:prstGeom prst="rect">
            <a:avLst/>
          </a:prstGeom>
        </p:spPr>
        <p:txBody>
          <a:bodyPr vert="horz" wrap="square" lIns="0" tIns="14604" rIns="0" bIns="0" rtlCol="0">
            <a:spAutoFit/>
          </a:bodyPr>
          <a:lstStyle/>
          <a:p>
            <a:pPr marL="12700">
              <a:lnSpc>
                <a:spcPct val="100000"/>
              </a:lnSpc>
              <a:spcBef>
                <a:spcPts val="114"/>
              </a:spcBef>
            </a:pPr>
            <a:r>
              <a:rPr sz="2900" spc="135" dirty="0">
                <a:solidFill>
                  <a:srgbClr val="2B251F"/>
                </a:solidFill>
                <a:latin typeface="Microsoft Sans Serif"/>
                <a:cs typeface="Microsoft Sans Serif"/>
              </a:rPr>
              <a:t>0</a:t>
            </a:r>
            <a:r>
              <a:rPr sz="2900" spc="140" dirty="0">
                <a:solidFill>
                  <a:srgbClr val="2B251F"/>
                </a:solidFill>
                <a:latin typeface="Microsoft Sans Serif"/>
                <a:cs typeface="Microsoft Sans Serif"/>
              </a:rPr>
              <a:t>2</a:t>
            </a:r>
            <a:endParaRPr sz="2900">
              <a:latin typeface="Microsoft Sans Serif"/>
              <a:cs typeface="Microsoft Sans Serif"/>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1"/>
            <a:ext cx="2485390" cy="1960880"/>
          </a:xfrm>
          <a:custGeom>
            <a:avLst/>
            <a:gdLst/>
            <a:ahLst/>
            <a:cxnLst/>
            <a:rect l="l" t="t" r="r" b="b"/>
            <a:pathLst>
              <a:path w="2485390" h="1960880">
                <a:moveTo>
                  <a:pt x="2484882" y="125730"/>
                </a:moveTo>
                <a:lnTo>
                  <a:pt x="2483866" y="84937"/>
                </a:lnTo>
                <a:lnTo>
                  <a:pt x="2481376" y="46164"/>
                </a:lnTo>
                <a:lnTo>
                  <a:pt x="2477376" y="9525"/>
                </a:lnTo>
                <a:lnTo>
                  <a:pt x="2475839" y="0"/>
                </a:lnTo>
                <a:lnTo>
                  <a:pt x="1792693" y="0"/>
                </a:lnTo>
                <a:lnTo>
                  <a:pt x="0" y="0"/>
                </a:lnTo>
                <a:lnTo>
                  <a:pt x="0" y="808812"/>
                </a:lnTo>
                <a:lnTo>
                  <a:pt x="0" y="1296009"/>
                </a:lnTo>
                <a:lnTo>
                  <a:pt x="5626" y="1306106"/>
                </a:lnTo>
                <a:lnTo>
                  <a:pt x="30073" y="1346250"/>
                </a:lnTo>
                <a:lnTo>
                  <a:pt x="56210" y="1385658"/>
                </a:lnTo>
                <a:lnTo>
                  <a:pt x="83972" y="1424292"/>
                </a:lnTo>
                <a:lnTo>
                  <a:pt x="113322" y="1462049"/>
                </a:lnTo>
                <a:lnTo>
                  <a:pt x="144221" y="1498879"/>
                </a:lnTo>
                <a:lnTo>
                  <a:pt x="176631" y="1534706"/>
                </a:lnTo>
                <a:lnTo>
                  <a:pt x="210515" y="1569453"/>
                </a:lnTo>
                <a:lnTo>
                  <a:pt x="245808" y="1603057"/>
                </a:lnTo>
                <a:lnTo>
                  <a:pt x="282498" y="1635455"/>
                </a:lnTo>
                <a:lnTo>
                  <a:pt x="320522" y="1666570"/>
                </a:lnTo>
                <a:lnTo>
                  <a:pt x="359854" y="1696326"/>
                </a:lnTo>
                <a:lnTo>
                  <a:pt x="400443" y="1724672"/>
                </a:lnTo>
                <a:lnTo>
                  <a:pt x="442252" y="1751507"/>
                </a:lnTo>
                <a:lnTo>
                  <a:pt x="485241" y="1776793"/>
                </a:lnTo>
                <a:lnTo>
                  <a:pt x="529361" y="1800440"/>
                </a:lnTo>
                <a:lnTo>
                  <a:pt x="574573" y="1822373"/>
                </a:lnTo>
                <a:lnTo>
                  <a:pt x="620839" y="1842554"/>
                </a:lnTo>
                <a:lnTo>
                  <a:pt x="668121" y="1860880"/>
                </a:lnTo>
                <a:lnTo>
                  <a:pt x="719074" y="1878799"/>
                </a:lnTo>
                <a:lnTo>
                  <a:pt x="768819" y="1895005"/>
                </a:lnTo>
                <a:lnTo>
                  <a:pt x="817460" y="1909470"/>
                </a:lnTo>
                <a:lnTo>
                  <a:pt x="865111" y="1922183"/>
                </a:lnTo>
                <a:lnTo>
                  <a:pt x="911860" y="1933117"/>
                </a:lnTo>
                <a:lnTo>
                  <a:pt x="957834" y="1942249"/>
                </a:lnTo>
                <a:lnTo>
                  <a:pt x="1003122" y="1949551"/>
                </a:lnTo>
                <a:lnTo>
                  <a:pt x="1047826" y="1955012"/>
                </a:lnTo>
                <a:lnTo>
                  <a:pt x="1092060" y="1958594"/>
                </a:lnTo>
                <a:lnTo>
                  <a:pt x="1135926" y="1960283"/>
                </a:lnTo>
                <a:lnTo>
                  <a:pt x="1179525" y="1960067"/>
                </a:lnTo>
                <a:lnTo>
                  <a:pt x="1222971" y="1957908"/>
                </a:lnTo>
                <a:lnTo>
                  <a:pt x="1266355" y="1953793"/>
                </a:lnTo>
                <a:lnTo>
                  <a:pt x="1309789" y="1947697"/>
                </a:lnTo>
                <a:lnTo>
                  <a:pt x="1353388" y="1939594"/>
                </a:lnTo>
                <a:lnTo>
                  <a:pt x="1397241" y="1929472"/>
                </a:lnTo>
                <a:lnTo>
                  <a:pt x="1441450" y="1917306"/>
                </a:lnTo>
                <a:lnTo>
                  <a:pt x="1486128" y="1903056"/>
                </a:lnTo>
                <a:lnTo>
                  <a:pt x="1531391" y="1886724"/>
                </a:lnTo>
                <a:lnTo>
                  <a:pt x="1577314" y="1868284"/>
                </a:lnTo>
                <a:lnTo>
                  <a:pt x="1624037" y="1847697"/>
                </a:lnTo>
                <a:lnTo>
                  <a:pt x="1671637" y="1824951"/>
                </a:lnTo>
                <a:lnTo>
                  <a:pt x="1720227" y="1800034"/>
                </a:lnTo>
                <a:lnTo>
                  <a:pt x="1769922" y="1772907"/>
                </a:lnTo>
                <a:lnTo>
                  <a:pt x="1820811" y="1743557"/>
                </a:lnTo>
                <a:lnTo>
                  <a:pt x="1880196" y="1701901"/>
                </a:lnTo>
                <a:lnTo>
                  <a:pt x="1909457" y="1676628"/>
                </a:lnTo>
                <a:lnTo>
                  <a:pt x="1938375" y="1648574"/>
                </a:lnTo>
                <a:lnTo>
                  <a:pt x="1966925" y="1617878"/>
                </a:lnTo>
                <a:lnTo>
                  <a:pt x="1995068" y="1584693"/>
                </a:lnTo>
                <a:lnTo>
                  <a:pt x="2022767" y="1549133"/>
                </a:lnTo>
                <a:lnTo>
                  <a:pt x="2049995" y="1511376"/>
                </a:lnTo>
                <a:lnTo>
                  <a:pt x="2076716" y="1471536"/>
                </a:lnTo>
                <a:lnTo>
                  <a:pt x="2102904" y="1429753"/>
                </a:lnTo>
                <a:lnTo>
                  <a:pt x="2128520" y="1386179"/>
                </a:lnTo>
                <a:lnTo>
                  <a:pt x="2153526" y="1340954"/>
                </a:lnTo>
                <a:lnTo>
                  <a:pt x="2177885" y="1294218"/>
                </a:lnTo>
                <a:lnTo>
                  <a:pt x="2201583" y="1246111"/>
                </a:lnTo>
                <a:lnTo>
                  <a:pt x="2224570" y="1196771"/>
                </a:lnTo>
                <a:lnTo>
                  <a:pt x="2246820" y="1146352"/>
                </a:lnTo>
                <a:lnTo>
                  <a:pt x="2268296" y="1094968"/>
                </a:lnTo>
                <a:lnTo>
                  <a:pt x="2288959" y="1042784"/>
                </a:lnTo>
                <a:lnTo>
                  <a:pt x="2308783" y="989926"/>
                </a:lnTo>
                <a:lnTo>
                  <a:pt x="2327745" y="936548"/>
                </a:lnTo>
                <a:lnTo>
                  <a:pt x="2345791" y="882789"/>
                </a:lnTo>
                <a:lnTo>
                  <a:pt x="2362885" y="828776"/>
                </a:lnTo>
                <a:lnTo>
                  <a:pt x="2379027" y="774661"/>
                </a:lnTo>
                <a:lnTo>
                  <a:pt x="2394153" y="720585"/>
                </a:lnTo>
                <a:lnTo>
                  <a:pt x="2408237" y="666673"/>
                </a:lnTo>
                <a:lnTo>
                  <a:pt x="2421242" y="613092"/>
                </a:lnTo>
                <a:lnTo>
                  <a:pt x="2433142" y="559968"/>
                </a:lnTo>
                <a:lnTo>
                  <a:pt x="2443899" y="507441"/>
                </a:lnTo>
                <a:lnTo>
                  <a:pt x="2453487" y="455663"/>
                </a:lnTo>
                <a:lnTo>
                  <a:pt x="2461869" y="404761"/>
                </a:lnTo>
                <a:lnTo>
                  <a:pt x="2469007" y="354876"/>
                </a:lnTo>
                <a:lnTo>
                  <a:pt x="2474861" y="306158"/>
                </a:lnTo>
                <a:lnTo>
                  <a:pt x="2479421" y="258749"/>
                </a:lnTo>
                <a:lnTo>
                  <a:pt x="2482621" y="212775"/>
                </a:lnTo>
                <a:lnTo>
                  <a:pt x="2484463" y="168389"/>
                </a:lnTo>
                <a:lnTo>
                  <a:pt x="2484882" y="125730"/>
                </a:lnTo>
                <a:close/>
              </a:path>
            </a:pathLst>
          </a:custGeom>
          <a:solidFill>
            <a:srgbClr val="D9D9D9"/>
          </a:solidFill>
        </p:spPr>
        <p:txBody>
          <a:bodyPr wrap="square" lIns="0" tIns="0" rIns="0" bIns="0" rtlCol="0"/>
          <a:lstStyle/>
          <a:p>
            <a:endParaRPr/>
          </a:p>
        </p:txBody>
      </p:sp>
      <p:sp>
        <p:nvSpPr>
          <p:cNvPr id="3" name="object 3"/>
          <p:cNvSpPr/>
          <p:nvPr/>
        </p:nvSpPr>
        <p:spPr>
          <a:xfrm>
            <a:off x="0" y="2516093"/>
            <a:ext cx="1369060" cy="3248660"/>
          </a:xfrm>
          <a:custGeom>
            <a:avLst/>
            <a:gdLst/>
            <a:ahLst/>
            <a:cxnLst/>
            <a:rect l="l" t="t" r="r" b="b"/>
            <a:pathLst>
              <a:path w="1369060" h="3248660">
                <a:moveTo>
                  <a:pt x="0" y="94259"/>
                </a:moveTo>
                <a:lnTo>
                  <a:pt x="0" y="52913"/>
                </a:lnTo>
                <a:lnTo>
                  <a:pt x="77140" y="34368"/>
                </a:lnTo>
                <a:lnTo>
                  <a:pt x="337646" y="3251"/>
                </a:lnTo>
                <a:lnTo>
                  <a:pt x="507448" y="0"/>
                </a:lnTo>
                <a:lnTo>
                  <a:pt x="568139" y="3588"/>
                </a:lnTo>
                <a:lnTo>
                  <a:pt x="630036" y="10460"/>
                </a:lnTo>
                <a:lnTo>
                  <a:pt x="693979" y="22880"/>
                </a:lnTo>
                <a:lnTo>
                  <a:pt x="759187" y="41044"/>
                </a:lnTo>
                <a:lnTo>
                  <a:pt x="769880" y="44723"/>
                </a:lnTo>
                <a:lnTo>
                  <a:pt x="484962" y="44723"/>
                </a:lnTo>
                <a:lnTo>
                  <a:pt x="320189" y="47921"/>
                </a:lnTo>
                <a:lnTo>
                  <a:pt x="67367" y="78099"/>
                </a:lnTo>
                <a:lnTo>
                  <a:pt x="0" y="94259"/>
                </a:lnTo>
                <a:close/>
              </a:path>
              <a:path w="1369060" h="3248660">
                <a:moveTo>
                  <a:pt x="0" y="3248659"/>
                </a:moveTo>
                <a:lnTo>
                  <a:pt x="0" y="3205171"/>
                </a:lnTo>
                <a:lnTo>
                  <a:pt x="4065" y="3203662"/>
                </a:lnTo>
                <a:lnTo>
                  <a:pt x="52135" y="3184683"/>
                </a:lnTo>
                <a:lnTo>
                  <a:pt x="100442" y="3164493"/>
                </a:lnTo>
                <a:lnTo>
                  <a:pt x="148977" y="3143111"/>
                </a:lnTo>
                <a:lnTo>
                  <a:pt x="197731" y="3120552"/>
                </a:lnTo>
                <a:lnTo>
                  <a:pt x="241866" y="3098811"/>
                </a:lnTo>
                <a:lnTo>
                  <a:pt x="284876" y="3075946"/>
                </a:lnTo>
                <a:lnTo>
                  <a:pt x="326777" y="3051977"/>
                </a:lnTo>
                <a:lnTo>
                  <a:pt x="367583" y="3026924"/>
                </a:lnTo>
                <a:lnTo>
                  <a:pt x="407310" y="3000808"/>
                </a:lnTo>
                <a:lnTo>
                  <a:pt x="445973" y="2973649"/>
                </a:lnTo>
                <a:lnTo>
                  <a:pt x="483587" y="2945469"/>
                </a:lnTo>
                <a:lnTo>
                  <a:pt x="520168" y="2916287"/>
                </a:lnTo>
                <a:lnTo>
                  <a:pt x="555729" y="2886124"/>
                </a:lnTo>
                <a:lnTo>
                  <a:pt x="590288" y="2855001"/>
                </a:lnTo>
                <a:lnTo>
                  <a:pt x="623858" y="2822938"/>
                </a:lnTo>
                <a:lnTo>
                  <a:pt x="656456" y="2789955"/>
                </a:lnTo>
                <a:lnTo>
                  <a:pt x="688095" y="2756073"/>
                </a:lnTo>
                <a:lnTo>
                  <a:pt x="718792" y="2721313"/>
                </a:lnTo>
                <a:lnTo>
                  <a:pt x="748561" y="2685694"/>
                </a:lnTo>
                <a:lnTo>
                  <a:pt x="777418" y="2649238"/>
                </a:lnTo>
                <a:lnTo>
                  <a:pt x="805378" y="2611965"/>
                </a:lnTo>
                <a:lnTo>
                  <a:pt x="832456" y="2573896"/>
                </a:lnTo>
                <a:lnTo>
                  <a:pt x="858666" y="2535050"/>
                </a:lnTo>
                <a:lnTo>
                  <a:pt x="884026" y="2495449"/>
                </a:lnTo>
                <a:lnTo>
                  <a:pt x="908548" y="2455113"/>
                </a:lnTo>
                <a:lnTo>
                  <a:pt x="932250" y="2414062"/>
                </a:lnTo>
                <a:lnTo>
                  <a:pt x="955145" y="2372317"/>
                </a:lnTo>
                <a:lnTo>
                  <a:pt x="977249" y="2329899"/>
                </a:lnTo>
                <a:lnTo>
                  <a:pt x="998577" y="2286828"/>
                </a:lnTo>
                <a:lnTo>
                  <a:pt x="1019145" y="2243124"/>
                </a:lnTo>
                <a:lnTo>
                  <a:pt x="1038967" y="2198808"/>
                </a:lnTo>
                <a:lnTo>
                  <a:pt x="1058058" y="2153900"/>
                </a:lnTo>
                <a:lnTo>
                  <a:pt x="1076435" y="2108421"/>
                </a:lnTo>
                <a:lnTo>
                  <a:pt x="1094112" y="2062392"/>
                </a:lnTo>
                <a:lnTo>
                  <a:pt x="1111103" y="2015833"/>
                </a:lnTo>
                <a:lnTo>
                  <a:pt x="1127425" y="1968764"/>
                </a:lnTo>
                <a:lnTo>
                  <a:pt x="1143093" y="1921206"/>
                </a:lnTo>
                <a:lnTo>
                  <a:pt x="1158121" y="1873179"/>
                </a:lnTo>
                <a:lnTo>
                  <a:pt x="1172525" y="1824704"/>
                </a:lnTo>
                <a:lnTo>
                  <a:pt x="1186320" y="1775802"/>
                </a:lnTo>
                <a:lnTo>
                  <a:pt x="1199521" y="1726492"/>
                </a:lnTo>
                <a:lnTo>
                  <a:pt x="1212144" y="1676796"/>
                </a:lnTo>
                <a:lnTo>
                  <a:pt x="1224203" y="1626734"/>
                </a:lnTo>
                <a:lnTo>
                  <a:pt x="1235714" y="1576326"/>
                </a:lnTo>
                <a:lnTo>
                  <a:pt x="1246691" y="1525593"/>
                </a:lnTo>
                <a:lnTo>
                  <a:pt x="1257151" y="1474556"/>
                </a:lnTo>
                <a:lnTo>
                  <a:pt x="1267107" y="1423234"/>
                </a:lnTo>
                <a:lnTo>
                  <a:pt x="1276576" y="1371649"/>
                </a:lnTo>
                <a:lnTo>
                  <a:pt x="1285573" y="1319820"/>
                </a:lnTo>
                <a:lnTo>
                  <a:pt x="1294112" y="1267769"/>
                </a:lnTo>
                <a:lnTo>
                  <a:pt x="1302209" y="1215516"/>
                </a:lnTo>
                <a:lnTo>
                  <a:pt x="1311027" y="1148375"/>
                </a:lnTo>
                <a:lnTo>
                  <a:pt x="1316971" y="1083507"/>
                </a:lnTo>
                <a:lnTo>
                  <a:pt x="1320144" y="1020886"/>
                </a:lnTo>
                <a:lnTo>
                  <a:pt x="1320649" y="960488"/>
                </a:lnTo>
                <a:lnTo>
                  <a:pt x="1318589" y="902286"/>
                </a:lnTo>
                <a:lnTo>
                  <a:pt x="1314066" y="846255"/>
                </a:lnTo>
                <a:lnTo>
                  <a:pt x="1307184" y="792370"/>
                </a:lnTo>
                <a:lnTo>
                  <a:pt x="1298046" y="740605"/>
                </a:lnTo>
                <a:lnTo>
                  <a:pt x="1286754" y="690934"/>
                </a:lnTo>
                <a:lnTo>
                  <a:pt x="1273412" y="643332"/>
                </a:lnTo>
                <a:lnTo>
                  <a:pt x="1258122" y="597773"/>
                </a:lnTo>
                <a:lnTo>
                  <a:pt x="1240987" y="554232"/>
                </a:lnTo>
                <a:lnTo>
                  <a:pt x="1222110" y="512684"/>
                </a:lnTo>
                <a:lnTo>
                  <a:pt x="1201594" y="473102"/>
                </a:lnTo>
                <a:lnTo>
                  <a:pt x="1179542" y="435461"/>
                </a:lnTo>
                <a:lnTo>
                  <a:pt x="1156056" y="399736"/>
                </a:lnTo>
                <a:lnTo>
                  <a:pt x="1131241" y="365900"/>
                </a:lnTo>
                <a:lnTo>
                  <a:pt x="1105198" y="333930"/>
                </a:lnTo>
                <a:lnTo>
                  <a:pt x="1078030" y="303798"/>
                </a:lnTo>
                <a:lnTo>
                  <a:pt x="1049841" y="275480"/>
                </a:lnTo>
                <a:lnTo>
                  <a:pt x="1020733" y="248950"/>
                </a:lnTo>
                <a:lnTo>
                  <a:pt x="990810" y="224182"/>
                </a:lnTo>
                <a:lnTo>
                  <a:pt x="960173" y="201150"/>
                </a:lnTo>
                <a:lnTo>
                  <a:pt x="897174" y="160196"/>
                </a:lnTo>
                <a:lnTo>
                  <a:pt x="832557" y="125883"/>
                </a:lnTo>
                <a:lnTo>
                  <a:pt x="767147" y="98006"/>
                </a:lnTo>
                <a:lnTo>
                  <a:pt x="701767" y="76362"/>
                </a:lnTo>
                <a:lnTo>
                  <a:pt x="637240" y="60745"/>
                </a:lnTo>
                <a:lnTo>
                  <a:pt x="574390" y="50951"/>
                </a:lnTo>
                <a:lnTo>
                  <a:pt x="484962" y="44723"/>
                </a:lnTo>
                <a:lnTo>
                  <a:pt x="769880" y="44723"/>
                </a:lnTo>
                <a:lnTo>
                  <a:pt x="824881" y="65147"/>
                </a:lnTo>
                <a:lnTo>
                  <a:pt x="890279" y="95383"/>
                </a:lnTo>
                <a:lnTo>
                  <a:pt x="954600" y="131949"/>
                </a:lnTo>
                <a:lnTo>
                  <a:pt x="1017064" y="175039"/>
                </a:lnTo>
                <a:lnTo>
                  <a:pt x="1047356" y="199092"/>
                </a:lnTo>
                <a:lnTo>
                  <a:pt x="1076891" y="224849"/>
                </a:lnTo>
                <a:lnTo>
                  <a:pt x="1105571" y="252335"/>
                </a:lnTo>
                <a:lnTo>
                  <a:pt x="1133300" y="281575"/>
                </a:lnTo>
                <a:lnTo>
                  <a:pt x="1159978" y="312591"/>
                </a:lnTo>
                <a:lnTo>
                  <a:pt x="1185509" y="345410"/>
                </a:lnTo>
                <a:lnTo>
                  <a:pt x="1209795" y="380055"/>
                </a:lnTo>
                <a:lnTo>
                  <a:pt x="1232739" y="416551"/>
                </a:lnTo>
                <a:lnTo>
                  <a:pt x="1254242" y="454922"/>
                </a:lnTo>
                <a:lnTo>
                  <a:pt x="1274208" y="495193"/>
                </a:lnTo>
                <a:lnTo>
                  <a:pt x="1292539" y="537388"/>
                </a:lnTo>
                <a:lnTo>
                  <a:pt x="1309137" y="581531"/>
                </a:lnTo>
                <a:lnTo>
                  <a:pt x="1323904" y="627647"/>
                </a:lnTo>
                <a:lnTo>
                  <a:pt x="1336743" y="675760"/>
                </a:lnTo>
                <a:lnTo>
                  <a:pt x="1347557" y="725895"/>
                </a:lnTo>
                <a:lnTo>
                  <a:pt x="1356248" y="778075"/>
                </a:lnTo>
                <a:lnTo>
                  <a:pt x="1362718" y="832327"/>
                </a:lnTo>
                <a:lnTo>
                  <a:pt x="1366870" y="888673"/>
                </a:lnTo>
                <a:lnTo>
                  <a:pt x="1368605" y="947138"/>
                </a:lnTo>
                <a:lnTo>
                  <a:pt x="1367828" y="1007747"/>
                </a:lnTo>
                <a:lnTo>
                  <a:pt x="1364439" y="1070524"/>
                </a:lnTo>
                <a:lnTo>
                  <a:pt x="1358342" y="1135494"/>
                </a:lnTo>
                <a:lnTo>
                  <a:pt x="1349438" y="1202681"/>
                </a:lnTo>
                <a:lnTo>
                  <a:pt x="1341427" y="1254167"/>
                </a:lnTo>
                <a:lnTo>
                  <a:pt x="1332999" y="1305463"/>
                </a:lnTo>
                <a:lnTo>
                  <a:pt x="1324141" y="1356549"/>
                </a:lnTo>
                <a:lnTo>
                  <a:pt x="1314837" y="1407408"/>
                </a:lnTo>
                <a:lnTo>
                  <a:pt x="1305076" y="1458020"/>
                </a:lnTo>
                <a:lnTo>
                  <a:pt x="1294842" y="1508367"/>
                </a:lnTo>
                <a:lnTo>
                  <a:pt x="1284122" y="1558431"/>
                </a:lnTo>
                <a:lnTo>
                  <a:pt x="1272902" y="1608192"/>
                </a:lnTo>
                <a:lnTo>
                  <a:pt x="1261168" y="1657633"/>
                </a:lnTo>
                <a:lnTo>
                  <a:pt x="1248907" y="1706734"/>
                </a:lnTo>
                <a:lnTo>
                  <a:pt x="1236103" y="1755477"/>
                </a:lnTo>
                <a:lnTo>
                  <a:pt x="1222744" y="1803844"/>
                </a:lnTo>
                <a:lnTo>
                  <a:pt x="1208816" y="1851816"/>
                </a:lnTo>
                <a:lnTo>
                  <a:pt x="1194305" y="1899374"/>
                </a:lnTo>
                <a:lnTo>
                  <a:pt x="1179196" y="1946500"/>
                </a:lnTo>
                <a:lnTo>
                  <a:pt x="1163477" y="1993176"/>
                </a:lnTo>
                <a:lnTo>
                  <a:pt x="1147133" y="2039382"/>
                </a:lnTo>
                <a:lnTo>
                  <a:pt x="1130150" y="2085100"/>
                </a:lnTo>
                <a:lnTo>
                  <a:pt x="1112514" y="2130311"/>
                </a:lnTo>
                <a:lnTo>
                  <a:pt x="1094212" y="2174998"/>
                </a:lnTo>
                <a:lnTo>
                  <a:pt x="1075230" y="2219141"/>
                </a:lnTo>
                <a:lnTo>
                  <a:pt x="1055553" y="2262722"/>
                </a:lnTo>
                <a:lnTo>
                  <a:pt x="1035169" y="2305722"/>
                </a:lnTo>
                <a:lnTo>
                  <a:pt x="1014063" y="2348123"/>
                </a:lnTo>
                <a:lnTo>
                  <a:pt x="992220" y="2389906"/>
                </a:lnTo>
                <a:lnTo>
                  <a:pt x="969629" y="2431053"/>
                </a:lnTo>
                <a:lnTo>
                  <a:pt x="946273" y="2471545"/>
                </a:lnTo>
                <a:lnTo>
                  <a:pt x="922141" y="2511363"/>
                </a:lnTo>
                <a:lnTo>
                  <a:pt x="897217" y="2550489"/>
                </a:lnTo>
                <a:lnTo>
                  <a:pt x="871488" y="2588904"/>
                </a:lnTo>
                <a:lnTo>
                  <a:pt x="844940" y="2626590"/>
                </a:lnTo>
                <a:lnTo>
                  <a:pt x="817559" y="2663528"/>
                </a:lnTo>
                <a:lnTo>
                  <a:pt x="789332" y="2699699"/>
                </a:lnTo>
                <a:lnTo>
                  <a:pt x="760244" y="2735086"/>
                </a:lnTo>
                <a:lnTo>
                  <a:pt x="730281" y="2769669"/>
                </a:lnTo>
                <a:lnTo>
                  <a:pt x="699430" y="2803430"/>
                </a:lnTo>
                <a:lnTo>
                  <a:pt x="667677" y="2836350"/>
                </a:lnTo>
                <a:lnTo>
                  <a:pt x="635008" y="2868411"/>
                </a:lnTo>
                <a:lnTo>
                  <a:pt x="601409" y="2899594"/>
                </a:lnTo>
                <a:lnTo>
                  <a:pt x="566867" y="2929881"/>
                </a:lnTo>
                <a:lnTo>
                  <a:pt x="531366" y="2959253"/>
                </a:lnTo>
                <a:lnTo>
                  <a:pt x="494895" y="2987691"/>
                </a:lnTo>
                <a:lnTo>
                  <a:pt x="457438" y="3015177"/>
                </a:lnTo>
                <a:lnTo>
                  <a:pt x="418981" y="3041692"/>
                </a:lnTo>
                <a:lnTo>
                  <a:pt x="379512" y="3067218"/>
                </a:lnTo>
                <a:lnTo>
                  <a:pt x="339015" y="3091736"/>
                </a:lnTo>
                <a:lnTo>
                  <a:pt x="297478" y="3115228"/>
                </a:lnTo>
                <a:lnTo>
                  <a:pt x="254886" y="3137675"/>
                </a:lnTo>
                <a:lnTo>
                  <a:pt x="211225" y="3159058"/>
                </a:lnTo>
                <a:lnTo>
                  <a:pt x="162109" y="3181703"/>
                </a:lnTo>
                <a:lnTo>
                  <a:pt x="113210" y="3203196"/>
                </a:lnTo>
                <a:lnTo>
                  <a:pt x="64538" y="3223522"/>
                </a:lnTo>
                <a:lnTo>
                  <a:pt x="16100" y="3242665"/>
                </a:lnTo>
                <a:lnTo>
                  <a:pt x="0" y="3248659"/>
                </a:lnTo>
                <a:close/>
              </a:path>
            </a:pathLst>
          </a:custGeom>
          <a:solidFill>
            <a:srgbClr val="004AAC"/>
          </a:solidFill>
        </p:spPr>
        <p:txBody>
          <a:bodyPr wrap="square" lIns="0" tIns="0" rIns="0" bIns="0" rtlCol="0"/>
          <a:lstStyle/>
          <a:p>
            <a:endParaRPr/>
          </a:p>
        </p:txBody>
      </p:sp>
      <p:sp>
        <p:nvSpPr>
          <p:cNvPr id="4" name="object 4"/>
          <p:cNvSpPr/>
          <p:nvPr/>
        </p:nvSpPr>
        <p:spPr>
          <a:xfrm>
            <a:off x="14311261" y="8972536"/>
            <a:ext cx="3977004" cy="1315085"/>
          </a:xfrm>
          <a:custGeom>
            <a:avLst/>
            <a:gdLst/>
            <a:ahLst/>
            <a:cxnLst/>
            <a:rect l="l" t="t" r="r" b="b"/>
            <a:pathLst>
              <a:path w="3977005" h="1315084">
                <a:moveTo>
                  <a:pt x="3976738" y="0"/>
                </a:moveTo>
                <a:lnTo>
                  <a:pt x="3976738" y="1314462"/>
                </a:lnTo>
                <a:lnTo>
                  <a:pt x="0" y="1314462"/>
                </a:lnTo>
                <a:lnTo>
                  <a:pt x="10552" y="1262451"/>
                </a:lnTo>
                <a:lnTo>
                  <a:pt x="26606" y="1200876"/>
                </a:lnTo>
                <a:lnTo>
                  <a:pt x="47034" y="1142659"/>
                </a:lnTo>
                <a:lnTo>
                  <a:pt x="71408" y="1087720"/>
                </a:lnTo>
                <a:lnTo>
                  <a:pt x="99298" y="1035980"/>
                </a:lnTo>
                <a:lnTo>
                  <a:pt x="130277" y="987361"/>
                </a:lnTo>
                <a:lnTo>
                  <a:pt x="163916" y="941784"/>
                </a:lnTo>
                <a:lnTo>
                  <a:pt x="199786" y="899169"/>
                </a:lnTo>
                <a:lnTo>
                  <a:pt x="237459" y="859439"/>
                </a:lnTo>
                <a:lnTo>
                  <a:pt x="276505" y="822513"/>
                </a:lnTo>
                <a:lnTo>
                  <a:pt x="316498" y="788314"/>
                </a:lnTo>
                <a:lnTo>
                  <a:pt x="357007" y="756761"/>
                </a:lnTo>
                <a:lnTo>
                  <a:pt x="397605" y="727778"/>
                </a:lnTo>
                <a:lnTo>
                  <a:pt x="437863" y="701283"/>
                </a:lnTo>
                <a:lnTo>
                  <a:pt x="477352" y="677200"/>
                </a:lnTo>
                <a:lnTo>
                  <a:pt x="515644" y="655448"/>
                </a:lnTo>
                <a:lnTo>
                  <a:pt x="552310" y="635949"/>
                </a:lnTo>
                <a:lnTo>
                  <a:pt x="586922" y="618624"/>
                </a:lnTo>
                <a:lnTo>
                  <a:pt x="648269" y="590180"/>
                </a:lnTo>
                <a:lnTo>
                  <a:pt x="714168" y="561848"/>
                </a:lnTo>
                <a:lnTo>
                  <a:pt x="727454" y="555910"/>
                </a:lnTo>
                <a:lnTo>
                  <a:pt x="777561" y="537783"/>
                </a:lnTo>
                <a:lnTo>
                  <a:pt x="837032" y="519059"/>
                </a:lnTo>
                <a:lnTo>
                  <a:pt x="873572" y="508014"/>
                </a:lnTo>
                <a:lnTo>
                  <a:pt x="914197" y="495984"/>
                </a:lnTo>
                <a:lnTo>
                  <a:pt x="958568" y="483071"/>
                </a:lnTo>
                <a:lnTo>
                  <a:pt x="1006346" y="469380"/>
                </a:lnTo>
                <a:lnTo>
                  <a:pt x="1057194" y="455011"/>
                </a:lnTo>
                <a:lnTo>
                  <a:pt x="1110771" y="440069"/>
                </a:lnTo>
                <a:lnTo>
                  <a:pt x="1166740" y="424656"/>
                </a:lnTo>
                <a:lnTo>
                  <a:pt x="1224763" y="408874"/>
                </a:lnTo>
                <a:lnTo>
                  <a:pt x="1284500" y="392827"/>
                </a:lnTo>
                <a:lnTo>
                  <a:pt x="1345612" y="376618"/>
                </a:lnTo>
                <a:lnTo>
                  <a:pt x="1407763" y="360348"/>
                </a:lnTo>
                <a:lnTo>
                  <a:pt x="1470611" y="344122"/>
                </a:lnTo>
                <a:lnTo>
                  <a:pt x="1533820" y="328041"/>
                </a:lnTo>
                <a:lnTo>
                  <a:pt x="1597050" y="312209"/>
                </a:lnTo>
                <a:lnTo>
                  <a:pt x="1659963" y="296729"/>
                </a:lnTo>
                <a:lnTo>
                  <a:pt x="1722221" y="281702"/>
                </a:lnTo>
                <a:lnTo>
                  <a:pt x="1783484" y="267233"/>
                </a:lnTo>
                <a:lnTo>
                  <a:pt x="1843414" y="253423"/>
                </a:lnTo>
                <a:lnTo>
                  <a:pt x="1901673" y="240376"/>
                </a:lnTo>
                <a:lnTo>
                  <a:pt x="1957921" y="228195"/>
                </a:lnTo>
                <a:lnTo>
                  <a:pt x="2011821" y="216981"/>
                </a:lnTo>
                <a:lnTo>
                  <a:pt x="2063033" y="206839"/>
                </a:lnTo>
                <a:lnTo>
                  <a:pt x="2111219" y="197871"/>
                </a:lnTo>
                <a:lnTo>
                  <a:pt x="2156041" y="190179"/>
                </a:lnTo>
                <a:lnTo>
                  <a:pt x="2197160" y="183867"/>
                </a:lnTo>
                <a:lnTo>
                  <a:pt x="2422190" y="157198"/>
                </a:lnTo>
                <a:lnTo>
                  <a:pt x="2519146" y="146005"/>
                </a:lnTo>
                <a:lnTo>
                  <a:pt x="2571393" y="140007"/>
                </a:lnTo>
                <a:lnTo>
                  <a:pt x="2625854" y="133783"/>
                </a:lnTo>
                <a:lnTo>
                  <a:pt x="2682305" y="127364"/>
                </a:lnTo>
                <a:lnTo>
                  <a:pt x="2740521" y="120782"/>
                </a:lnTo>
                <a:lnTo>
                  <a:pt x="2800278" y="114068"/>
                </a:lnTo>
                <a:lnTo>
                  <a:pt x="2861352" y="107253"/>
                </a:lnTo>
                <a:lnTo>
                  <a:pt x="2923518" y="100368"/>
                </a:lnTo>
                <a:lnTo>
                  <a:pt x="2986554" y="93444"/>
                </a:lnTo>
                <a:lnTo>
                  <a:pt x="3050233" y="86514"/>
                </a:lnTo>
                <a:lnTo>
                  <a:pt x="3114333" y="79608"/>
                </a:lnTo>
                <a:lnTo>
                  <a:pt x="3178629" y="72757"/>
                </a:lnTo>
                <a:lnTo>
                  <a:pt x="3242896" y="65992"/>
                </a:lnTo>
                <a:lnTo>
                  <a:pt x="3306911" y="59346"/>
                </a:lnTo>
                <a:lnTo>
                  <a:pt x="3370449" y="52849"/>
                </a:lnTo>
                <a:lnTo>
                  <a:pt x="3433286" y="46532"/>
                </a:lnTo>
                <a:lnTo>
                  <a:pt x="3495198" y="40427"/>
                </a:lnTo>
                <a:lnTo>
                  <a:pt x="3555961" y="34565"/>
                </a:lnTo>
                <a:lnTo>
                  <a:pt x="3615350" y="28977"/>
                </a:lnTo>
                <a:lnTo>
                  <a:pt x="3673141" y="23694"/>
                </a:lnTo>
                <a:lnTo>
                  <a:pt x="3729111" y="18749"/>
                </a:lnTo>
                <a:lnTo>
                  <a:pt x="3783034" y="14171"/>
                </a:lnTo>
                <a:lnTo>
                  <a:pt x="3883845" y="6245"/>
                </a:lnTo>
                <a:lnTo>
                  <a:pt x="3930284" y="2959"/>
                </a:lnTo>
                <a:lnTo>
                  <a:pt x="3973780" y="166"/>
                </a:lnTo>
                <a:lnTo>
                  <a:pt x="3976738" y="0"/>
                </a:lnTo>
                <a:close/>
              </a:path>
            </a:pathLst>
          </a:custGeom>
          <a:solidFill>
            <a:srgbClr val="004AAC"/>
          </a:solidFill>
        </p:spPr>
        <p:txBody>
          <a:bodyPr wrap="square" lIns="0" tIns="0" rIns="0" bIns="0" rtlCol="0"/>
          <a:lstStyle/>
          <a:p>
            <a:endParaRPr/>
          </a:p>
        </p:txBody>
      </p:sp>
      <p:pic>
        <p:nvPicPr>
          <p:cNvPr id="5" name="object 5"/>
          <p:cNvPicPr/>
          <p:nvPr/>
        </p:nvPicPr>
        <p:blipFill>
          <a:blip r:embed="rId2" cstate="print"/>
          <a:stretch>
            <a:fillRect/>
          </a:stretch>
        </p:blipFill>
        <p:spPr>
          <a:xfrm>
            <a:off x="2700867" y="2470070"/>
            <a:ext cx="123825" cy="123824"/>
          </a:xfrm>
          <a:prstGeom prst="rect">
            <a:avLst/>
          </a:prstGeom>
        </p:spPr>
      </p:pic>
      <p:pic>
        <p:nvPicPr>
          <p:cNvPr id="6" name="object 6"/>
          <p:cNvPicPr/>
          <p:nvPr/>
        </p:nvPicPr>
        <p:blipFill>
          <a:blip r:embed="rId2" cstate="print"/>
          <a:stretch>
            <a:fillRect/>
          </a:stretch>
        </p:blipFill>
        <p:spPr>
          <a:xfrm>
            <a:off x="2700867" y="4613195"/>
            <a:ext cx="123825" cy="123824"/>
          </a:xfrm>
          <a:prstGeom prst="rect">
            <a:avLst/>
          </a:prstGeom>
        </p:spPr>
      </p:pic>
      <p:sp>
        <p:nvSpPr>
          <p:cNvPr id="7" name="object 7"/>
          <p:cNvSpPr txBox="1"/>
          <p:nvPr/>
        </p:nvSpPr>
        <p:spPr>
          <a:xfrm>
            <a:off x="3006808" y="2282777"/>
            <a:ext cx="13938885" cy="3309620"/>
          </a:xfrm>
          <a:prstGeom prst="rect">
            <a:avLst/>
          </a:prstGeom>
        </p:spPr>
        <p:txBody>
          <a:bodyPr vert="horz" wrap="square" lIns="0" tIns="12700" rIns="0" bIns="0" rtlCol="0">
            <a:spAutoFit/>
          </a:bodyPr>
          <a:lstStyle/>
          <a:p>
            <a:pPr marL="12700">
              <a:lnSpc>
                <a:spcPct val="100000"/>
              </a:lnSpc>
              <a:spcBef>
                <a:spcPts val="100"/>
              </a:spcBef>
            </a:pPr>
            <a:r>
              <a:rPr sz="2800" spc="15" dirty="0">
                <a:latin typeface="Microsoft Sans Serif"/>
                <a:cs typeface="Microsoft Sans Serif"/>
              </a:rPr>
              <a:t>Ensuite,</a:t>
            </a:r>
            <a:r>
              <a:rPr sz="2800" spc="-15" dirty="0">
                <a:latin typeface="Microsoft Sans Serif"/>
                <a:cs typeface="Microsoft Sans Serif"/>
              </a:rPr>
              <a:t> </a:t>
            </a:r>
            <a:r>
              <a:rPr sz="2800" dirty="0">
                <a:latin typeface="Microsoft Sans Serif"/>
                <a:cs typeface="Microsoft Sans Serif"/>
              </a:rPr>
              <a:t>les</a:t>
            </a:r>
            <a:r>
              <a:rPr sz="2800" spc="-10" dirty="0">
                <a:latin typeface="Microsoft Sans Serif"/>
                <a:cs typeface="Microsoft Sans Serif"/>
              </a:rPr>
              <a:t> </a:t>
            </a:r>
            <a:r>
              <a:rPr sz="2800" spc="80" dirty="0">
                <a:latin typeface="Microsoft Sans Serif"/>
                <a:cs typeface="Microsoft Sans Serif"/>
              </a:rPr>
              <a:t>éléments</a:t>
            </a:r>
            <a:r>
              <a:rPr sz="2800" spc="-10" dirty="0">
                <a:latin typeface="Microsoft Sans Serif"/>
                <a:cs typeface="Microsoft Sans Serif"/>
              </a:rPr>
              <a:t> </a:t>
            </a:r>
            <a:r>
              <a:rPr sz="2800" spc="110" dirty="0">
                <a:latin typeface="Microsoft Sans Serif"/>
                <a:cs typeface="Microsoft Sans Serif"/>
              </a:rPr>
              <a:t>fréquents</a:t>
            </a:r>
            <a:r>
              <a:rPr sz="2800" spc="-15" dirty="0">
                <a:latin typeface="Microsoft Sans Serif"/>
                <a:cs typeface="Microsoft Sans Serif"/>
              </a:rPr>
              <a:t> </a:t>
            </a:r>
            <a:r>
              <a:rPr sz="2800" spc="75" dirty="0">
                <a:latin typeface="Microsoft Sans Serif"/>
                <a:cs typeface="Microsoft Sans Serif"/>
              </a:rPr>
              <a:t>2-itemset</a:t>
            </a:r>
            <a:r>
              <a:rPr sz="2800" spc="-10" dirty="0">
                <a:latin typeface="Microsoft Sans Serif"/>
                <a:cs typeface="Microsoft Sans Serif"/>
              </a:rPr>
              <a:t> </a:t>
            </a:r>
            <a:r>
              <a:rPr sz="2800" spc="-20" dirty="0">
                <a:latin typeface="Microsoft Sans Serif"/>
                <a:cs typeface="Microsoft Sans Serif"/>
              </a:rPr>
              <a:t>avec</a:t>
            </a:r>
            <a:r>
              <a:rPr sz="2800" spc="-10" dirty="0">
                <a:latin typeface="Microsoft Sans Serif"/>
                <a:cs typeface="Microsoft Sans Serif"/>
              </a:rPr>
              <a:t> </a:t>
            </a:r>
            <a:r>
              <a:rPr sz="2800" spc="60" dirty="0">
                <a:latin typeface="Microsoft Sans Serif"/>
                <a:cs typeface="Microsoft Sans Serif"/>
              </a:rPr>
              <a:t>min_sup</a:t>
            </a:r>
            <a:r>
              <a:rPr sz="2800" spc="-15" dirty="0">
                <a:latin typeface="Microsoft Sans Serif"/>
                <a:cs typeface="Microsoft Sans Serif"/>
              </a:rPr>
              <a:t> </a:t>
            </a:r>
            <a:r>
              <a:rPr sz="2800" spc="105" dirty="0">
                <a:latin typeface="Microsoft Sans Serif"/>
                <a:cs typeface="Microsoft Sans Serif"/>
              </a:rPr>
              <a:t>sont</a:t>
            </a:r>
            <a:r>
              <a:rPr sz="2800" spc="-10" dirty="0">
                <a:latin typeface="Microsoft Sans Serif"/>
                <a:cs typeface="Microsoft Sans Serif"/>
              </a:rPr>
              <a:t> </a:t>
            </a:r>
            <a:r>
              <a:rPr sz="2800" spc="60" dirty="0">
                <a:latin typeface="Microsoft Sans Serif"/>
                <a:cs typeface="Microsoft Sans Serif"/>
              </a:rPr>
              <a:t>découverts.</a:t>
            </a:r>
            <a:r>
              <a:rPr sz="2800" spc="-10" dirty="0">
                <a:latin typeface="Microsoft Sans Serif"/>
                <a:cs typeface="Microsoft Sans Serif"/>
              </a:rPr>
              <a:t> </a:t>
            </a:r>
            <a:r>
              <a:rPr sz="2800" spc="75" dirty="0">
                <a:latin typeface="Microsoft Sans Serif"/>
                <a:cs typeface="Microsoft Sans Serif"/>
              </a:rPr>
              <a:t>Pour</a:t>
            </a:r>
            <a:r>
              <a:rPr sz="2800" spc="-10" dirty="0">
                <a:latin typeface="Microsoft Sans Serif"/>
                <a:cs typeface="Microsoft Sans Serif"/>
              </a:rPr>
              <a:t> </a:t>
            </a:r>
            <a:r>
              <a:rPr sz="2800" dirty="0">
                <a:latin typeface="Microsoft Sans Serif"/>
                <a:cs typeface="Microsoft Sans Serif"/>
              </a:rPr>
              <a:t>cela</a:t>
            </a:r>
            <a:endParaRPr sz="2800">
              <a:latin typeface="Microsoft Sans Serif"/>
              <a:cs typeface="Microsoft Sans Serif"/>
            </a:endParaRPr>
          </a:p>
          <a:p>
            <a:pPr marL="12700" marR="5080">
              <a:lnSpc>
                <a:spcPct val="167400"/>
              </a:lnSpc>
            </a:pPr>
            <a:r>
              <a:rPr sz="2800" spc="60" dirty="0">
                <a:latin typeface="Microsoft Sans Serif"/>
                <a:cs typeface="Microsoft Sans Serif"/>
              </a:rPr>
              <a:t>dans</a:t>
            </a:r>
            <a:r>
              <a:rPr sz="2800" spc="-20" dirty="0">
                <a:latin typeface="Microsoft Sans Serif"/>
                <a:cs typeface="Microsoft Sans Serif"/>
              </a:rPr>
              <a:t> </a:t>
            </a:r>
            <a:r>
              <a:rPr sz="2800" spc="75" dirty="0">
                <a:latin typeface="Microsoft Sans Serif"/>
                <a:cs typeface="Microsoft Sans Serif"/>
              </a:rPr>
              <a:t>l'étape</a:t>
            </a:r>
            <a:r>
              <a:rPr sz="2800" spc="-20" dirty="0">
                <a:latin typeface="Microsoft Sans Serif"/>
                <a:cs typeface="Microsoft Sans Serif"/>
              </a:rPr>
              <a:t> </a:t>
            </a:r>
            <a:r>
              <a:rPr sz="2800" spc="80" dirty="0">
                <a:latin typeface="Microsoft Sans Serif"/>
                <a:cs typeface="Microsoft Sans Serif"/>
              </a:rPr>
              <a:t>de</a:t>
            </a:r>
            <a:r>
              <a:rPr sz="2800" spc="-20" dirty="0">
                <a:latin typeface="Microsoft Sans Serif"/>
                <a:cs typeface="Microsoft Sans Serif"/>
              </a:rPr>
              <a:t> </a:t>
            </a:r>
            <a:r>
              <a:rPr sz="2800" spc="100" dirty="0">
                <a:latin typeface="Microsoft Sans Serif"/>
                <a:cs typeface="Microsoft Sans Serif"/>
              </a:rPr>
              <a:t>jointure,</a:t>
            </a:r>
            <a:r>
              <a:rPr sz="2800" spc="-20" dirty="0">
                <a:latin typeface="Microsoft Sans Serif"/>
                <a:cs typeface="Microsoft Sans Serif"/>
              </a:rPr>
              <a:t> </a:t>
            </a:r>
            <a:r>
              <a:rPr sz="2800" spc="75" dirty="0">
                <a:latin typeface="Microsoft Sans Serif"/>
                <a:cs typeface="Microsoft Sans Serif"/>
              </a:rPr>
              <a:t>l'ensemble</a:t>
            </a:r>
            <a:r>
              <a:rPr sz="2800" spc="-20" dirty="0">
                <a:latin typeface="Microsoft Sans Serif"/>
                <a:cs typeface="Microsoft Sans Serif"/>
              </a:rPr>
              <a:t> </a:t>
            </a:r>
            <a:r>
              <a:rPr sz="2800" spc="80" dirty="0">
                <a:latin typeface="Microsoft Sans Serif"/>
                <a:cs typeface="Microsoft Sans Serif"/>
              </a:rPr>
              <a:t>de</a:t>
            </a:r>
            <a:r>
              <a:rPr sz="2800" spc="-20" dirty="0">
                <a:latin typeface="Microsoft Sans Serif"/>
                <a:cs typeface="Microsoft Sans Serif"/>
              </a:rPr>
              <a:t> </a:t>
            </a:r>
            <a:r>
              <a:rPr sz="2800" spc="40" dirty="0">
                <a:latin typeface="Microsoft Sans Serif"/>
                <a:cs typeface="Microsoft Sans Serif"/>
              </a:rPr>
              <a:t>2</a:t>
            </a:r>
            <a:r>
              <a:rPr sz="2800" spc="-20" dirty="0">
                <a:latin typeface="Microsoft Sans Serif"/>
                <a:cs typeface="Microsoft Sans Serif"/>
              </a:rPr>
              <a:t> </a:t>
            </a:r>
            <a:r>
              <a:rPr sz="2800" spc="80" dirty="0">
                <a:latin typeface="Microsoft Sans Serif"/>
                <a:cs typeface="Microsoft Sans Serif"/>
              </a:rPr>
              <a:t>éléments</a:t>
            </a:r>
            <a:r>
              <a:rPr sz="2800" spc="-15" dirty="0">
                <a:latin typeface="Microsoft Sans Serif"/>
                <a:cs typeface="Microsoft Sans Serif"/>
              </a:rPr>
              <a:t> </a:t>
            </a:r>
            <a:r>
              <a:rPr sz="2800" spc="50" dirty="0">
                <a:latin typeface="Microsoft Sans Serif"/>
                <a:cs typeface="Microsoft Sans Serif"/>
              </a:rPr>
              <a:t>est</a:t>
            </a:r>
            <a:r>
              <a:rPr sz="2800" spc="-20" dirty="0">
                <a:latin typeface="Microsoft Sans Serif"/>
                <a:cs typeface="Microsoft Sans Serif"/>
              </a:rPr>
              <a:t> </a:t>
            </a:r>
            <a:r>
              <a:rPr sz="2800" spc="60" dirty="0">
                <a:latin typeface="Microsoft Sans Serif"/>
                <a:cs typeface="Microsoft Sans Serif"/>
              </a:rPr>
              <a:t>généré</a:t>
            </a:r>
            <a:r>
              <a:rPr sz="2800" spc="-20" dirty="0">
                <a:latin typeface="Microsoft Sans Serif"/>
                <a:cs typeface="Microsoft Sans Serif"/>
              </a:rPr>
              <a:t> </a:t>
            </a:r>
            <a:r>
              <a:rPr sz="2800" spc="85" dirty="0">
                <a:latin typeface="Microsoft Sans Serif"/>
                <a:cs typeface="Microsoft Sans Serif"/>
              </a:rPr>
              <a:t>en</a:t>
            </a:r>
            <a:r>
              <a:rPr sz="2800" spc="-20" dirty="0">
                <a:latin typeface="Microsoft Sans Serif"/>
                <a:cs typeface="Microsoft Sans Serif"/>
              </a:rPr>
              <a:t> </a:t>
            </a:r>
            <a:r>
              <a:rPr sz="2800" spc="160" dirty="0">
                <a:latin typeface="Microsoft Sans Serif"/>
                <a:cs typeface="Microsoft Sans Serif"/>
              </a:rPr>
              <a:t>formant</a:t>
            </a:r>
            <a:r>
              <a:rPr sz="2800" spc="-20" dirty="0">
                <a:latin typeface="Microsoft Sans Serif"/>
                <a:cs typeface="Microsoft Sans Serif"/>
              </a:rPr>
              <a:t> </a:t>
            </a:r>
            <a:r>
              <a:rPr sz="2800" spc="155" dirty="0">
                <a:latin typeface="Microsoft Sans Serif"/>
                <a:cs typeface="Microsoft Sans Serif"/>
              </a:rPr>
              <a:t>un</a:t>
            </a:r>
            <a:r>
              <a:rPr sz="2800" spc="-20" dirty="0">
                <a:latin typeface="Microsoft Sans Serif"/>
                <a:cs typeface="Microsoft Sans Serif"/>
              </a:rPr>
              <a:t> </a:t>
            </a:r>
            <a:r>
              <a:rPr sz="2800" spc="105" dirty="0">
                <a:latin typeface="Microsoft Sans Serif"/>
                <a:cs typeface="Microsoft Sans Serif"/>
              </a:rPr>
              <a:t>groupe </a:t>
            </a:r>
            <a:r>
              <a:rPr sz="2800" spc="-725" dirty="0">
                <a:latin typeface="Microsoft Sans Serif"/>
                <a:cs typeface="Microsoft Sans Serif"/>
              </a:rPr>
              <a:t> </a:t>
            </a:r>
            <a:r>
              <a:rPr sz="2800" spc="80" dirty="0">
                <a:latin typeface="Microsoft Sans Serif"/>
                <a:cs typeface="Microsoft Sans Serif"/>
              </a:rPr>
              <a:t>de</a:t>
            </a:r>
            <a:r>
              <a:rPr sz="2800" spc="-20" dirty="0">
                <a:latin typeface="Microsoft Sans Serif"/>
                <a:cs typeface="Microsoft Sans Serif"/>
              </a:rPr>
              <a:t> </a:t>
            </a:r>
            <a:r>
              <a:rPr sz="2800" spc="40" dirty="0">
                <a:latin typeface="Microsoft Sans Serif"/>
                <a:cs typeface="Microsoft Sans Serif"/>
              </a:rPr>
              <a:t>2</a:t>
            </a:r>
            <a:r>
              <a:rPr sz="2800" spc="-20" dirty="0">
                <a:latin typeface="Microsoft Sans Serif"/>
                <a:cs typeface="Microsoft Sans Serif"/>
              </a:rPr>
              <a:t> </a:t>
            </a:r>
            <a:r>
              <a:rPr sz="2800" spc="85" dirty="0">
                <a:latin typeface="Microsoft Sans Serif"/>
                <a:cs typeface="Microsoft Sans Serif"/>
              </a:rPr>
              <a:t>en</a:t>
            </a:r>
            <a:r>
              <a:rPr sz="2800" spc="-20" dirty="0">
                <a:latin typeface="Microsoft Sans Serif"/>
                <a:cs typeface="Microsoft Sans Serif"/>
              </a:rPr>
              <a:t> </a:t>
            </a:r>
            <a:r>
              <a:rPr sz="2800" spc="114" dirty="0">
                <a:latin typeface="Microsoft Sans Serif"/>
                <a:cs typeface="Microsoft Sans Serif"/>
              </a:rPr>
              <a:t>combinant</a:t>
            </a:r>
            <a:r>
              <a:rPr sz="2800" spc="-20" dirty="0">
                <a:latin typeface="Microsoft Sans Serif"/>
                <a:cs typeface="Microsoft Sans Serif"/>
              </a:rPr>
              <a:t> </a:t>
            </a:r>
            <a:r>
              <a:rPr sz="2800" spc="30" dirty="0">
                <a:latin typeface="Microsoft Sans Serif"/>
                <a:cs typeface="Microsoft Sans Serif"/>
              </a:rPr>
              <a:t>des</a:t>
            </a:r>
            <a:r>
              <a:rPr sz="2800" spc="-20" dirty="0">
                <a:latin typeface="Microsoft Sans Serif"/>
                <a:cs typeface="Microsoft Sans Serif"/>
              </a:rPr>
              <a:t> </a:t>
            </a:r>
            <a:r>
              <a:rPr sz="2800" spc="80" dirty="0">
                <a:latin typeface="Microsoft Sans Serif"/>
                <a:cs typeface="Microsoft Sans Serif"/>
              </a:rPr>
              <a:t>éléments</a:t>
            </a:r>
            <a:r>
              <a:rPr sz="2800" spc="-20" dirty="0">
                <a:latin typeface="Microsoft Sans Serif"/>
                <a:cs typeface="Microsoft Sans Serif"/>
              </a:rPr>
              <a:t> avec </a:t>
            </a:r>
            <a:r>
              <a:rPr sz="2800" spc="85" dirty="0">
                <a:latin typeface="Microsoft Sans Serif"/>
                <a:cs typeface="Microsoft Sans Serif"/>
              </a:rPr>
              <a:t>lui-même.</a:t>
            </a:r>
            <a:endParaRPr sz="2800">
              <a:latin typeface="Microsoft Sans Serif"/>
              <a:cs typeface="Microsoft Sans Serif"/>
            </a:endParaRPr>
          </a:p>
          <a:p>
            <a:pPr marL="12700" marR="72390">
              <a:lnSpc>
                <a:spcPct val="167400"/>
              </a:lnSpc>
            </a:pPr>
            <a:r>
              <a:rPr sz="2800" spc="-55" dirty="0">
                <a:latin typeface="Microsoft Sans Serif"/>
                <a:cs typeface="Microsoft Sans Serif"/>
              </a:rPr>
              <a:t>Les</a:t>
            </a:r>
            <a:r>
              <a:rPr sz="2800" spc="-15" dirty="0">
                <a:latin typeface="Microsoft Sans Serif"/>
                <a:cs typeface="Microsoft Sans Serif"/>
              </a:rPr>
              <a:t> </a:t>
            </a:r>
            <a:r>
              <a:rPr sz="2800" spc="65" dirty="0">
                <a:latin typeface="Microsoft Sans Serif"/>
                <a:cs typeface="Microsoft Sans Serif"/>
              </a:rPr>
              <a:t>candidats</a:t>
            </a:r>
            <a:r>
              <a:rPr sz="2800" spc="-15" dirty="0">
                <a:latin typeface="Microsoft Sans Serif"/>
                <a:cs typeface="Microsoft Sans Serif"/>
              </a:rPr>
              <a:t> </a:t>
            </a:r>
            <a:r>
              <a:rPr sz="2800" spc="75" dirty="0">
                <a:latin typeface="Microsoft Sans Serif"/>
                <a:cs typeface="Microsoft Sans Serif"/>
              </a:rPr>
              <a:t>2-itemset</a:t>
            </a:r>
            <a:r>
              <a:rPr sz="2800" spc="-15" dirty="0">
                <a:latin typeface="Microsoft Sans Serif"/>
                <a:cs typeface="Microsoft Sans Serif"/>
              </a:rPr>
              <a:t> </a:t>
            </a:r>
            <a:r>
              <a:rPr sz="2800" spc="105" dirty="0">
                <a:latin typeface="Microsoft Sans Serif"/>
                <a:cs typeface="Microsoft Sans Serif"/>
              </a:rPr>
              <a:t>sont</a:t>
            </a:r>
            <a:r>
              <a:rPr sz="2800" spc="-10" dirty="0">
                <a:latin typeface="Microsoft Sans Serif"/>
                <a:cs typeface="Microsoft Sans Serif"/>
              </a:rPr>
              <a:t> </a:t>
            </a:r>
            <a:r>
              <a:rPr sz="2800" spc="20" dirty="0">
                <a:latin typeface="Microsoft Sans Serif"/>
                <a:cs typeface="Microsoft Sans Serif"/>
              </a:rPr>
              <a:t>élagués</a:t>
            </a:r>
            <a:r>
              <a:rPr sz="2800" spc="-15" dirty="0">
                <a:latin typeface="Microsoft Sans Serif"/>
                <a:cs typeface="Microsoft Sans Serif"/>
              </a:rPr>
              <a:t> </a:t>
            </a:r>
            <a:r>
              <a:rPr sz="2800" dirty="0">
                <a:latin typeface="Microsoft Sans Serif"/>
                <a:cs typeface="Microsoft Sans Serif"/>
              </a:rPr>
              <a:t>à</a:t>
            </a:r>
            <a:r>
              <a:rPr sz="2800" spc="-15" dirty="0">
                <a:latin typeface="Microsoft Sans Serif"/>
                <a:cs typeface="Microsoft Sans Serif"/>
              </a:rPr>
              <a:t> </a:t>
            </a:r>
            <a:r>
              <a:rPr sz="2800" spc="60" dirty="0">
                <a:latin typeface="Microsoft Sans Serif"/>
                <a:cs typeface="Microsoft Sans Serif"/>
              </a:rPr>
              <a:t>l'aide</a:t>
            </a:r>
            <a:r>
              <a:rPr sz="2800" spc="-15" dirty="0">
                <a:latin typeface="Microsoft Sans Serif"/>
                <a:cs typeface="Microsoft Sans Serif"/>
              </a:rPr>
              <a:t> </a:t>
            </a:r>
            <a:r>
              <a:rPr sz="2800" spc="80" dirty="0">
                <a:latin typeface="Microsoft Sans Serif"/>
                <a:cs typeface="Microsoft Sans Serif"/>
              </a:rPr>
              <a:t>de</a:t>
            </a:r>
            <a:r>
              <a:rPr sz="2800" spc="-10" dirty="0">
                <a:latin typeface="Microsoft Sans Serif"/>
                <a:cs typeface="Microsoft Sans Serif"/>
              </a:rPr>
              <a:t> </a:t>
            </a:r>
            <a:r>
              <a:rPr sz="2800" spc="30" dirty="0">
                <a:latin typeface="Microsoft Sans Serif"/>
                <a:cs typeface="Microsoft Sans Serif"/>
              </a:rPr>
              <a:t>la</a:t>
            </a:r>
            <a:r>
              <a:rPr sz="2800" spc="-15" dirty="0">
                <a:latin typeface="Microsoft Sans Serif"/>
                <a:cs typeface="Microsoft Sans Serif"/>
              </a:rPr>
              <a:t> </a:t>
            </a:r>
            <a:r>
              <a:rPr sz="2800" spc="70" dirty="0">
                <a:latin typeface="Microsoft Sans Serif"/>
                <a:cs typeface="Microsoft Sans Serif"/>
              </a:rPr>
              <a:t>valeur</a:t>
            </a:r>
            <a:r>
              <a:rPr sz="2800" spc="-15" dirty="0">
                <a:latin typeface="Microsoft Sans Serif"/>
                <a:cs typeface="Microsoft Sans Serif"/>
              </a:rPr>
              <a:t> </a:t>
            </a:r>
            <a:r>
              <a:rPr sz="2800" spc="45" dirty="0">
                <a:latin typeface="Microsoft Sans Serif"/>
                <a:cs typeface="Microsoft Sans Serif"/>
              </a:rPr>
              <a:t>seuil</a:t>
            </a:r>
            <a:r>
              <a:rPr sz="2800" spc="-15" dirty="0">
                <a:latin typeface="Microsoft Sans Serif"/>
                <a:cs typeface="Microsoft Sans Serif"/>
              </a:rPr>
              <a:t> </a:t>
            </a:r>
            <a:r>
              <a:rPr sz="2800" spc="80" dirty="0">
                <a:latin typeface="Microsoft Sans Serif"/>
                <a:cs typeface="Microsoft Sans Serif"/>
              </a:rPr>
              <a:t>min-sup.</a:t>
            </a:r>
            <a:r>
              <a:rPr sz="2800" spc="-10" dirty="0">
                <a:latin typeface="Microsoft Sans Serif"/>
                <a:cs typeface="Microsoft Sans Serif"/>
              </a:rPr>
              <a:t> </a:t>
            </a:r>
            <a:r>
              <a:rPr sz="2800" spc="95" dirty="0">
                <a:latin typeface="Microsoft Sans Serif"/>
                <a:cs typeface="Microsoft Sans Serif"/>
              </a:rPr>
              <a:t>Maintenant, </a:t>
            </a:r>
            <a:r>
              <a:rPr sz="2800" spc="-730" dirty="0">
                <a:latin typeface="Microsoft Sans Serif"/>
                <a:cs typeface="Microsoft Sans Serif"/>
              </a:rPr>
              <a:t> </a:t>
            </a:r>
            <a:r>
              <a:rPr sz="2800" spc="30" dirty="0">
                <a:latin typeface="Microsoft Sans Serif"/>
                <a:cs typeface="Microsoft Sans Serif"/>
              </a:rPr>
              <a:t>la</a:t>
            </a:r>
            <a:r>
              <a:rPr sz="2800" spc="-20" dirty="0">
                <a:latin typeface="Microsoft Sans Serif"/>
                <a:cs typeface="Microsoft Sans Serif"/>
              </a:rPr>
              <a:t> </a:t>
            </a:r>
            <a:r>
              <a:rPr sz="2800" spc="85" dirty="0">
                <a:latin typeface="Microsoft Sans Serif"/>
                <a:cs typeface="Microsoft Sans Serif"/>
              </a:rPr>
              <a:t>table</a:t>
            </a:r>
            <a:r>
              <a:rPr sz="2800" spc="-20" dirty="0">
                <a:latin typeface="Microsoft Sans Serif"/>
                <a:cs typeface="Microsoft Sans Serif"/>
              </a:rPr>
              <a:t> </a:t>
            </a:r>
            <a:r>
              <a:rPr sz="2800" spc="85" dirty="0">
                <a:latin typeface="Microsoft Sans Serif"/>
                <a:cs typeface="Microsoft Sans Serif"/>
              </a:rPr>
              <a:t>aura</a:t>
            </a:r>
            <a:r>
              <a:rPr sz="2800" spc="-20" dirty="0">
                <a:latin typeface="Microsoft Sans Serif"/>
                <a:cs typeface="Microsoft Sans Serif"/>
              </a:rPr>
              <a:t> </a:t>
            </a:r>
            <a:r>
              <a:rPr sz="2800" spc="40" dirty="0">
                <a:latin typeface="Microsoft Sans Serif"/>
                <a:cs typeface="Microsoft Sans Serif"/>
              </a:rPr>
              <a:t>2</a:t>
            </a:r>
            <a:r>
              <a:rPr sz="2800" spc="-20" dirty="0">
                <a:latin typeface="Microsoft Sans Serif"/>
                <a:cs typeface="Microsoft Sans Serif"/>
              </a:rPr>
              <a:t> </a:t>
            </a:r>
            <a:r>
              <a:rPr sz="2800" spc="65" dirty="0">
                <a:latin typeface="Microsoft Sans Serif"/>
                <a:cs typeface="Microsoft Sans Serif"/>
              </a:rPr>
              <a:t>-itemsets</a:t>
            </a:r>
            <a:r>
              <a:rPr sz="2800" spc="-20" dirty="0">
                <a:latin typeface="Microsoft Sans Serif"/>
                <a:cs typeface="Microsoft Sans Serif"/>
              </a:rPr>
              <a:t> avec </a:t>
            </a:r>
            <a:r>
              <a:rPr sz="2800" spc="100" dirty="0">
                <a:latin typeface="Microsoft Sans Serif"/>
                <a:cs typeface="Microsoft Sans Serif"/>
              </a:rPr>
              <a:t>min-sup</a:t>
            </a:r>
            <a:r>
              <a:rPr sz="2800" spc="-20" dirty="0">
                <a:latin typeface="Microsoft Sans Serif"/>
                <a:cs typeface="Microsoft Sans Serif"/>
              </a:rPr>
              <a:t> </a:t>
            </a:r>
            <a:r>
              <a:rPr sz="2800" spc="114" dirty="0">
                <a:latin typeface="Microsoft Sans Serif"/>
                <a:cs typeface="Microsoft Sans Serif"/>
              </a:rPr>
              <a:t>uniquement.</a:t>
            </a:r>
            <a:endParaRPr sz="2800">
              <a:latin typeface="Microsoft Sans Serif"/>
              <a:cs typeface="Microsoft Sans Serif"/>
            </a:endParaRPr>
          </a:p>
        </p:txBody>
      </p:sp>
      <p:grpSp>
        <p:nvGrpSpPr>
          <p:cNvPr id="8" name="object 8"/>
          <p:cNvGrpSpPr/>
          <p:nvPr/>
        </p:nvGrpSpPr>
        <p:grpSpPr>
          <a:xfrm>
            <a:off x="1647818" y="1867012"/>
            <a:ext cx="935990" cy="888365"/>
            <a:chOff x="1647818" y="1867012"/>
            <a:chExt cx="935990" cy="888365"/>
          </a:xfrm>
        </p:grpSpPr>
        <p:sp>
          <p:nvSpPr>
            <p:cNvPr id="9" name="object 9"/>
            <p:cNvSpPr/>
            <p:nvPr/>
          </p:nvSpPr>
          <p:spPr>
            <a:xfrm>
              <a:off x="1647818" y="1867012"/>
              <a:ext cx="935990" cy="875030"/>
            </a:xfrm>
            <a:custGeom>
              <a:avLst/>
              <a:gdLst/>
              <a:ahLst/>
              <a:cxnLst/>
              <a:rect l="l" t="t" r="r" b="b"/>
              <a:pathLst>
                <a:path w="935989" h="875030">
                  <a:moveTo>
                    <a:pt x="428622" y="874493"/>
                  </a:moveTo>
                  <a:lnTo>
                    <a:pt x="382955" y="873340"/>
                  </a:lnTo>
                  <a:lnTo>
                    <a:pt x="337674" y="867405"/>
                  </a:lnTo>
                  <a:lnTo>
                    <a:pt x="293535" y="855501"/>
                  </a:lnTo>
                  <a:lnTo>
                    <a:pt x="251297" y="836440"/>
                  </a:lnTo>
                  <a:lnTo>
                    <a:pt x="211719" y="809036"/>
                  </a:lnTo>
                  <a:lnTo>
                    <a:pt x="175557" y="772101"/>
                  </a:lnTo>
                  <a:lnTo>
                    <a:pt x="124222" y="711759"/>
                  </a:lnTo>
                  <a:lnTo>
                    <a:pt x="83631" y="667874"/>
                  </a:lnTo>
                  <a:lnTo>
                    <a:pt x="52901" y="635673"/>
                  </a:lnTo>
                  <a:lnTo>
                    <a:pt x="17498" y="587230"/>
                  </a:lnTo>
                  <a:lnTo>
                    <a:pt x="7796" y="534576"/>
                  </a:lnTo>
                  <a:lnTo>
                    <a:pt x="630" y="454808"/>
                  </a:lnTo>
                  <a:lnTo>
                    <a:pt x="0" y="405944"/>
                  </a:lnTo>
                  <a:lnTo>
                    <a:pt x="3517" y="353783"/>
                  </a:lnTo>
                  <a:lnTo>
                    <a:pt x="12818" y="300342"/>
                  </a:lnTo>
                  <a:lnTo>
                    <a:pt x="29537" y="247639"/>
                  </a:lnTo>
                  <a:lnTo>
                    <a:pt x="55309" y="197693"/>
                  </a:lnTo>
                  <a:lnTo>
                    <a:pt x="91425" y="143180"/>
                  </a:lnTo>
                  <a:lnTo>
                    <a:pt x="120693" y="104287"/>
                  </a:lnTo>
                  <a:lnTo>
                    <a:pt x="147859" y="76398"/>
                  </a:lnTo>
                  <a:lnTo>
                    <a:pt x="214878" y="35162"/>
                  </a:lnTo>
                  <a:lnTo>
                    <a:pt x="264225" y="12580"/>
                  </a:lnTo>
                  <a:lnTo>
                    <a:pt x="330093" y="0"/>
                  </a:lnTo>
                  <a:lnTo>
                    <a:pt x="372798" y="670"/>
                  </a:lnTo>
                  <a:lnTo>
                    <a:pt x="420255" y="5559"/>
                  </a:lnTo>
                  <a:lnTo>
                    <a:pt x="471143" y="14350"/>
                  </a:lnTo>
                  <a:lnTo>
                    <a:pt x="524140" y="26725"/>
                  </a:lnTo>
                  <a:lnTo>
                    <a:pt x="577925" y="42368"/>
                  </a:lnTo>
                  <a:lnTo>
                    <a:pt x="631176" y="60962"/>
                  </a:lnTo>
                  <a:lnTo>
                    <a:pt x="682572" y="82191"/>
                  </a:lnTo>
                  <a:lnTo>
                    <a:pt x="730791" y="105737"/>
                  </a:lnTo>
                  <a:lnTo>
                    <a:pt x="774511" y="131284"/>
                  </a:lnTo>
                  <a:lnTo>
                    <a:pt x="812412" y="158516"/>
                  </a:lnTo>
                  <a:lnTo>
                    <a:pt x="843171" y="187114"/>
                  </a:lnTo>
                  <a:lnTo>
                    <a:pt x="892793" y="267475"/>
                  </a:lnTo>
                  <a:lnTo>
                    <a:pt x="913228" y="315064"/>
                  </a:lnTo>
                  <a:lnTo>
                    <a:pt x="926995" y="360573"/>
                  </a:lnTo>
                  <a:lnTo>
                    <a:pt x="934311" y="405047"/>
                  </a:lnTo>
                  <a:lnTo>
                    <a:pt x="935397" y="449530"/>
                  </a:lnTo>
                  <a:lnTo>
                    <a:pt x="930472" y="495064"/>
                  </a:lnTo>
                  <a:lnTo>
                    <a:pt x="919756" y="542694"/>
                  </a:lnTo>
                  <a:lnTo>
                    <a:pt x="903468" y="593462"/>
                  </a:lnTo>
                  <a:lnTo>
                    <a:pt x="883892" y="638808"/>
                  </a:lnTo>
                  <a:lnTo>
                    <a:pt x="859350" y="680936"/>
                  </a:lnTo>
                  <a:lnTo>
                    <a:pt x="830455" y="719482"/>
                  </a:lnTo>
                  <a:lnTo>
                    <a:pt x="797820" y="754079"/>
                  </a:lnTo>
                  <a:lnTo>
                    <a:pt x="762057" y="784362"/>
                  </a:lnTo>
                  <a:lnTo>
                    <a:pt x="723780" y="809965"/>
                  </a:lnTo>
                  <a:lnTo>
                    <a:pt x="683600" y="830522"/>
                  </a:lnTo>
                  <a:lnTo>
                    <a:pt x="642130" y="845667"/>
                  </a:lnTo>
                  <a:lnTo>
                    <a:pt x="599984" y="855034"/>
                  </a:lnTo>
                  <a:lnTo>
                    <a:pt x="560355" y="861135"/>
                  </a:lnTo>
                  <a:lnTo>
                    <a:pt x="518080" y="867203"/>
                  </a:lnTo>
                  <a:lnTo>
                    <a:pt x="473917" y="872052"/>
                  </a:lnTo>
                  <a:lnTo>
                    <a:pt x="428622" y="874493"/>
                  </a:lnTo>
                  <a:close/>
                </a:path>
              </a:pathLst>
            </a:custGeom>
            <a:solidFill>
              <a:srgbClr val="5270FF"/>
            </a:solidFill>
          </p:spPr>
          <p:txBody>
            <a:bodyPr wrap="square" lIns="0" tIns="0" rIns="0" bIns="0" rtlCol="0"/>
            <a:lstStyle/>
            <a:p>
              <a:endParaRPr/>
            </a:p>
          </p:txBody>
        </p:sp>
        <p:sp>
          <p:nvSpPr>
            <p:cNvPr id="10" name="object 10"/>
            <p:cNvSpPr/>
            <p:nvPr/>
          </p:nvSpPr>
          <p:spPr>
            <a:xfrm>
              <a:off x="1669290" y="1871969"/>
              <a:ext cx="855980" cy="883285"/>
            </a:xfrm>
            <a:custGeom>
              <a:avLst/>
              <a:gdLst/>
              <a:ahLst/>
              <a:cxnLst/>
              <a:rect l="l" t="t" r="r" b="b"/>
              <a:pathLst>
                <a:path w="855980" h="883285">
                  <a:moveTo>
                    <a:pt x="530780" y="0"/>
                  </a:moveTo>
                  <a:lnTo>
                    <a:pt x="572562" y="2836"/>
                  </a:lnTo>
                  <a:lnTo>
                    <a:pt x="612945" y="10909"/>
                  </a:lnTo>
                  <a:lnTo>
                    <a:pt x="651819" y="24426"/>
                  </a:lnTo>
                  <a:lnTo>
                    <a:pt x="689075" y="43595"/>
                  </a:lnTo>
                  <a:lnTo>
                    <a:pt x="724602" y="68624"/>
                  </a:lnTo>
                  <a:lnTo>
                    <a:pt x="758292" y="99721"/>
                  </a:lnTo>
                  <a:lnTo>
                    <a:pt x="790034" y="137093"/>
                  </a:lnTo>
                  <a:lnTo>
                    <a:pt x="821080" y="187176"/>
                  </a:lnTo>
                  <a:lnTo>
                    <a:pt x="841330" y="238939"/>
                  </a:lnTo>
                  <a:lnTo>
                    <a:pt x="852301" y="291301"/>
                  </a:lnTo>
                  <a:lnTo>
                    <a:pt x="855416" y="342931"/>
                  </a:lnTo>
                  <a:lnTo>
                    <a:pt x="852118" y="392559"/>
                  </a:lnTo>
                  <a:lnTo>
                    <a:pt x="843822" y="439031"/>
                  </a:lnTo>
                  <a:lnTo>
                    <a:pt x="832068" y="480740"/>
                  </a:lnTo>
                  <a:lnTo>
                    <a:pt x="818206" y="516755"/>
                  </a:lnTo>
                  <a:lnTo>
                    <a:pt x="790034" y="566292"/>
                  </a:lnTo>
                  <a:lnTo>
                    <a:pt x="754222" y="611061"/>
                  </a:lnTo>
                  <a:lnTo>
                    <a:pt x="728882" y="640856"/>
                  </a:lnTo>
                  <a:lnTo>
                    <a:pt x="698799" y="673668"/>
                  </a:lnTo>
                  <a:lnTo>
                    <a:pt x="664133" y="708055"/>
                  </a:lnTo>
                  <a:lnTo>
                    <a:pt x="625044" y="742575"/>
                  </a:lnTo>
                  <a:lnTo>
                    <a:pt x="581692" y="775784"/>
                  </a:lnTo>
                  <a:lnTo>
                    <a:pt x="534236" y="806242"/>
                  </a:lnTo>
                  <a:lnTo>
                    <a:pt x="482837" y="832505"/>
                  </a:lnTo>
                  <a:lnTo>
                    <a:pt x="427654" y="853131"/>
                  </a:lnTo>
                  <a:lnTo>
                    <a:pt x="340032" y="874050"/>
                  </a:lnTo>
                  <a:lnTo>
                    <a:pt x="271444" y="882185"/>
                  </a:lnTo>
                  <a:lnTo>
                    <a:pt x="226738" y="883035"/>
                  </a:lnTo>
                  <a:lnTo>
                    <a:pt x="210759" y="882097"/>
                  </a:lnTo>
                  <a:lnTo>
                    <a:pt x="180179" y="877635"/>
                  </a:lnTo>
                  <a:lnTo>
                    <a:pt x="159266" y="871342"/>
                  </a:lnTo>
                  <a:lnTo>
                    <a:pt x="232658" y="871342"/>
                  </a:lnTo>
                  <a:lnTo>
                    <a:pt x="276041" y="870506"/>
                  </a:lnTo>
                  <a:lnTo>
                    <a:pt x="342605" y="862616"/>
                  </a:lnTo>
                  <a:lnTo>
                    <a:pt x="427654" y="842357"/>
                  </a:lnTo>
                  <a:lnTo>
                    <a:pt x="486969" y="819656"/>
                  </a:lnTo>
                  <a:lnTo>
                    <a:pt x="541726" y="790397"/>
                  </a:lnTo>
                  <a:lnTo>
                    <a:pt x="591712" y="756497"/>
                  </a:lnTo>
                  <a:lnTo>
                    <a:pt x="636710" y="719876"/>
                  </a:lnTo>
                  <a:lnTo>
                    <a:pt x="676507" y="682453"/>
                  </a:lnTo>
                  <a:lnTo>
                    <a:pt x="710887" y="646146"/>
                  </a:lnTo>
                  <a:lnTo>
                    <a:pt x="739635" y="612874"/>
                  </a:lnTo>
                  <a:lnTo>
                    <a:pt x="779376" y="563113"/>
                  </a:lnTo>
                  <a:lnTo>
                    <a:pt x="806661" y="514819"/>
                  </a:lnTo>
                  <a:lnTo>
                    <a:pt x="831578" y="438918"/>
                  </a:lnTo>
                  <a:lnTo>
                    <a:pt x="839595" y="393906"/>
                  </a:lnTo>
                  <a:lnTo>
                    <a:pt x="842813" y="345601"/>
                  </a:lnTo>
                  <a:lnTo>
                    <a:pt x="839808" y="295348"/>
                  </a:lnTo>
                  <a:lnTo>
                    <a:pt x="829171" y="244379"/>
                  </a:lnTo>
                  <a:lnTo>
                    <a:pt x="809496" y="193925"/>
                  </a:lnTo>
                  <a:lnTo>
                    <a:pt x="779376" y="145218"/>
                  </a:lnTo>
                  <a:lnTo>
                    <a:pt x="745654" y="105815"/>
                  </a:lnTo>
                  <a:lnTo>
                    <a:pt x="709693" y="73656"/>
                  </a:lnTo>
                  <a:lnTo>
                    <a:pt x="671632" y="48481"/>
                  </a:lnTo>
                  <a:lnTo>
                    <a:pt x="631611" y="30029"/>
                  </a:lnTo>
                  <a:lnTo>
                    <a:pt x="589770" y="18037"/>
                  </a:lnTo>
                  <a:lnTo>
                    <a:pt x="546246" y="12246"/>
                  </a:lnTo>
                  <a:lnTo>
                    <a:pt x="431594" y="12246"/>
                  </a:lnTo>
                  <a:lnTo>
                    <a:pt x="443458" y="9203"/>
                  </a:lnTo>
                  <a:lnTo>
                    <a:pt x="487709" y="2191"/>
                  </a:lnTo>
                  <a:lnTo>
                    <a:pt x="530780" y="0"/>
                  </a:lnTo>
                  <a:close/>
                </a:path>
                <a:path w="855980" h="883285">
                  <a:moveTo>
                    <a:pt x="431594" y="12246"/>
                  </a:moveTo>
                  <a:lnTo>
                    <a:pt x="546246" y="12246"/>
                  </a:lnTo>
                  <a:lnTo>
                    <a:pt x="501181" y="12394"/>
                  </a:lnTo>
                  <a:lnTo>
                    <a:pt x="454712" y="18219"/>
                  </a:lnTo>
                  <a:lnTo>
                    <a:pt x="406980" y="29461"/>
                  </a:lnTo>
                  <a:lnTo>
                    <a:pt x="358123" y="45858"/>
                  </a:lnTo>
                  <a:lnTo>
                    <a:pt x="308282" y="67150"/>
                  </a:lnTo>
                  <a:lnTo>
                    <a:pt x="264447" y="91073"/>
                  </a:lnTo>
                  <a:lnTo>
                    <a:pt x="224976" y="119266"/>
                  </a:lnTo>
                  <a:lnTo>
                    <a:pt x="189629" y="151408"/>
                  </a:lnTo>
                  <a:lnTo>
                    <a:pt x="158165" y="187176"/>
                  </a:lnTo>
                  <a:lnTo>
                    <a:pt x="130346" y="226249"/>
                  </a:lnTo>
                  <a:lnTo>
                    <a:pt x="105931" y="268303"/>
                  </a:lnTo>
                  <a:lnTo>
                    <a:pt x="84680" y="313019"/>
                  </a:lnTo>
                  <a:lnTo>
                    <a:pt x="66353" y="360072"/>
                  </a:lnTo>
                  <a:lnTo>
                    <a:pt x="50711" y="409143"/>
                  </a:lnTo>
                  <a:lnTo>
                    <a:pt x="37513" y="459907"/>
                  </a:lnTo>
                  <a:lnTo>
                    <a:pt x="26519" y="512044"/>
                  </a:lnTo>
                  <a:lnTo>
                    <a:pt x="17490" y="565232"/>
                  </a:lnTo>
                  <a:lnTo>
                    <a:pt x="12635" y="631910"/>
                  </a:lnTo>
                  <a:lnTo>
                    <a:pt x="18586" y="689400"/>
                  </a:lnTo>
                  <a:lnTo>
                    <a:pt x="33609" y="738128"/>
                  </a:lnTo>
                  <a:lnTo>
                    <a:pt x="55970" y="778522"/>
                  </a:lnTo>
                  <a:lnTo>
                    <a:pt x="83934" y="811010"/>
                  </a:lnTo>
                  <a:lnTo>
                    <a:pt x="115769" y="836018"/>
                  </a:lnTo>
                  <a:lnTo>
                    <a:pt x="149740" y="853974"/>
                  </a:lnTo>
                  <a:lnTo>
                    <a:pt x="217154" y="870440"/>
                  </a:lnTo>
                  <a:lnTo>
                    <a:pt x="232658" y="871342"/>
                  </a:lnTo>
                  <a:lnTo>
                    <a:pt x="159266" y="871342"/>
                  </a:lnTo>
                  <a:lnTo>
                    <a:pt x="116582" y="853047"/>
                  </a:lnTo>
                  <a:lnTo>
                    <a:pt x="58413" y="805420"/>
                  </a:lnTo>
                  <a:lnTo>
                    <a:pt x="34617" y="772159"/>
                  </a:lnTo>
                  <a:lnTo>
                    <a:pt x="16082" y="732168"/>
                  </a:lnTo>
                  <a:lnTo>
                    <a:pt x="4109" y="685125"/>
                  </a:lnTo>
                  <a:lnTo>
                    <a:pt x="0" y="630706"/>
                  </a:lnTo>
                  <a:lnTo>
                    <a:pt x="5055" y="568588"/>
                  </a:lnTo>
                  <a:lnTo>
                    <a:pt x="13589" y="518124"/>
                  </a:lnTo>
                  <a:lnTo>
                    <a:pt x="23826" y="468559"/>
                  </a:lnTo>
                  <a:lnTo>
                    <a:pt x="35961" y="420154"/>
                  </a:lnTo>
                  <a:lnTo>
                    <a:pt x="50190" y="373169"/>
                  </a:lnTo>
                  <a:lnTo>
                    <a:pt x="66708" y="327863"/>
                  </a:lnTo>
                  <a:lnTo>
                    <a:pt x="85711" y="284497"/>
                  </a:lnTo>
                  <a:lnTo>
                    <a:pt x="107394" y="243331"/>
                  </a:lnTo>
                  <a:lnTo>
                    <a:pt x="131953" y="204624"/>
                  </a:lnTo>
                  <a:lnTo>
                    <a:pt x="159584" y="168636"/>
                  </a:lnTo>
                  <a:lnTo>
                    <a:pt x="190481" y="135628"/>
                  </a:lnTo>
                  <a:lnTo>
                    <a:pt x="224906" y="105815"/>
                  </a:lnTo>
                  <a:lnTo>
                    <a:pt x="262858" y="79591"/>
                  </a:lnTo>
                  <a:lnTo>
                    <a:pt x="304729" y="57082"/>
                  </a:lnTo>
                  <a:lnTo>
                    <a:pt x="351859" y="36856"/>
                  </a:lnTo>
                  <a:lnTo>
                    <a:pt x="398138" y="20827"/>
                  </a:lnTo>
                  <a:lnTo>
                    <a:pt x="431594" y="12246"/>
                  </a:lnTo>
                  <a:close/>
                </a:path>
              </a:pathLst>
            </a:custGeom>
            <a:solidFill>
              <a:srgbClr val="004AAC"/>
            </a:solidFill>
          </p:spPr>
          <p:txBody>
            <a:bodyPr wrap="square" lIns="0" tIns="0" rIns="0" bIns="0" rtlCol="0"/>
            <a:lstStyle/>
            <a:p>
              <a:endParaRPr/>
            </a:p>
          </p:txBody>
        </p:sp>
      </p:grpSp>
      <p:grpSp>
        <p:nvGrpSpPr>
          <p:cNvPr id="11" name="object 11"/>
          <p:cNvGrpSpPr/>
          <p:nvPr/>
        </p:nvGrpSpPr>
        <p:grpSpPr>
          <a:xfrm>
            <a:off x="1647818" y="3986438"/>
            <a:ext cx="935990" cy="888365"/>
            <a:chOff x="1647818" y="3986438"/>
            <a:chExt cx="935990" cy="888365"/>
          </a:xfrm>
        </p:grpSpPr>
        <p:sp>
          <p:nvSpPr>
            <p:cNvPr id="12" name="object 12"/>
            <p:cNvSpPr/>
            <p:nvPr/>
          </p:nvSpPr>
          <p:spPr>
            <a:xfrm>
              <a:off x="1647818" y="3986438"/>
              <a:ext cx="935990" cy="875030"/>
            </a:xfrm>
            <a:custGeom>
              <a:avLst/>
              <a:gdLst/>
              <a:ahLst/>
              <a:cxnLst/>
              <a:rect l="l" t="t" r="r" b="b"/>
              <a:pathLst>
                <a:path w="935989" h="875029">
                  <a:moveTo>
                    <a:pt x="428622" y="874493"/>
                  </a:moveTo>
                  <a:lnTo>
                    <a:pt x="382955" y="873340"/>
                  </a:lnTo>
                  <a:lnTo>
                    <a:pt x="337674" y="867405"/>
                  </a:lnTo>
                  <a:lnTo>
                    <a:pt x="293535" y="855501"/>
                  </a:lnTo>
                  <a:lnTo>
                    <a:pt x="251297" y="836440"/>
                  </a:lnTo>
                  <a:lnTo>
                    <a:pt x="211719" y="809036"/>
                  </a:lnTo>
                  <a:lnTo>
                    <a:pt x="175557" y="772101"/>
                  </a:lnTo>
                  <a:lnTo>
                    <a:pt x="124222" y="711759"/>
                  </a:lnTo>
                  <a:lnTo>
                    <a:pt x="83631" y="667874"/>
                  </a:lnTo>
                  <a:lnTo>
                    <a:pt x="52901" y="635673"/>
                  </a:lnTo>
                  <a:lnTo>
                    <a:pt x="17498" y="587230"/>
                  </a:lnTo>
                  <a:lnTo>
                    <a:pt x="7796" y="534576"/>
                  </a:lnTo>
                  <a:lnTo>
                    <a:pt x="630" y="454808"/>
                  </a:lnTo>
                  <a:lnTo>
                    <a:pt x="0" y="405944"/>
                  </a:lnTo>
                  <a:lnTo>
                    <a:pt x="3517" y="353783"/>
                  </a:lnTo>
                  <a:lnTo>
                    <a:pt x="12818" y="300342"/>
                  </a:lnTo>
                  <a:lnTo>
                    <a:pt x="29537" y="247639"/>
                  </a:lnTo>
                  <a:lnTo>
                    <a:pt x="55309" y="197693"/>
                  </a:lnTo>
                  <a:lnTo>
                    <a:pt x="91425" y="143180"/>
                  </a:lnTo>
                  <a:lnTo>
                    <a:pt x="120693" y="104287"/>
                  </a:lnTo>
                  <a:lnTo>
                    <a:pt x="147859" y="76398"/>
                  </a:lnTo>
                  <a:lnTo>
                    <a:pt x="214878" y="35162"/>
                  </a:lnTo>
                  <a:lnTo>
                    <a:pt x="264225" y="12580"/>
                  </a:lnTo>
                  <a:lnTo>
                    <a:pt x="330093" y="0"/>
                  </a:lnTo>
                  <a:lnTo>
                    <a:pt x="372798" y="670"/>
                  </a:lnTo>
                  <a:lnTo>
                    <a:pt x="420255" y="5559"/>
                  </a:lnTo>
                  <a:lnTo>
                    <a:pt x="471143" y="14350"/>
                  </a:lnTo>
                  <a:lnTo>
                    <a:pt x="524140" y="26725"/>
                  </a:lnTo>
                  <a:lnTo>
                    <a:pt x="577925" y="42368"/>
                  </a:lnTo>
                  <a:lnTo>
                    <a:pt x="631176" y="60962"/>
                  </a:lnTo>
                  <a:lnTo>
                    <a:pt x="682572" y="82191"/>
                  </a:lnTo>
                  <a:lnTo>
                    <a:pt x="730791" y="105737"/>
                  </a:lnTo>
                  <a:lnTo>
                    <a:pt x="774511" y="131284"/>
                  </a:lnTo>
                  <a:lnTo>
                    <a:pt x="812412" y="158516"/>
                  </a:lnTo>
                  <a:lnTo>
                    <a:pt x="843171" y="187114"/>
                  </a:lnTo>
                  <a:lnTo>
                    <a:pt x="892793" y="267475"/>
                  </a:lnTo>
                  <a:lnTo>
                    <a:pt x="913228" y="315064"/>
                  </a:lnTo>
                  <a:lnTo>
                    <a:pt x="926995" y="360573"/>
                  </a:lnTo>
                  <a:lnTo>
                    <a:pt x="934311" y="405047"/>
                  </a:lnTo>
                  <a:lnTo>
                    <a:pt x="935397" y="449530"/>
                  </a:lnTo>
                  <a:lnTo>
                    <a:pt x="930472" y="495064"/>
                  </a:lnTo>
                  <a:lnTo>
                    <a:pt x="919756" y="542694"/>
                  </a:lnTo>
                  <a:lnTo>
                    <a:pt x="903468" y="593462"/>
                  </a:lnTo>
                  <a:lnTo>
                    <a:pt x="883892" y="638808"/>
                  </a:lnTo>
                  <a:lnTo>
                    <a:pt x="859350" y="680936"/>
                  </a:lnTo>
                  <a:lnTo>
                    <a:pt x="830455" y="719482"/>
                  </a:lnTo>
                  <a:lnTo>
                    <a:pt x="797820" y="754079"/>
                  </a:lnTo>
                  <a:lnTo>
                    <a:pt x="762057" y="784362"/>
                  </a:lnTo>
                  <a:lnTo>
                    <a:pt x="723780" y="809965"/>
                  </a:lnTo>
                  <a:lnTo>
                    <a:pt x="683600" y="830522"/>
                  </a:lnTo>
                  <a:lnTo>
                    <a:pt x="642130" y="845667"/>
                  </a:lnTo>
                  <a:lnTo>
                    <a:pt x="599984" y="855034"/>
                  </a:lnTo>
                  <a:lnTo>
                    <a:pt x="560355" y="861135"/>
                  </a:lnTo>
                  <a:lnTo>
                    <a:pt x="518080" y="867203"/>
                  </a:lnTo>
                  <a:lnTo>
                    <a:pt x="473917" y="872052"/>
                  </a:lnTo>
                  <a:lnTo>
                    <a:pt x="428622" y="874493"/>
                  </a:lnTo>
                  <a:close/>
                </a:path>
              </a:pathLst>
            </a:custGeom>
            <a:solidFill>
              <a:srgbClr val="5270FF"/>
            </a:solidFill>
          </p:spPr>
          <p:txBody>
            <a:bodyPr wrap="square" lIns="0" tIns="0" rIns="0" bIns="0" rtlCol="0"/>
            <a:lstStyle/>
            <a:p>
              <a:endParaRPr/>
            </a:p>
          </p:txBody>
        </p:sp>
        <p:sp>
          <p:nvSpPr>
            <p:cNvPr id="13" name="object 13"/>
            <p:cNvSpPr/>
            <p:nvPr/>
          </p:nvSpPr>
          <p:spPr>
            <a:xfrm>
              <a:off x="1669290" y="3991389"/>
              <a:ext cx="855980" cy="883285"/>
            </a:xfrm>
            <a:custGeom>
              <a:avLst/>
              <a:gdLst/>
              <a:ahLst/>
              <a:cxnLst/>
              <a:rect l="l" t="t" r="r" b="b"/>
              <a:pathLst>
                <a:path w="855980" h="883285">
                  <a:moveTo>
                    <a:pt x="530780" y="0"/>
                  </a:moveTo>
                  <a:lnTo>
                    <a:pt x="572562" y="2836"/>
                  </a:lnTo>
                  <a:lnTo>
                    <a:pt x="612945" y="10909"/>
                  </a:lnTo>
                  <a:lnTo>
                    <a:pt x="651819" y="24426"/>
                  </a:lnTo>
                  <a:lnTo>
                    <a:pt x="689075" y="43595"/>
                  </a:lnTo>
                  <a:lnTo>
                    <a:pt x="724602" y="68624"/>
                  </a:lnTo>
                  <a:lnTo>
                    <a:pt x="758292" y="99721"/>
                  </a:lnTo>
                  <a:lnTo>
                    <a:pt x="790034" y="137093"/>
                  </a:lnTo>
                  <a:lnTo>
                    <a:pt x="821080" y="187176"/>
                  </a:lnTo>
                  <a:lnTo>
                    <a:pt x="841330" y="238939"/>
                  </a:lnTo>
                  <a:lnTo>
                    <a:pt x="852301" y="291301"/>
                  </a:lnTo>
                  <a:lnTo>
                    <a:pt x="855416" y="342931"/>
                  </a:lnTo>
                  <a:lnTo>
                    <a:pt x="852118" y="392559"/>
                  </a:lnTo>
                  <a:lnTo>
                    <a:pt x="843822" y="439031"/>
                  </a:lnTo>
                  <a:lnTo>
                    <a:pt x="832068" y="480740"/>
                  </a:lnTo>
                  <a:lnTo>
                    <a:pt x="818206" y="516755"/>
                  </a:lnTo>
                  <a:lnTo>
                    <a:pt x="790034" y="566292"/>
                  </a:lnTo>
                  <a:lnTo>
                    <a:pt x="754222" y="611061"/>
                  </a:lnTo>
                  <a:lnTo>
                    <a:pt x="728882" y="640856"/>
                  </a:lnTo>
                  <a:lnTo>
                    <a:pt x="698799" y="673668"/>
                  </a:lnTo>
                  <a:lnTo>
                    <a:pt x="664133" y="708055"/>
                  </a:lnTo>
                  <a:lnTo>
                    <a:pt x="625044" y="742575"/>
                  </a:lnTo>
                  <a:lnTo>
                    <a:pt x="581692" y="775784"/>
                  </a:lnTo>
                  <a:lnTo>
                    <a:pt x="534236" y="806242"/>
                  </a:lnTo>
                  <a:lnTo>
                    <a:pt x="482837" y="832505"/>
                  </a:lnTo>
                  <a:lnTo>
                    <a:pt x="427654" y="853131"/>
                  </a:lnTo>
                  <a:lnTo>
                    <a:pt x="340032" y="874050"/>
                  </a:lnTo>
                  <a:lnTo>
                    <a:pt x="271444" y="882185"/>
                  </a:lnTo>
                  <a:lnTo>
                    <a:pt x="226738" y="883035"/>
                  </a:lnTo>
                  <a:lnTo>
                    <a:pt x="210759" y="882097"/>
                  </a:lnTo>
                  <a:lnTo>
                    <a:pt x="180179" y="877635"/>
                  </a:lnTo>
                  <a:lnTo>
                    <a:pt x="159266" y="871342"/>
                  </a:lnTo>
                  <a:lnTo>
                    <a:pt x="232658" y="871342"/>
                  </a:lnTo>
                  <a:lnTo>
                    <a:pt x="276041" y="870506"/>
                  </a:lnTo>
                  <a:lnTo>
                    <a:pt x="342605" y="862616"/>
                  </a:lnTo>
                  <a:lnTo>
                    <a:pt x="427654" y="842357"/>
                  </a:lnTo>
                  <a:lnTo>
                    <a:pt x="486969" y="819656"/>
                  </a:lnTo>
                  <a:lnTo>
                    <a:pt x="541726" y="790397"/>
                  </a:lnTo>
                  <a:lnTo>
                    <a:pt x="591712" y="756497"/>
                  </a:lnTo>
                  <a:lnTo>
                    <a:pt x="636710" y="719876"/>
                  </a:lnTo>
                  <a:lnTo>
                    <a:pt x="676507" y="682453"/>
                  </a:lnTo>
                  <a:lnTo>
                    <a:pt x="710887" y="646146"/>
                  </a:lnTo>
                  <a:lnTo>
                    <a:pt x="739635" y="612874"/>
                  </a:lnTo>
                  <a:lnTo>
                    <a:pt x="779376" y="563113"/>
                  </a:lnTo>
                  <a:lnTo>
                    <a:pt x="806661" y="514819"/>
                  </a:lnTo>
                  <a:lnTo>
                    <a:pt x="831578" y="438918"/>
                  </a:lnTo>
                  <a:lnTo>
                    <a:pt x="839595" y="393906"/>
                  </a:lnTo>
                  <a:lnTo>
                    <a:pt x="842813" y="345601"/>
                  </a:lnTo>
                  <a:lnTo>
                    <a:pt x="839808" y="295348"/>
                  </a:lnTo>
                  <a:lnTo>
                    <a:pt x="829171" y="244379"/>
                  </a:lnTo>
                  <a:lnTo>
                    <a:pt x="809496" y="193925"/>
                  </a:lnTo>
                  <a:lnTo>
                    <a:pt x="779376" y="145218"/>
                  </a:lnTo>
                  <a:lnTo>
                    <a:pt x="745654" y="105815"/>
                  </a:lnTo>
                  <a:lnTo>
                    <a:pt x="709693" y="73656"/>
                  </a:lnTo>
                  <a:lnTo>
                    <a:pt x="671632" y="48481"/>
                  </a:lnTo>
                  <a:lnTo>
                    <a:pt x="631611" y="30029"/>
                  </a:lnTo>
                  <a:lnTo>
                    <a:pt x="589770" y="18037"/>
                  </a:lnTo>
                  <a:lnTo>
                    <a:pt x="546246" y="12246"/>
                  </a:lnTo>
                  <a:lnTo>
                    <a:pt x="431594" y="12246"/>
                  </a:lnTo>
                  <a:lnTo>
                    <a:pt x="443458" y="9203"/>
                  </a:lnTo>
                  <a:lnTo>
                    <a:pt x="487709" y="2191"/>
                  </a:lnTo>
                  <a:lnTo>
                    <a:pt x="530780" y="0"/>
                  </a:lnTo>
                  <a:close/>
                </a:path>
                <a:path w="855980" h="883285">
                  <a:moveTo>
                    <a:pt x="431594" y="12246"/>
                  </a:moveTo>
                  <a:lnTo>
                    <a:pt x="546246" y="12246"/>
                  </a:lnTo>
                  <a:lnTo>
                    <a:pt x="501181" y="12394"/>
                  </a:lnTo>
                  <a:lnTo>
                    <a:pt x="454712" y="18219"/>
                  </a:lnTo>
                  <a:lnTo>
                    <a:pt x="406980" y="29461"/>
                  </a:lnTo>
                  <a:lnTo>
                    <a:pt x="358123" y="45858"/>
                  </a:lnTo>
                  <a:lnTo>
                    <a:pt x="308282" y="67150"/>
                  </a:lnTo>
                  <a:lnTo>
                    <a:pt x="264447" y="91073"/>
                  </a:lnTo>
                  <a:lnTo>
                    <a:pt x="224976" y="119266"/>
                  </a:lnTo>
                  <a:lnTo>
                    <a:pt x="189629" y="151408"/>
                  </a:lnTo>
                  <a:lnTo>
                    <a:pt x="158165" y="187176"/>
                  </a:lnTo>
                  <a:lnTo>
                    <a:pt x="130346" y="226249"/>
                  </a:lnTo>
                  <a:lnTo>
                    <a:pt x="105931" y="268303"/>
                  </a:lnTo>
                  <a:lnTo>
                    <a:pt x="84680" y="313019"/>
                  </a:lnTo>
                  <a:lnTo>
                    <a:pt x="66353" y="360072"/>
                  </a:lnTo>
                  <a:lnTo>
                    <a:pt x="50711" y="409143"/>
                  </a:lnTo>
                  <a:lnTo>
                    <a:pt x="37513" y="459907"/>
                  </a:lnTo>
                  <a:lnTo>
                    <a:pt x="26519" y="512044"/>
                  </a:lnTo>
                  <a:lnTo>
                    <a:pt x="17490" y="565232"/>
                  </a:lnTo>
                  <a:lnTo>
                    <a:pt x="12635" y="631910"/>
                  </a:lnTo>
                  <a:lnTo>
                    <a:pt x="18586" y="689400"/>
                  </a:lnTo>
                  <a:lnTo>
                    <a:pt x="33609" y="738128"/>
                  </a:lnTo>
                  <a:lnTo>
                    <a:pt x="55970" y="778522"/>
                  </a:lnTo>
                  <a:lnTo>
                    <a:pt x="83934" y="811010"/>
                  </a:lnTo>
                  <a:lnTo>
                    <a:pt x="115769" y="836018"/>
                  </a:lnTo>
                  <a:lnTo>
                    <a:pt x="149740" y="853974"/>
                  </a:lnTo>
                  <a:lnTo>
                    <a:pt x="217154" y="870440"/>
                  </a:lnTo>
                  <a:lnTo>
                    <a:pt x="232658" y="871342"/>
                  </a:lnTo>
                  <a:lnTo>
                    <a:pt x="159266" y="871342"/>
                  </a:lnTo>
                  <a:lnTo>
                    <a:pt x="116582" y="853047"/>
                  </a:lnTo>
                  <a:lnTo>
                    <a:pt x="58413" y="805420"/>
                  </a:lnTo>
                  <a:lnTo>
                    <a:pt x="34617" y="772159"/>
                  </a:lnTo>
                  <a:lnTo>
                    <a:pt x="16082" y="732168"/>
                  </a:lnTo>
                  <a:lnTo>
                    <a:pt x="4109" y="685125"/>
                  </a:lnTo>
                  <a:lnTo>
                    <a:pt x="0" y="630706"/>
                  </a:lnTo>
                  <a:lnTo>
                    <a:pt x="5055" y="568588"/>
                  </a:lnTo>
                  <a:lnTo>
                    <a:pt x="13589" y="518124"/>
                  </a:lnTo>
                  <a:lnTo>
                    <a:pt x="23826" y="468559"/>
                  </a:lnTo>
                  <a:lnTo>
                    <a:pt x="35961" y="420154"/>
                  </a:lnTo>
                  <a:lnTo>
                    <a:pt x="50190" y="373169"/>
                  </a:lnTo>
                  <a:lnTo>
                    <a:pt x="66708" y="327863"/>
                  </a:lnTo>
                  <a:lnTo>
                    <a:pt x="85711" y="284497"/>
                  </a:lnTo>
                  <a:lnTo>
                    <a:pt x="107394" y="243331"/>
                  </a:lnTo>
                  <a:lnTo>
                    <a:pt x="131953" y="204624"/>
                  </a:lnTo>
                  <a:lnTo>
                    <a:pt x="159584" y="168636"/>
                  </a:lnTo>
                  <a:lnTo>
                    <a:pt x="190481" y="135628"/>
                  </a:lnTo>
                  <a:lnTo>
                    <a:pt x="224906" y="105815"/>
                  </a:lnTo>
                  <a:lnTo>
                    <a:pt x="262858" y="79591"/>
                  </a:lnTo>
                  <a:lnTo>
                    <a:pt x="304729" y="57082"/>
                  </a:lnTo>
                  <a:lnTo>
                    <a:pt x="351859" y="36856"/>
                  </a:lnTo>
                  <a:lnTo>
                    <a:pt x="398138" y="20827"/>
                  </a:lnTo>
                  <a:lnTo>
                    <a:pt x="431594" y="12246"/>
                  </a:lnTo>
                  <a:close/>
                </a:path>
              </a:pathLst>
            </a:custGeom>
            <a:solidFill>
              <a:srgbClr val="004AAC"/>
            </a:solidFill>
          </p:spPr>
          <p:txBody>
            <a:bodyPr wrap="square" lIns="0" tIns="0" rIns="0" bIns="0" rtlCol="0"/>
            <a:lstStyle/>
            <a:p>
              <a:endParaRPr/>
            </a:p>
          </p:txBody>
        </p:sp>
      </p:grpSp>
      <p:grpSp>
        <p:nvGrpSpPr>
          <p:cNvPr id="14" name="object 14"/>
          <p:cNvGrpSpPr/>
          <p:nvPr/>
        </p:nvGrpSpPr>
        <p:grpSpPr>
          <a:xfrm>
            <a:off x="258316" y="6414688"/>
            <a:ext cx="4317365" cy="3448050"/>
            <a:chOff x="258316" y="6414688"/>
            <a:chExt cx="4317365" cy="3448050"/>
          </a:xfrm>
        </p:grpSpPr>
        <p:sp>
          <p:nvSpPr>
            <p:cNvPr id="15" name="object 15"/>
            <p:cNvSpPr/>
            <p:nvPr/>
          </p:nvSpPr>
          <p:spPr>
            <a:xfrm>
              <a:off x="3555739" y="7701750"/>
              <a:ext cx="1019810" cy="977265"/>
            </a:xfrm>
            <a:custGeom>
              <a:avLst/>
              <a:gdLst/>
              <a:ahLst/>
              <a:cxnLst/>
              <a:rect l="l" t="t" r="r" b="b"/>
              <a:pathLst>
                <a:path w="1019810" h="977265">
                  <a:moveTo>
                    <a:pt x="693820" y="676428"/>
                  </a:moveTo>
                  <a:lnTo>
                    <a:pt x="677953" y="687090"/>
                  </a:lnTo>
                  <a:lnTo>
                    <a:pt x="664769" y="635773"/>
                  </a:lnTo>
                  <a:lnTo>
                    <a:pt x="662055" y="584481"/>
                  </a:lnTo>
                  <a:lnTo>
                    <a:pt x="667112" y="532634"/>
                  </a:lnTo>
                  <a:lnTo>
                    <a:pt x="677239" y="479654"/>
                  </a:lnTo>
                  <a:lnTo>
                    <a:pt x="689734" y="424962"/>
                  </a:lnTo>
                  <a:lnTo>
                    <a:pt x="651666" y="446523"/>
                  </a:lnTo>
                  <a:lnTo>
                    <a:pt x="579503" y="492924"/>
                  </a:lnTo>
                  <a:lnTo>
                    <a:pt x="539403" y="520609"/>
                  </a:lnTo>
                  <a:lnTo>
                    <a:pt x="499704" y="548797"/>
                  </a:lnTo>
                  <a:lnTo>
                    <a:pt x="460433" y="577518"/>
                  </a:lnTo>
                  <a:lnTo>
                    <a:pt x="421615" y="606805"/>
                  </a:lnTo>
                  <a:lnTo>
                    <a:pt x="383274" y="636689"/>
                  </a:lnTo>
                  <a:lnTo>
                    <a:pt x="345436" y="667202"/>
                  </a:lnTo>
                  <a:lnTo>
                    <a:pt x="308126" y="698374"/>
                  </a:lnTo>
                  <a:lnTo>
                    <a:pt x="271370" y="730237"/>
                  </a:lnTo>
                  <a:lnTo>
                    <a:pt x="235193" y="762823"/>
                  </a:lnTo>
                  <a:lnTo>
                    <a:pt x="199620" y="796162"/>
                  </a:lnTo>
                  <a:lnTo>
                    <a:pt x="164676" y="830287"/>
                  </a:lnTo>
                  <a:lnTo>
                    <a:pt x="116461" y="883826"/>
                  </a:lnTo>
                  <a:lnTo>
                    <a:pt x="80522" y="946740"/>
                  </a:lnTo>
                  <a:lnTo>
                    <a:pt x="76283" y="953844"/>
                  </a:lnTo>
                  <a:lnTo>
                    <a:pt x="69776" y="960687"/>
                  </a:lnTo>
                  <a:lnTo>
                    <a:pt x="61616" y="968167"/>
                  </a:lnTo>
                  <a:lnTo>
                    <a:pt x="52418" y="977183"/>
                  </a:lnTo>
                  <a:lnTo>
                    <a:pt x="22670" y="908296"/>
                  </a:lnTo>
                  <a:lnTo>
                    <a:pt x="14030" y="887870"/>
                  </a:lnTo>
                  <a:lnTo>
                    <a:pt x="1414" y="844279"/>
                  </a:lnTo>
                  <a:lnTo>
                    <a:pt x="0" y="801560"/>
                  </a:lnTo>
                  <a:lnTo>
                    <a:pt x="9850" y="760462"/>
                  </a:lnTo>
                  <a:lnTo>
                    <a:pt x="31030" y="721737"/>
                  </a:lnTo>
                  <a:lnTo>
                    <a:pt x="62957" y="678861"/>
                  </a:lnTo>
                  <a:lnTo>
                    <a:pt x="96424" y="637048"/>
                  </a:lnTo>
                  <a:lnTo>
                    <a:pt x="131558" y="596696"/>
                  </a:lnTo>
                  <a:lnTo>
                    <a:pt x="168486" y="558207"/>
                  </a:lnTo>
                  <a:lnTo>
                    <a:pt x="208037" y="520255"/>
                  </a:lnTo>
                  <a:lnTo>
                    <a:pt x="248617" y="483310"/>
                  </a:lnTo>
                  <a:lnTo>
                    <a:pt x="289974" y="447166"/>
                  </a:lnTo>
                  <a:lnTo>
                    <a:pt x="331856" y="411613"/>
                  </a:lnTo>
                  <a:lnTo>
                    <a:pt x="374011" y="376445"/>
                  </a:lnTo>
                  <a:lnTo>
                    <a:pt x="416084" y="343221"/>
                  </a:lnTo>
                  <a:lnTo>
                    <a:pt x="459498" y="312052"/>
                  </a:lnTo>
                  <a:lnTo>
                    <a:pt x="504088" y="282704"/>
                  </a:lnTo>
                  <a:lnTo>
                    <a:pt x="549693" y="254942"/>
                  </a:lnTo>
                  <a:lnTo>
                    <a:pt x="596147" y="228531"/>
                  </a:lnTo>
                  <a:lnTo>
                    <a:pt x="643289" y="203238"/>
                  </a:lnTo>
                  <a:lnTo>
                    <a:pt x="697677" y="175430"/>
                  </a:lnTo>
                  <a:lnTo>
                    <a:pt x="703981" y="171067"/>
                  </a:lnTo>
                  <a:lnTo>
                    <a:pt x="710393" y="167264"/>
                  </a:lnTo>
                  <a:lnTo>
                    <a:pt x="709530" y="158602"/>
                  </a:lnTo>
                  <a:lnTo>
                    <a:pt x="576595" y="151281"/>
                  </a:lnTo>
                  <a:lnTo>
                    <a:pt x="537348" y="146315"/>
                  </a:lnTo>
                  <a:lnTo>
                    <a:pt x="514518" y="133675"/>
                  </a:lnTo>
                  <a:lnTo>
                    <a:pt x="504694" y="109411"/>
                  </a:lnTo>
                  <a:lnTo>
                    <a:pt x="504461" y="69575"/>
                  </a:lnTo>
                  <a:lnTo>
                    <a:pt x="505083" y="61379"/>
                  </a:lnTo>
                  <a:lnTo>
                    <a:pt x="510115" y="52849"/>
                  </a:lnTo>
                  <a:lnTo>
                    <a:pt x="508830" y="45315"/>
                  </a:lnTo>
                  <a:lnTo>
                    <a:pt x="529668" y="9380"/>
                  </a:lnTo>
                  <a:lnTo>
                    <a:pt x="628716" y="1461"/>
                  </a:lnTo>
                  <a:lnTo>
                    <a:pt x="707764" y="0"/>
                  </a:lnTo>
                  <a:lnTo>
                    <a:pt x="759295" y="1480"/>
                  </a:lnTo>
                  <a:lnTo>
                    <a:pt x="810677" y="4790"/>
                  </a:lnTo>
                  <a:lnTo>
                    <a:pt x="861895" y="9981"/>
                  </a:lnTo>
                  <a:lnTo>
                    <a:pt x="912936" y="17105"/>
                  </a:lnTo>
                  <a:lnTo>
                    <a:pt x="963783" y="26211"/>
                  </a:lnTo>
                  <a:lnTo>
                    <a:pt x="1005651" y="43071"/>
                  </a:lnTo>
                  <a:lnTo>
                    <a:pt x="1018408" y="84717"/>
                  </a:lnTo>
                  <a:lnTo>
                    <a:pt x="1019706" y="114479"/>
                  </a:lnTo>
                  <a:lnTo>
                    <a:pt x="1019619" y="144402"/>
                  </a:lnTo>
                  <a:lnTo>
                    <a:pt x="1013551" y="203411"/>
                  </a:lnTo>
                  <a:lnTo>
                    <a:pt x="986479" y="245811"/>
                  </a:lnTo>
                  <a:lnTo>
                    <a:pt x="934027" y="289923"/>
                  </a:lnTo>
                  <a:lnTo>
                    <a:pt x="895927" y="323903"/>
                  </a:lnTo>
                  <a:lnTo>
                    <a:pt x="860163" y="360216"/>
                  </a:lnTo>
                  <a:lnTo>
                    <a:pt x="827659" y="399827"/>
                  </a:lnTo>
                  <a:lnTo>
                    <a:pt x="797137" y="444561"/>
                  </a:lnTo>
                  <a:lnTo>
                    <a:pt x="770111" y="490969"/>
                  </a:lnTo>
                  <a:lnTo>
                    <a:pt x="746831" y="539166"/>
                  </a:lnTo>
                  <a:lnTo>
                    <a:pt x="727550" y="589268"/>
                  </a:lnTo>
                  <a:lnTo>
                    <a:pt x="712518" y="641390"/>
                  </a:lnTo>
                  <a:lnTo>
                    <a:pt x="708056" y="657939"/>
                  </a:lnTo>
                  <a:lnTo>
                    <a:pt x="702839" y="668164"/>
                  </a:lnTo>
                  <a:lnTo>
                    <a:pt x="693820" y="676428"/>
                  </a:lnTo>
                  <a:close/>
                </a:path>
              </a:pathLst>
            </a:custGeom>
            <a:solidFill>
              <a:srgbClr val="2B251F"/>
            </a:solidFill>
          </p:spPr>
          <p:txBody>
            <a:bodyPr wrap="square" lIns="0" tIns="0" rIns="0" bIns="0" rtlCol="0"/>
            <a:lstStyle/>
            <a:p>
              <a:endParaRPr/>
            </a:p>
          </p:txBody>
        </p:sp>
        <p:pic>
          <p:nvPicPr>
            <p:cNvPr id="16" name="object 16"/>
            <p:cNvPicPr/>
            <p:nvPr/>
          </p:nvPicPr>
          <p:blipFill>
            <a:blip r:embed="rId3" cstate="print"/>
            <a:stretch>
              <a:fillRect/>
            </a:stretch>
          </p:blipFill>
          <p:spPr>
            <a:xfrm>
              <a:off x="258316" y="6414688"/>
              <a:ext cx="3276599" cy="3448049"/>
            </a:xfrm>
            <a:prstGeom prst="rect">
              <a:avLst/>
            </a:prstGeom>
          </p:spPr>
        </p:pic>
      </p:grpSp>
      <p:grpSp>
        <p:nvGrpSpPr>
          <p:cNvPr id="17" name="object 17"/>
          <p:cNvGrpSpPr/>
          <p:nvPr/>
        </p:nvGrpSpPr>
        <p:grpSpPr>
          <a:xfrm>
            <a:off x="4759624" y="6508640"/>
            <a:ext cx="13528675" cy="3009900"/>
            <a:chOff x="4759624" y="6508640"/>
            <a:chExt cx="13528675" cy="3009900"/>
          </a:xfrm>
        </p:grpSpPr>
        <p:sp>
          <p:nvSpPr>
            <p:cNvPr id="18" name="object 18"/>
            <p:cNvSpPr/>
            <p:nvPr/>
          </p:nvSpPr>
          <p:spPr>
            <a:xfrm>
              <a:off x="10797129" y="7745865"/>
              <a:ext cx="1092835" cy="922019"/>
            </a:xfrm>
            <a:custGeom>
              <a:avLst/>
              <a:gdLst/>
              <a:ahLst/>
              <a:cxnLst/>
              <a:rect l="l" t="t" r="r" b="b"/>
              <a:pathLst>
                <a:path w="1092834" h="922020">
                  <a:moveTo>
                    <a:pt x="709225" y="681181"/>
                  </a:moveTo>
                  <a:lnTo>
                    <a:pt x="692295" y="690346"/>
                  </a:lnTo>
                  <a:lnTo>
                    <a:pt x="684218" y="637929"/>
                  </a:lnTo>
                  <a:lnTo>
                    <a:pt x="686612" y="586508"/>
                  </a:lnTo>
                  <a:lnTo>
                    <a:pt x="696833" y="535254"/>
                  </a:lnTo>
                  <a:lnTo>
                    <a:pt x="712237" y="483340"/>
                  </a:lnTo>
                  <a:lnTo>
                    <a:pt x="730181" y="429937"/>
                  </a:lnTo>
                  <a:lnTo>
                    <a:pt x="689960" y="447916"/>
                  </a:lnTo>
                  <a:lnTo>
                    <a:pt x="613166" y="487513"/>
                  </a:lnTo>
                  <a:lnTo>
                    <a:pt x="570302" y="511412"/>
                  </a:lnTo>
                  <a:lnTo>
                    <a:pt x="527791" y="535850"/>
                  </a:lnTo>
                  <a:lnTo>
                    <a:pt x="485653" y="560860"/>
                  </a:lnTo>
                  <a:lnTo>
                    <a:pt x="443912" y="586477"/>
                  </a:lnTo>
                  <a:lnTo>
                    <a:pt x="402590" y="612733"/>
                  </a:lnTo>
                  <a:lnTo>
                    <a:pt x="361708" y="639663"/>
                  </a:lnTo>
                  <a:lnTo>
                    <a:pt x="321288" y="667300"/>
                  </a:lnTo>
                  <a:lnTo>
                    <a:pt x="281354" y="695678"/>
                  </a:lnTo>
                  <a:lnTo>
                    <a:pt x="241926" y="724830"/>
                  </a:lnTo>
                  <a:lnTo>
                    <a:pt x="203027" y="754790"/>
                  </a:lnTo>
                  <a:lnTo>
                    <a:pt x="164680" y="785592"/>
                  </a:lnTo>
                  <a:lnTo>
                    <a:pt x="111126" y="834531"/>
                  </a:lnTo>
                  <a:lnTo>
                    <a:pt x="68916" y="893961"/>
                  </a:lnTo>
                  <a:lnTo>
                    <a:pt x="63969" y="900655"/>
                  </a:lnTo>
                  <a:lnTo>
                    <a:pt x="56779" y="906878"/>
                  </a:lnTo>
                  <a:lnTo>
                    <a:pt x="47873" y="913584"/>
                  </a:lnTo>
                  <a:lnTo>
                    <a:pt x="37777" y="921725"/>
                  </a:lnTo>
                  <a:lnTo>
                    <a:pt x="14884" y="850243"/>
                  </a:lnTo>
                  <a:lnTo>
                    <a:pt x="8276" y="829064"/>
                  </a:lnTo>
                  <a:lnTo>
                    <a:pt x="0" y="784407"/>
                  </a:lnTo>
                  <a:lnTo>
                    <a:pt x="2839" y="741659"/>
                  </a:lnTo>
                  <a:lnTo>
                    <a:pt x="16784" y="701574"/>
                  </a:lnTo>
                  <a:lnTo>
                    <a:pt x="41824" y="664905"/>
                  </a:lnTo>
                  <a:lnTo>
                    <a:pt x="78025" y="625094"/>
                  </a:lnTo>
                  <a:lnTo>
                    <a:pt x="115661" y="586484"/>
                  </a:lnTo>
                  <a:lnTo>
                    <a:pt x="154819" y="549488"/>
                  </a:lnTo>
                  <a:lnTo>
                    <a:pt x="195585" y="514516"/>
                  </a:lnTo>
                  <a:lnTo>
                    <a:pt x="238922" y="480323"/>
                  </a:lnTo>
                  <a:lnTo>
                    <a:pt x="283187" y="447231"/>
                  </a:lnTo>
                  <a:lnTo>
                    <a:pt x="328150" y="415009"/>
                  </a:lnTo>
                  <a:lnTo>
                    <a:pt x="373579" y="383426"/>
                  </a:lnTo>
                  <a:lnTo>
                    <a:pt x="419242" y="352252"/>
                  </a:lnTo>
                  <a:lnTo>
                    <a:pt x="464630" y="323010"/>
                  </a:lnTo>
                  <a:lnTo>
                    <a:pt x="511154" y="295942"/>
                  </a:lnTo>
                  <a:lnTo>
                    <a:pt x="558674" y="270800"/>
                  </a:lnTo>
                  <a:lnTo>
                    <a:pt x="607050" y="247334"/>
                  </a:lnTo>
                  <a:lnTo>
                    <a:pt x="656142" y="225296"/>
                  </a:lnTo>
                  <a:lnTo>
                    <a:pt x="705809" y="204436"/>
                  </a:lnTo>
                  <a:lnTo>
                    <a:pt x="762975" y="181738"/>
                  </a:lnTo>
                  <a:lnTo>
                    <a:pt x="769714" y="177971"/>
                  </a:lnTo>
                  <a:lnTo>
                    <a:pt x="776506" y="174772"/>
                  </a:lnTo>
                  <a:lnTo>
                    <a:pt x="776505" y="166051"/>
                  </a:lnTo>
                  <a:lnTo>
                    <a:pt x="644280" y="146417"/>
                  </a:lnTo>
                  <a:lnTo>
                    <a:pt x="605521" y="137822"/>
                  </a:lnTo>
                  <a:lnTo>
                    <a:pt x="583947" y="123095"/>
                  </a:lnTo>
                  <a:lnTo>
                    <a:pt x="576537" y="97977"/>
                  </a:lnTo>
                  <a:lnTo>
                    <a:pt x="580271" y="58215"/>
                  </a:lnTo>
                  <a:lnTo>
                    <a:pt x="581709" y="50096"/>
                  </a:lnTo>
                  <a:lnTo>
                    <a:pt x="587591" y="42053"/>
                  </a:lnTo>
                  <a:lnTo>
                    <a:pt x="587057" y="34418"/>
                  </a:lnTo>
                  <a:lnTo>
                    <a:pt x="589063" y="15373"/>
                  </a:lnTo>
                  <a:lnTo>
                    <a:pt x="597752" y="4847"/>
                  </a:lnTo>
                  <a:lnTo>
                    <a:pt x="611476" y="502"/>
                  </a:lnTo>
                  <a:lnTo>
                    <a:pt x="628587" y="0"/>
                  </a:lnTo>
                  <a:lnTo>
                    <a:pt x="711328" y="1789"/>
                  </a:lnTo>
                  <a:lnTo>
                    <a:pt x="790533" y="7663"/>
                  </a:lnTo>
                  <a:lnTo>
                    <a:pt x="841925" y="13920"/>
                  </a:lnTo>
                  <a:lnTo>
                    <a:pt x="892985" y="21988"/>
                  </a:lnTo>
                  <a:lnTo>
                    <a:pt x="943694" y="31917"/>
                  </a:lnTo>
                  <a:lnTo>
                    <a:pt x="994032" y="43758"/>
                  </a:lnTo>
                  <a:lnTo>
                    <a:pt x="1043981" y="57559"/>
                  </a:lnTo>
                  <a:lnTo>
                    <a:pt x="1084176" y="78262"/>
                  </a:lnTo>
                  <a:lnTo>
                    <a:pt x="1092787" y="120992"/>
                  </a:lnTo>
                  <a:lnTo>
                    <a:pt x="1091122" y="150803"/>
                  </a:lnTo>
                  <a:lnTo>
                    <a:pt x="1083185" y="210152"/>
                  </a:lnTo>
                  <a:lnTo>
                    <a:pt x="1069177" y="253293"/>
                  </a:lnTo>
                  <a:lnTo>
                    <a:pt x="1030727" y="289014"/>
                  </a:lnTo>
                  <a:lnTo>
                    <a:pt x="987959" y="317881"/>
                  </a:lnTo>
                  <a:lnTo>
                    <a:pt x="946469" y="348245"/>
                  </a:lnTo>
                  <a:lnTo>
                    <a:pt x="907084" y="381154"/>
                  </a:lnTo>
                  <a:lnTo>
                    <a:pt x="870630" y="417656"/>
                  </a:lnTo>
                  <a:lnTo>
                    <a:pt x="835648" y="459452"/>
                  </a:lnTo>
                  <a:lnTo>
                    <a:pt x="803996" y="503242"/>
                  </a:lnTo>
                  <a:lnTo>
                    <a:pt x="775914" y="549164"/>
                  </a:lnTo>
                  <a:lnTo>
                    <a:pt x="751640" y="597358"/>
                  </a:lnTo>
                  <a:lnTo>
                    <a:pt x="731415" y="647962"/>
                  </a:lnTo>
                  <a:lnTo>
                    <a:pt x="725305" y="664057"/>
                  </a:lnTo>
                  <a:lnTo>
                    <a:pt x="719068" y="673774"/>
                  </a:lnTo>
                  <a:lnTo>
                    <a:pt x="709225" y="681181"/>
                  </a:lnTo>
                  <a:close/>
                </a:path>
              </a:pathLst>
            </a:custGeom>
            <a:solidFill>
              <a:srgbClr val="2B251F"/>
            </a:solidFill>
          </p:spPr>
          <p:txBody>
            <a:bodyPr wrap="square" lIns="0" tIns="0" rIns="0" bIns="0" rtlCol="0"/>
            <a:lstStyle/>
            <a:p>
              <a:endParaRPr/>
            </a:p>
          </p:txBody>
        </p:sp>
        <p:pic>
          <p:nvPicPr>
            <p:cNvPr id="19" name="object 19"/>
            <p:cNvPicPr/>
            <p:nvPr/>
          </p:nvPicPr>
          <p:blipFill>
            <a:blip r:embed="rId4" cstate="print"/>
            <a:stretch>
              <a:fillRect/>
            </a:stretch>
          </p:blipFill>
          <p:spPr>
            <a:xfrm>
              <a:off x="4759624" y="6508640"/>
              <a:ext cx="6000749" cy="3009899"/>
            </a:xfrm>
            <a:prstGeom prst="rect">
              <a:avLst/>
            </a:prstGeom>
          </p:spPr>
        </p:pic>
        <p:pic>
          <p:nvPicPr>
            <p:cNvPr id="20" name="object 20"/>
            <p:cNvPicPr/>
            <p:nvPr/>
          </p:nvPicPr>
          <p:blipFill>
            <a:blip r:embed="rId5" cstate="print"/>
            <a:stretch>
              <a:fillRect/>
            </a:stretch>
          </p:blipFill>
          <p:spPr>
            <a:xfrm>
              <a:off x="11828065" y="6623863"/>
              <a:ext cx="6459933" cy="2295524"/>
            </a:xfrm>
            <a:prstGeom prst="rect">
              <a:avLst/>
            </a:prstGeom>
          </p:spPr>
        </p:pic>
      </p:grpSp>
      <p:sp>
        <p:nvSpPr>
          <p:cNvPr id="21" name="object 21"/>
          <p:cNvSpPr txBox="1">
            <a:spLocks noGrp="1"/>
          </p:cNvSpPr>
          <p:nvPr>
            <p:ph type="title"/>
          </p:nvPr>
        </p:nvSpPr>
        <p:spPr>
          <a:xfrm>
            <a:off x="728148" y="365975"/>
            <a:ext cx="14871065" cy="1137285"/>
          </a:xfrm>
          <a:prstGeom prst="rect">
            <a:avLst/>
          </a:prstGeom>
        </p:spPr>
        <p:txBody>
          <a:bodyPr vert="horz" wrap="square" lIns="0" tIns="11430" rIns="0" bIns="0" rtlCol="0">
            <a:spAutoFit/>
          </a:bodyPr>
          <a:lstStyle/>
          <a:p>
            <a:pPr marL="12700">
              <a:lnSpc>
                <a:spcPct val="100000"/>
              </a:lnSpc>
              <a:spcBef>
                <a:spcPts val="90"/>
              </a:spcBef>
            </a:pPr>
            <a:r>
              <a:rPr sz="7300" spc="-385" dirty="0"/>
              <a:t>É</a:t>
            </a:r>
            <a:r>
              <a:rPr sz="7300" spc="-100" dirty="0"/>
              <a:t>t</a:t>
            </a:r>
            <a:r>
              <a:rPr sz="7300" spc="-555" dirty="0"/>
              <a:t>ape</a:t>
            </a:r>
            <a:r>
              <a:rPr sz="7300" spc="-530" dirty="0"/>
              <a:t>s</a:t>
            </a:r>
            <a:r>
              <a:rPr sz="7300" spc="-560" dirty="0"/>
              <a:t> </a:t>
            </a:r>
            <a:r>
              <a:rPr sz="7300" spc="-440" dirty="0"/>
              <a:t>pou</a:t>
            </a:r>
            <a:r>
              <a:rPr sz="7300" spc="-185" dirty="0"/>
              <a:t>r</a:t>
            </a:r>
            <a:r>
              <a:rPr sz="7300" spc="-560" dirty="0"/>
              <a:t> </a:t>
            </a:r>
            <a:r>
              <a:rPr sz="7300" spc="-600" dirty="0"/>
              <a:t>ex</a:t>
            </a:r>
            <a:r>
              <a:rPr sz="7300" spc="-720" dirty="0"/>
              <a:t>é</a:t>
            </a:r>
            <a:r>
              <a:rPr sz="7300" spc="-409" dirty="0"/>
              <a:t>c</a:t>
            </a:r>
            <a:r>
              <a:rPr sz="7300" spc="-370" dirty="0"/>
              <a:t>u</a:t>
            </a:r>
            <a:r>
              <a:rPr sz="7300" spc="-100" dirty="0"/>
              <a:t>t</a:t>
            </a:r>
            <a:r>
              <a:rPr sz="7300" spc="-720" dirty="0"/>
              <a:t>e</a:t>
            </a:r>
            <a:r>
              <a:rPr sz="7300" spc="-185" dirty="0"/>
              <a:t>r</a:t>
            </a:r>
            <a:r>
              <a:rPr sz="7300" spc="-560" dirty="0"/>
              <a:t> </a:t>
            </a:r>
            <a:r>
              <a:rPr sz="7300" spc="70" dirty="0"/>
              <a:t>l</a:t>
            </a:r>
            <a:r>
              <a:rPr sz="7300" spc="-229" dirty="0"/>
              <a:t>'</a:t>
            </a:r>
            <a:r>
              <a:rPr sz="7300" spc="-515" dirty="0"/>
              <a:t>a</a:t>
            </a:r>
            <a:r>
              <a:rPr sz="7300" spc="70" dirty="0"/>
              <a:t>l</a:t>
            </a:r>
            <a:r>
              <a:rPr sz="7300" spc="-595" dirty="0"/>
              <a:t>g</a:t>
            </a:r>
            <a:r>
              <a:rPr sz="7300" spc="-350" dirty="0"/>
              <a:t>or</a:t>
            </a:r>
            <a:r>
              <a:rPr sz="7300" spc="125" dirty="0"/>
              <a:t>i</a:t>
            </a:r>
            <a:r>
              <a:rPr sz="7300" spc="-100" dirty="0"/>
              <a:t>t</a:t>
            </a:r>
            <a:r>
              <a:rPr sz="7300" spc="-285" dirty="0"/>
              <a:t>h</a:t>
            </a:r>
            <a:r>
              <a:rPr sz="7300" spc="-565" dirty="0"/>
              <a:t>m</a:t>
            </a:r>
            <a:r>
              <a:rPr sz="7300" spc="-720" dirty="0"/>
              <a:t>e</a:t>
            </a:r>
            <a:r>
              <a:rPr sz="7300" spc="-560" dirty="0"/>
              <a:t> </a:t>
            </a:r>
            <a:r>
              <a:rPr sz="7300" spc="-40" dirty="0"/>
              <a:t>A</a:t>
            </a:r>
            <a:r>
              <a:rPr sz="7300" spc="-430" dirty="0"/>
              <a:t>p</a:t>
            </a:r>
            <a:r>
              <a:rPr sz="7300" spc="-185" dirty="0"/>
              <a:t>r</a:t>
            </a:r>
            <a:r>
              <a:rPr sz="7300" spc="125" dirty="0"/>
              <a:t>i</a:t>
            </a:r>
            <a:r>
              <a:rPr sz="7300" spc="-350" dirty="0"/>
              <a:t>or</a:t>
            </a:r>
            <a:r>
              <a:rPr sz="7300" spc="125" dirty="0"/>
              <a:t>i</a:t>
            </a:r>
            <a:endParaRPr sz="7300"/>
          </a:p>
        </p:txBody>
      </p:sp>
      <p:sp>
        <p:nvSpPr>
          <p:cNvPr id="22" name="object 22"/>
          <p:cNvSpPr txBox="1"/>
          <p:nvPr/>
        </p:nvSpPr>
        <p:spPr>
          <a:xfrm>
            <a:off x="1882937" y="2037037"/>
            <a:ext cx="471805" cy="470534"/>
          </a:xfrm>
          <a:prstGeom prst="rect">
            <a:avLst/>
          </a:prstGeom>
        </p:spPr>
        <p:txBody>
          <a:bodyPr vert="horz" wrap="square" lIns="0" tIns="14604" rIns="0" bIns="0" rtlCol="0">
            <a:spAutoFit/>
          </a:bodyPr>
          <a:lstStyle/>
          <a:p>
            <a:pPr marL="12700">
              <a:lnSpc>
                <a:spcPct val="100000"/>
              </a:lnSpc>
              <a:spcBef>
                <a:spcPts val="114"/>
              </a:spcBef>
            </a:pPr>
            <a:r>
              <a:rPr sz="2900" spc="135" dirty="0">
                <a:solidFill>
                  <a:srgbClr val="2B251F"/>
                </a:solidFill>
                <a:latin typeface="Microsoft Sans Serif"/>
                <a:cs typeface="Microsoft Sans Serif"/>
              </a:rPr>
              <a:t>0</a:t>
            </a:r>
            <a:r>
              <a:rPr sz="2900" spc="140" dirty="0">
                <a:solidFill>
                  <a:srgbClr val="2B251F"/>
                </a:solidFill>
                <a:latin typeface="Microsoft Sans Serif"/>
                <a:cs typeface="Microsoft Sans Serif"/>
              </a:rPr>
              <a:t>3</a:t>
            </a:r>
            <a:endParaRPr sz="2900">
              <a:latin typeface="Microsoft Sans Serif"/>
              <a:cs typeface="Microsoft Sans Serif"/>
            </a:endParaRPr>
          </a:p>
        </p:txBody>
      </p:sp>
      <p:sp>
        <p:nvSpPr>
          <p:cNvPr id="23" name="object 23"/>
          <p:cNvSpPr txBox="1"/>
          <p:nvPr/>
        </p:nvSpPr>
        <p:spPr>
          <a:xfrm>
            <a:off x="1882937" y="4156456"/>
            <a:ext cx="471805" cy="470534"/>
          </a:xfrm>
          <a:prstGeom prst="rect">
            <a:avLst/>
          </a:prstGeom>
        </p:spPr>
        <p:txBody>
          <a:bodyPr vert="horz" wrap="square" lIns="0" tIns="14604" rIns="0" bIns="0" rtlCol="0">
            <a:spAutoFit/>
          </a:bodyPr>
          <a:lstStyle/>
          <a:p>
            <a:pPr marL="12700">
              <a:lnSpc>
                <a:spcPct val="100000"/>
              </a:lnSpc>
              <a:spcBef>
                <a:spcPts val="114"/>
              </a:spcBef>
            </a:pPr>
            <a:r>
              <a:rPr sz="2900" spc="135" dirty="0">
                <a:solidFill>
                  <a:srgbClr val="2B251F"/>
                </a:solidFill>
                <a:latin typeface="Microsoft Sans Serif"/>
                <a:cs typeface="Microsoft Sans Serif"/>
              </a:rPr>
              <a:t>0</a:t>
            </a:r>
            <a:r>
              <a:rPr sz="2900" spc="140" dirty="0">
                <a:solidFill>
                  <a:srgbClr val="2B251F"/>
                </a:solidFill>
                <a:latin typeface="Microsoft Sans Serif"/>
                <a:cs typeface="Microsoft Sans Serif"/>
              </a:rPr>
              <a:t>4</a:t>
            </a:r>
            <a:endParaRPr sz="2900">
              <a:latin typeface="Microsoft Sans Serif"/>
              <a:cs typeface="Microsoft Sans Serif"/>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1"/>
            <a:ext cx="2485390" cy="1960880"/>
          </a:xfrm>
          <a:custGeom>
            <a:avLst/>
            <a:gdLst/>
            <a:ahLst/>
            <a:cxnLst/>
            <a:rect l="l" t="t" r="r" b="b"/>
            <a:pathLst>
              <a:path w="2485390" h="1960880">
                <a:moveTo>
                  <a:pt x="2484882" y="125730"/>
                </a:moveTo>
                <a:lnTo>
                  <a:pt x="2483866" y="84937"/>
                </a:lnTo>
                <a:lnTo>
                  <a:pt x="2481376" y="46164"/>
                </a:lnTo>
                <a:lnTo>
                  <a:pt x="2477376" y="9525"/>
                </a:lnTo>
                <a:lnTo>
                  <a:pt x="2475839" y="0"/>
                </a:lnTo>
                <a:lnTo>
                  <a:pt x="1792693" y="0"/>
                </a:lnTo>
                <a:lnTo>
                  <a:pt x="0" y="0"/>
                </a:lnTo>
                <a:lnTo>
                  <a:pt x="0" y="808812"/>
                </a:lnTo>
                <a:lnTo>
                  <a:pt x="0" y="1296009"/>
                </a:lnTo>
                <a:lnTo>
                  <a:pt x="5626" y="1306106"/>
                </a:lnTo>
                <a:lnTo>
                  <a:pt x="30073" y="1346250"/>
                </a:lnTo>
                <a:lnTo>
                  <a:pt x="56210" y="1385658"/>
                </a:lnTo>
                <a:lnTo>
                  <a:pt x="83972" y="1424292"/>
                </a:lnTo>
                <a:lnTo>
                  <a:pt x="113322" y="1462049"/>
                </a:lnTo>
                <a:lnTo>
                  <a:pt x="144221" y="1498879"/>
                </a:lnTo>
                <a:lnTo>
                  <a:pt x="176631" y="1534706"/>
                </a:lnTo>
                <a:lnTo>
                  <a:pt x="210515" y="1569453"/>
                </a:lnTo>
                <a:lnTo>
                  <a:pt x="245808" y="1603057"/>
                </a:lnTo>
                <a:lnTo>
                  <a:pt x="282498" y="1635455"/>
                </a:lnTo>
                <a:lnTo>
                  <a:pt x="320522" y="1666570"/>
                </a:lnTo>
                <a:lnTo>
                  <a:pt x="359854" y="1696326"/>
                </a:lnTo>
                <a:lnTo>
                  <a:pt x="400443" y="1724672"/>
                </a:lnTo>
                <a:lnTo>
                  <a:pt x="442252" y="1751507"/>
                </a:lnTo>
                <a:lnTo>
                  <a:pt x="485241" y="1776793"/>
                </a:lnTo>
                <a:lnTo>
                  <a:pt x="529361" y="1800440"/>
                </a:lnTo>
                <a:lnTo>
                  <a:pt x="574573" y="1822373"/>
                </a:lnTo>
                <a:lnTo>
                  <a:pt x="620839" y="1842554"/>
                </a:lnTo>
                <a:lnTo>
                  <a:pt x="668121" y="1860880"/>
                </a:lnTo>
                <a:lnTo>
                  <a:pt x="719074" y="1878799"/>
                </a:lnTo>
                <a:lnTo>
                  <a:pt x="768819" y="1895005"/>
                </a:lnTo>
                <a:lnTo>
                  <a:pt x="817460" y="1909470"/>
                </a:lnTo>
                <a:lnTo>
                  <a:pt x="865111" y="1922183"/>
                </a:lnTo>
                <a:lnTo>
                  <a:pt x="911860" y="1933117"/>
                </a:lnTo>
                <a:lnTo>
                  <a:pt x="957834" y="1942249"/>
                </a:lnTo>
                <a:lnTo>
                  <a:pt x="1003122" y="1949551"/>
                </a:lnTo>
                <a:lnTo>
                  <a:pt x="1047826" y="1955012"/>
                </a:lnTo>
                <a:lnTo>
                  <a:pt x="1092060" y="1958594"/>
                </a:lnTo>
                <a:lnTo>
                  <a:pt x="1135926" y="1960283"/>
                </a:lnTo>
                <a:lnTo>
                  <a:pt x="1179525" y="1960067"/>
                </a:lnTo>
                <a:lnTo>
                  <a:pt x="1222971" y="1957908"/>
                </a:lnTo>
                <a:lnTo>
                  <a:pt x="1266355" y="1953793"/>
                </a:lnTo>
                <a:lnTo>
                  <a:pt x="1309789" y="1947697"/>
                </a:lnTo>
                <a:lnTo>
                  <a:pt x="1353388" y="1939594"/>
                </a:lnTo>
                <a:lnTo>
                  <a:pt x="1397241" y="1929472"/>
                </a:lnTo>
                <a:lnTo>
                  <a:pt x="1441450" y="1917306"/>
                </a:lnTo>
                <a:lnTo>
                  <a:pt x="1486128" y="1903056"/>
                </a:lnTo>
                <a:lnTo>
                  <a:pt x="1531391" y="1886724"/>
                </a:lnTo>
                <a:lnTo>
                  <a:pt x="1577314" y="1868284"/>
                </a:lnTo>
                <a:lnTo>
                  <a:pt x="1624037" y="1847697"/>
                </a:lnTo>
                <a:lnTo>
                  <a:pt x="1671637" y="1824951"/>
                </a:lnTo>
                <a:lnTo>
                  <a:pt x="1720227" y="1800034"/>
                </a:lnTo>
                <a:lnTo>
                  <a:pt x="1769922" y="1772907"/>
                </a:lnTo>
                <a:lnTo>
                  <a:pt x="1820811" y="1743557"/>
                </a:lnTo>
                <a:lnTo>
                  <a:pt x="1880196" y="1701901"/>
                </a:lnTo>
                <a:lnTo>
                  <a:pt x="1909457" y="1676628"/>
                </a:lnTo>
                <a:lnTo>
                  <a:pt x="1938375" y="1648574"/>
                </a:lnTo>
                <a:lnTo>
                  <a:pt x="1966925" y="1617878"/>
                </a:lnTo>
                <a:lnTo>
                  <a:pt x="1995068" y="1584693"/>
                </a:lnTo>
                <a:lnTo>
                  <a:pt x="2022767" y="1549133"/>
                </a:lnTo>
                <a:lnTo>
                  <a:pt x="2049995" y="1511376"/>
                </a:lnTo>
                <a:lnTo>
                  <a:pt x="2076716" y="1471536"/>
                </a:lnTo>
                <a:lnTo>
                  <a:pt x="2102904" y="1429753"/>
                </a:lnTo>
                <a:lnTo>
                  <a:pt x="2128520" y="1386179"/>
                </a:lnTo>
                <a:lnTo>
                  <a:pt x="2153526" y="1340954"/>
                </a:lnTo>
                <a:lnTo>
                  <a:pt x="2177885" y="1294218"/>
                </a:lnTo>
                <a:lnTo>
                  <a:pt x="2201583" y="1246111"/>
                </a:lnTo>
                <a:lnTo>
                  <a:pt x="2224570" y="1196771"/>
                </a:lnTo>
                <a:lnTo>
                  <a:pt x="2246820" y="1146352"/>
                </a:lnTo>
                <a:lnTo>
                  <a:pt x="2268296" y="1094968"/>
                </a:lnTo>
                <a:lnTo>
                  <a:pt x="2288959" y="1042784"/>
                </a:lnTo>
                <a:lnTo>
                  <a:pt x="2308783" y="989926"/>
                </a:lnTo>
                <a:lnTo>
                  <a:pt x="2327745" y="936548"/>
                </a:lnTo>
                <a:lnTo>
                  <a:pt x="2345791" y="882789"/>
                </a:lnTo>
                <a:lnTo>
                  <a:pt x="2362885" y="828776"/>
                </a:lnTo>
                <a:lnTo>
                  <a:pt x="2379027" y="774661"/>
                </a:lnTo>
                <a:lnTo>
                  <a:pt x="2394153" y="720585"/>
                </a:lnTo>
                <a:lnTo>
                  <a:pt x="2408237" y="666673"/>
                </a:lnTo>
                <a:lnTo>
                  <a:pt x="2421242" y="613092"/>
                </a:lnTo>
                <a:lnTo>
                  <a:pt x="2433142" y="559968"/>
                </a:lnTo>
                <a:lnTo>
                  <a:pt x="2443899" y="507441"/>
                </a:lnTo>
                <a:lnTo>
                  <a:pt x="2453487" y="455663"/>
                </a:lnTo>
                <a:lnTo>
                  <a:pt x="2461869" y="404761"/>
                </a:lnTo>
                <a:lnTo>
                  <a:pt x="2469007" y="354876"/>
                </a:lnTo>
                <a:lnTo>
                  <a:pt x="2474861" y="306158"/>
                </a:lnTo>
                <a:lnTo>
                  <a:pt x="2479421" y="258749"/>
                </a:lnTo>
                <a:lnTo>
                  <a:pt x="2482621" y="212775"/>
                </a:lnTo>
                <a:lnTo>
                  <a:pt x="2484463" y="168389"/>
                </a:lnTo>
                <a:lnTo>
                  <a:pt x="2484882" y="125730"/>
                </a:lnTo>
                <a:close/>
              </a:path>
            </a:pathLst>
          </a:custGeom>
          <a:solidFill>
            <a:srgbClr val="D9D9D9"/>
          </a:solidFill>
        </p:spPr>
        <p:txBody>
          <a:bodyPr wrap="square" lIns="0" tIns="0" rIns="0" bIns="0" rtlCol="0"/>
          <a:lstStyle/>
          <a:p>
            <a:endParaRPr/>
          </a:p>
        </p:txBody>
      </p:sp>
      <p:sp>
        <p:nvSpPr>
          <p:cNvPr id="3" name="object 3"/>
          <p:cNvSpPr/>
          <p:nvPr/>
        </p:nvSpPr>
        <p:spPr>
          <a:xfrm>
            <a:off x="0" y="2516093"/>
            <a:ext cx="1369060" cy="3248660"/>
          </a:xfrm>
          <a:custGeom>
            <a:avLst/>
            <a:gdLst/>
            <a:ahLst/>
            <a:cxnLst/>
            <a:rect l="l" t="t" r="r" b="b"/>
            <a:pathLst>
              <a:path w="1369060" h="3248660">
                <a:moveTo>
                  <a:pt x="0" y="94259"/>
                </a:moveTo>
                <a:lnTo>
                  <a:pt x="0" y="52913"/>
                </a:lnTo>
                <a:lnTo>
                  <a:pt x="77140" y="34368"/>
                </a:lnTo>
                <a:lnTo>
                  <a:pt x="337646" y="3251"/>
                </a:lnTo>
                <a:lnTo>
                  <a:pt x="507448" y="0"/>
                </a:lnTo>
                <a:lnTo>
                  <a:pt x="568139" y="3588"/>
                </a:lnTo>
                <a:lnTo>
                  <a:pt x="630036" y="10460"/>
                </a:lnTo>
                <a:lnTo>
                  <a:pt x="693979" y="22880"/>
                </a:lnTo>
                <a:lnTo>
                  <a:pt x="759187" y="41044"/>
                </a:lnTo>
                <a:lnTo>
                  <a:pt x="769880" y="44723"/>
                </a:lnTo>
                <a:lnTo>
                  <a:pt x="484962" y="44723"/>
                </a:lnTo>
                <a:lnTo>
                  <a:pt x="320189" y="47921"/>
                </a:lnTo>
                <a:lnTo>
                  <a:pt x="67367" y="78099"/>
                </a:lnTo>
                <a:lnTo>
                  <a:pt x="0" y="94259"/>
                </a:lnTo>
                <a:close/>
              </a:path>
              <a:path w="1369060" h="3248660">
                <a:moveTo>
                  <a:pt x="0" y="3248659"/>
                </a:moveTo>
                <a:lnTo>
                  <a:pt x="0" y="3205171"/>
                </a:lnTo>
                <a:lnTo>
                  <a:pt x="4065" y="3203662"/>
                </a:lnTo>
                <a:lnTo>
                  <a:pt x="52135" y="3184683"/>
                </a:lnTo>
                <a:lnTo>
                  <a:pt x="100442" y="3164493"/>
                </a:lnTo>
                <a:lnTo>
                  <a:pt x="148977" y="3143111"/>
                </a:lnTo>
                <a:lnTo>
                  <a:pt x="197731" y="3120552"/>
                </a:lnTo>
                <a:lnTo>
                  <a:pt x="241866" y="3098811"/>
                </a:lnTo>
                <a:lnTo>
                  <a:pt x="284876" y="3075946"/>
                </a:lnTo>
                <a:lnTo>
                  <a:pt x="326777" y="3051977"/>
                </a:lnTo>
                <a:lnTo>
                  <a:pt x="367583" y="3026924"/>
                </a:lnTo>
                <a:lnTo>
                  <a:pt x="407310" y="3000808"/>
                </a:lnTo>
                <a:lnTo>
                  <a:pt x="445973" y="2973649"/>
                </a:lnTo>
                <a:lnTo>
                  <a:pt x="483587" y="2945469"/>
                </a:lnTo>
                <a:lnTo>
                  <a:pt x="520168" y="2916287"/>
                </a:lnTo>
                <a:lnTo>
                  <a:pt x="555729" y="2886124"/>
                </a:lnTo>
                <a:lnTo>
                  <a:pt x="590288" y="2855001"/>
                </a:lnTo>
                <a:lnTo>
                  <a:pt x="623858" y="2822938"/>
                </a:lnTo>
                <a:lnTo>
                  <a:pt x="656456" y="2789955"/>
                </a:lnTo>
                <a:lnTo>
                  <a:pt x="688095" y="2756073"/>
                </a:lnTo>
                <a:lnTo>
                  <a:pt x="718792" y="2721313"/>
                </a:lnTo>
                <a:lnTo>
                  <a:pt x="748561" y="2685694"/>
                </a:lnTo>
                <a:lnTo>
                  <a:pt x="777418" y="2649238"/>
                </a:lnTo>
                <a:lnTo>
                  <a:pt x="805378" y="2611965"/>
                </a:lnTo>
                <a:lnTo>
                  <a:pt x="832456" y="2573896"/>
                </a:lnTo>
                <a:lnTo>
                  <a:pt x="858666" y="2535050"/>
                </a:lnTo>
                <a:lnTo>
                  <a:pt x="884026" y="2495449"/>
                </a:lnTo>
                <a:lnTo>
                  <a:pt x="908548" y="2455113"/>
                </a:lnTo>
                <a:lnTo>
                  <a:pt x="932250" y="2414062"/>
                </a:lnTo>
                <a:lnTo>
                  <a:pt x="955145" y="2372317"/>
                </a:lnTo>
                <a:lnTo>
                  <a:pt x="977249" y="2329899"/>
                </a:lnTo>
                <a:lnTo>
                  <a:pt x="998577" y="2286828"/>
                </a:lnTo>
                <a:lnTo>
                  <a:pt x="1019145" y="2243124"/>
                </a:lnTo>
                <a:lnTo>
                  <a:pt x="1038967" y="2198808"/>
                </a:lnTo>
                <a:lnTo>
                  <a:pt x="1058058" y="2153900"/>
                </a:lnTo>
                <a:lnTo>
                  <a:pt x="1076435" y="2108421"/>
                </a:lnTo>
                <a:lnTo>
                  <a:pt x="1094112" y="2062392"/>
                </a:lnTo>
                <a:lnTo>
                  <a:pt x="1111103" y="2015833"/>
                </a:lnTo>
                <a:lnTo>
                  <a:pt x="1127425" y="1968764"/>
                </a:lnTo>
                <a:lnTo>
                  <a:pt x="1143093" y="1921206"/>
                </a:lnTo>
                <a:lnTo>
                  <a:pt x="1158121" y="1873179"/>
                </a:lnTo>
                <a:lnTo>
                  <a:pt x="1172525" y="1824704"/>
                </a:lnTo>
                <a:lnTo>
                  <a:pt x="1186320" y="1775802"/>
                </a:lnTo>
                <a:lnTo>
                  <a:pt x="1199521" y="1726492"/>
                </a:lnTo>
                <a:lnTo>
                  <a:pt x="1212144" y="1676796"/>
                </a:lnTo>
                <a:lnTo>
                  <a:pt x="1224203" y="1626734"/>
                </a:lnTo>
                <a:lnTo>
                  <a:pt x="1235714" y="1576326"/>
                </a:lnTo>
                <a:lnTo>
                  <a:pt x="1246691" y="1525593"/>
                </a:lnTo>
                <a:lnTo>
                  <a:pt x="1257151" y="1474556"/>
                </a:lnTo>
                <a:lnTo>
                  <a:pt x="1267107" y="1423234"/>
                </a:lnTo>
                <a:lnTo>
                  <a:pt x="1276576" y="1371649"/>
                </a:lnTo>
                <a:lnTo>
                  <a:pt x="1285573" y="1319820"/>
                </a:lnTo>
                <a:lnTo>
                  <a:pt x="1294112" y="1267769"/>
                </a:lnTo>
                <a:lnTo>
                  <a:pt x="1302209" y="1215516"/>
                </a:lnTo>
                <a:lnTo>
                  <a:pt x="1311027" y="1148375"/>
                </a:lnTo>
                <a:lnTo>
                  <a:pt x="1316971" y="1083507"/>
                </a:lnTo>
                <a:lnTo>
                  <a:pt x="1320144" y="1020886"/>
                </a:lnTo>
                <a:lnTo>
                  <a:pt x="1320649" y="960488"/>
                </a:lnTo>
                <a:lnTo>
                  <a:pt x="1318589" y="902286"/>
                </a:lnTo>
                <a:lnTo>
                  <a:pt x="1314066" y="846255"/>
                </a:lnTo>
                <a:lnTo>
                  <a:pt x="1307184" y="792370"/>
                </a:lnTo>
                <a:lnTo>
                  <a:pt x="1298046" y="740605"/>
                </a:lnTo>
                <a:lnTo>
                  <a:pt x="1286754" y="690934"/>
                </a:lnTo>
                <a:lnTo>
                  <a:pt x="1273412" y="643332"/>
                </a:lnTo>
                <a:lnTo>
                  <a:pt x="1258122" y="597773"/>
                </a:lnTo>
                <a:lnTo>
                  <a:pt x="1240987" y="554232"/>
                </a:lnTo>
                <a:lnTo>
                  <a:pt x="1222110" y="512684"/>
                </a:lnTo>
                <a:lnTo>
                  <a:pt x="1201594" y="473102"/>
                </a:lnTo>
                <a:lnTo>
                  <a:pt x="1179542" y="435461"/>
                </a:lnTo>
                <a:lnTo>
                  <a:pt x="1156056" y="399736"/>
                </a:lnTo>
                <a:lnTo>
                  <a:pt x="1131241" y="365900"/>
                </a:lnTo>
                <a:lnTo>
                  <a:pt x="1105198" y="333930"/>
                </a:lnTo>
                <a:lnTo>
                  <a:pt x="1078030" y="303798"/>
                </a:lnTo>
                <a:lnTo>
                  <a:pt x="1049841" y="275480"/>
                </a:lnTo>
                <a:lnTo>
                  <a:pt x="1020733" y="248950"/>
                </a:lnTo>
                <a:lnTo>
                  <a:pt x="990810" y="224182"/>
                </a:lnTo>
                <a:lnTo>
                  <a:pt x="960173" y="201150"/>
                </a:lnTo>
                <a:lnTo>
                  <a:pt x="897174" y="160196"/>
                </a:lnTo>
                <a:lnTo>
                  <a:pt x="832557" y="125883"/>
                </a:lnTo>
                <a:lnTo>
                  <a:pt x="767147" y="98006"/>
                </a:lnTo>
                <a:lnTo>
                  <a:pt x="701767" y="76362"/>
                </a:lnTo>
                <a:lnTo>
                  <a:pt x="637240" y="60745"/>
                </a:lnTo>
                <a:lnTo>
                  <a:pt x="574390" y="50951"/>
                </a:lnTo>
                <a:lnTo>
                  <a:pt x="484962" y="44723"/>
                </a:lnTo>
                <a:lnTo>
                  <a:pt x="769880" y="44723"/>
                </a:lnTo>
                <a:lnTo>
                  <a:pt x="824881" y="65147"/>
                </a:lnTo>
                <a:lnTo>
                  <a:pt x="890279" y="95383"/>
                </a:lnTo>
                <a:lnTo>
                  <a:pt x="954600" y="131949"/>
                </a:lnTo>
                <a:lnTo>
                  <a:pt x="1017064" y="175039"/>
                </a:lnTo>
                <a:lnTo>
                  <a:pt x="1047356" y="199092"/>
                </a:lnTo>
                <a:lnTo>
                  <a:pt x="1076891" y="224849"/>
                </a:lnTo>
                <a:lnTo>
                  <a:pt x="1105571" y="252335"/>
                </a:lnTo>
                <a:lnTo>
                  <a:pt x="1133300" y="281575"/>
                </a:lnTo>
                <a:lnTo>
                  <a:pt x="1159978" y="312591"/>
                </a:lnTo>
                <a:lnTo>
                  <a:pt x="1185509" y="345410"/>
                </a:lnTo>
                <a:lnTo>
                  <a:pt x="1209795" y="380055"/>
                </a:lnTo>
                <a:lnTo>
                  <a:pt x="1232739" y="416551"/>
                </a:lnTo>
                <a:lnTo>
                  <a:pt x="1254242" y="454922"/>
                </a:lnTo>
                <a:lnTo>
                  <a:pt x="1274208" y="495193"/>
                </a:lnTo>
                <a:lnTo>
                  <a:pt x="1292539" y="537388"/>
                </a:lnTo>
                <a:lnTo>
                  <a:pt x="1309137" y="581531"/>
                </a:lnTo>
                <a:lnTo>
                  <a:pt x="1323904" y="627647"/>
                </a:lnTo>
                <a:lnTo>
                  <a:pt x="1336743" y="675760"/>
                </a:lnTo>
                <a:lnTo>
                  <a:pt x="1347557" y="725895"/>
                </a:lnTo>
                <a:lnTo>
                  <a:pt x="1356248" y="778075"/>
                </a:lnTo>
                <a:lnTo>
                  <a:pt x="1362718" y="832327"/>
                </a:lnTo>
                <a:lnTo>
                  <a:pt x="1366870" y="888673"/>
                </a:lnTo>
                <a:lnTo>
                  <a:pt x="1368605" y="947138"/>
                </a:lnTo>
                <a:lnTo>
                  <a:pt x="1367828" y="1007747"/>
                </a:lnTo>
                <a:lnTo>
                  <a:pt x="1364439" y="1070524"/>
                </a:lnTo>
                <a:lnTo>
                  <a:pt x="1358342" y="1135494"/>
                </a:lnTo>
                <a:lnTo>
                  <a:pt x="1349438" y="1202681"/>
                </a:lnTo>
                <a:lnTo>
                  <a:pt x="1341427" y="1254167"/>
                </a:lnTo>
                <a:lnTo>
                  <a:pt x="1332999" y="1305463"/>
                </a:lnTo>
                <a:lnTo>
                  <a:pt x="1324141" y="1356549"/>
                </a:lnTo>
                <a:lnTo>
                  <a:pt x="1314837" y="1407408"/>
                </a:lnTo>
                <a:lnTo>
                  <a:pt x="1305076" y="1458020"/>
                </a:lnTo>
                <a:lnTo>
                  <a:pt x="1294842" y="1508367"/>
                </a:lnTo>
                <a:lnTo>
                  <a:pt x="1284122" y="1558431"/>
                </a:lnTo>
                <a:lnTo>
                  <a:pt x="1272902" y="1608192"/>
                </a:lnTo>
                <a:lnTo>
                  <a:pt x="1261168" y="1657633"/>
                </a:lnTo>
                <a:lnTo>
                  <a:pt x="1248907" y="1706734"/>
                </a:lnTo>
                <a:lnTo>
                  <a:pt x="1236103" y="1755477"/>
                </a:lnTo>
                <a:lnTo>
                  <a:pt x="1222744" y="1803844"/>
                </a:lnTo>
                <a:lnTo>
                  <a:pt x="1208816" y="1851816"/>
                </a:lnTo>
                <a:lnTo>
                  <a:pt x="1194305" y="1899374"/>
                </a:lnTo>
                <a:lnTo>
                  <a:pt x="1179196" y="1946500"/>
                </a:lnTo>
                <a:lnTo>
                  <a:pt x="1163477" y="1993176"/>
                </a:lnTo>
                <a:lnTo>
                  <a:pt x="1147133" y="2039382"/>
                </a:lnTo>
                <a:lnTo>
                  <a:pt x="1130150" y="2085100"/>
                </a:lnTo>
                <a:lnTo>
                  <a:pt x="1112514" y="2130311"/>
                </a:lnTo>
                <a:lnTo>
                  <a:pt x="1094212" y="2174998"/>
                </a:lnTo>
                <a:lnTo>
                  <a:pt x="1075230" y="2219141"/>
                </a:lnTo>
                <a:lnTo>
                  <a:pt x="1055553" y="2262722"/>
                </a:lnTo>
                <a:lnTo>
                  <a:pt x="1035169" y="2305722"/>
                </a:lnTo>
                <a:lnTo>
                  <a:pt x="1014063" y="2348123"/>
                </a:lnTo>
                <a:lnTo>
                  <a:pt x="992220" y="2389906"/>
                </a:lnTo>
                <a:lnTo>
                  <a:pt x="969629" y="2431053"/>
                </a:lnTo>
                <a:lnTo>
                  <a:pt x="946273" y="2471545"/>
                </a:lnTo>
                <a:lnTo>
                  <a:pt x="922141" y="2511363"/>
                </a:lnTo>
                <a:lnTo>
                  <a:pt x="897217" y="2550489"/>
                </a:lnTo>
                <a:lnTo>
                  <a:pt x="871488" y="2588904"/>
                </a:lnTo>
                <a:lnTo>
                  <a:pt x="844940" y="2626590"/>
                </a:lnTo>
                <a:lnTo>
                  <a:pt x="817559" y="2663528"/>
                </a:lnTo>
                <a:lnTo>
                  <a:pt x="789332" y="2699699"/>
                </a:lnTo>
                <a:lnTo>
                  <a:pt x="760244" y="2735086"/>
                </a:lnTo>
                <a:lnTo>
                  <a:pt x="730281" y="2769669"/>
                </a:lnTo>
                <a:lnTo>
                  <a:pt x="699430" y="2803430"/>
                </a:lnTo>
                <a:lnTo>
                  <a:pt x="667677" y="2836350"/>
                </a:lnTo>
                <a:lnTo>
                  <a:pt x="635008" y="2868411"/>
                </a:lnTo>
                <a:lnTo>
                  <a:pt x="601409" y="2899594"/>
                </a:lnTo>
                <a:lnTo>
                  <a:pt x="566867" y="2929881"/>
                </a:lnTo>
                <a:lnTo>
                  <a:pt x="531366" y="2959253"/>
                </a:lnTo>
                <a:lnTo>
                  <a:pt x="494895" y="2987691"/>
                </a:lnTo>
                <a:lnTo>
                  <a:pt x="457438" y="3015177"/>
                </a:lnTo>
                <a:lnTo>
                  <a:pt x="418981" y="3041692"/>
                </a:lnTo>
                <a:lnTo>
                  <a:pt x="379512" y="3067218"/>
                </a:lnTo>
                <a:lnTo>
                  <a:pt x="339015" y="3091736"/>
                </a:lnTo>
                <a:lnTo>
                  <a:pt x="297478" y="3115228"/>
                </a:lnTo>
                <a:lnTo>
                  <a:pt x="254886" y="3137675"/>
                </a:lnTo>
                <a:lnTo>
                  <a:pt x="211225" y="3159058"/>
                </a:lnTo>
                <a:lnTo>
                  <a:pt x="162109" y="3181703"/>
                </a:lnTo>
                <a:lnTo>
                  <a:pt x="113210" y="3203196"/>
                </a:lnTo>
                <a:lnTo>
                  <a:pt x="64538" y="3223522"/>
                </a:lnTo>
                <a:lnTo>
                  <a:pt x="16100" y="3242665"/>
                </a:lnTo>
                <a:lnTo>
                  <a:pt x="0" y="3248659"/>
                </a:lnTo>
                <a:close/>
              </a:path>
            </a:pathLst>
          </a:custGeom>
          <a:solidFill>
            <a:srgbClr val="004AAC"/>
          </a:solidFill>
        </p:spPr>
        <p:txBody>
          <a:bodyPr wrap="square" lIns="0" tIns="0" rIns="0" bIns="0" rtlCol="0"/>
          <a:lstStyle/>
          <a:p>
            <a:endParaRPr/>
          </a:p>
        </p:txBody>
      </p:sp>
      <p:sp>
        <p:nvSpPr>
          <p:cNvPr id="4" name="object 4"/>
          <p:cNvSpPr/>
          <p:nvPr/>
        </p:nvSpPr>
        <p:spPr>
          <a:xfrm>
            <a:off x="14311261" y="8972536"/>
            <a:ext cx="3977004" cy="1315085"/>
          </a:xfrm>
          <a:custGeom>
            <a:avLst/>
            <a:gdLst/>
            <a:ahLst/>
            <a:cxnLst/>
            <a:rect l="l" t="t" r="r" b="b"/>
            <a:pathLst>
              <a:path w="3977005" h="1315084">
                <a:moveTo>
                  <a:pt x="3976738" y="0"/>
                </a:moveTo>
                <a:lnTo>
                  <a:pt x="3976738" y="1314462"/>
                </a:lnTo>
                <a:lnTo>
                  <a:pt x="0" y="1314462"/>
                </a:lnTo>
                <a:lnTo>
                  <a:pt x="10552" y="1262451"/>
                </a:lnTo>
                <a:lnTo>
                  <a:pt x="26606" y="1200876"/>
                </a:lnTo>
                <a:lnTo>
                  <a:pt x="47034" y="1142659"/>
                </a:lnTo>
                <a:lnTo>
                  <a:pt x="71408" y="1087720"/>
                </a:lnTo>
                <a:lnTo>
                  <a:pt x="99298" y="1035980"/>
                </a:lnTo>
                <a:lnTo>
                  <a:pt x="130277" y="987361"/>
                </a:lnTo>
                <a:lnTo>
                  <a:pt x="163916" y="941784"/>
                </a:lnTo>
                <a:lnTo>
                  <a:pt x="199786" y="899169"/>
                </a:lnTo>
                <a:lnTo>
                  <a:pt x="237459" y="859439"/>
                </a:lnTo>
                <a:lnTo>
                  <a:pt x="276505" y="822513"/>
                </a:lnTo>
                <a:lnTo>
                  <a:pt x="316498" y="788314"/>
                </a:lnTo>
                <a:lnTo>
                  <a:pt x="357007" y="756761"/>
                </a:lnTo>
                <a:lnTo>
                  <a:pt x="397605" y="727778"/>
                </a:lnTo>
                <a:lnTo>
                  <a:pt x="437863" y="701283"/>
                </a:lnTo>
                <a:lnTo>
                  <a:pt x="477352" y="677200"/>
                </a:lnTo>
                <a:lnTo>
                  <a:pt x="515644" y="655448"/>
                </a:lnTo>
                <a:lnTo>
                  <a:pt x="552310" y="635949"/>
                </a:lnTo>
                <a:lnTo>
                  <a:pt x="586922" y="618624"/>
                </a:lnTo>
                <a:lnTo>
                  <a:pt x="648269" y="590180"/>
                </a:lnTo>
                <a:lnTo>
                  <a:pt x="714168" y="561848"/>
                </a:lnTo>
                <a:lnTo>
                  <a:pt x="727454" y="555910"/>
                </a:lnTo>
                <a:lnTo>
                  <a:pt x="777561" y="537783"/>
                </a:lnTo>
                <a:lnTo>
                  <a:pt x="837032" y="519059"/>
                </a:lnTo>
                <a:lnTo>
                  <a:pt x="873572" y="508014"/>
                </a:lnTo>
                <a:lnTo>
                  <a:pt x="914197" y="495984"/>
                </a:lnTo>
                <a:lnTo>
                  <a:pt x="958568" y="483071"/>
                </a:lnTo>
                <a:lnTo>
                  <a:pt x="1006346" y="469380"/>
                </a:lnTo>
                <a:lnTo>
                  <a:pt x="1057194" y="455011"/>
                </a:lnTo>
                <a:lnTo>
                  <a:pt x="1110771" y="440069"/>
                </a:lnTo>
                <a:lnTo>
                  <a:pt x="1166740" y="424656"/>
                </a:lnTo>
                <a:lnTo>
                  <a:pt x="1224763" y="408874"/>
                </a:lnTo>
                <a:lnTo>
                  <a:pt x="1284500" y="392827"/>
                </a:lnTo>
                <a:lnTo>
                  <a:pt x="1345612" y="376618"/>
                </a:lnTo>
                <a:lnTo>
                  <a:pt x="1407763" y="360348"/>
                </a:lnTo>
                <a:lnTo>
                  <a:pt x="1470611" y="344122"/>
                </a:lnTo>
                <a:lnTo>
                  <a:pt x="1533820" y="328041"/>
                </a:lnTo>
                <a:lnTo>
                  <a:pt x="1597050" y="312209"/>
                </a:lnTo>
                <a:lnTo>
                  <a:pt x="1659963" y="296729"/>
                </a:lnTo>
                <a:lnTo>
                  <a:pt x="1722221" y="281702"/>
                </a:lnTo>
                <a:lnTo>
                  <a:pt x="1783484" y="267233"/>
                </a:lnTo>
                <a:lnTo>
                  <a:pt x="1843414" y="253423"/>
                </a:lnTo>
                <a:lnTo>
                  <a:pt x="1901673" y="240376"/>
                </a:lnTo>
                <a:lnTo>
                  <a:pt x="1957921" y="228195"/>
                </a:lnTo>
                <a:lnTo>
                  <a:pt x="2011821" y="216981"/>
                </a:lnTo>
                <a:lnTo>
                  <a:pt x="2063033" y="206839"/>
                </a:lnTo>
                <a:lnTo>
                  <a:pt x="2111219" y="197871"/>
                </a:lnTo>
                <a:lnTo>
                  <a:pt x="2156041" y="190179"/>
                </a:lnTo>
                <a:lnTo>
                  <a:pt x="2197160" y="183867"/>
                </a:lnTo>
                <a:lnTo>
                  <a:pt x="2422190" y="157198"/>
                </a:lnTo>
                <a:lnTo>
                  <a:pt x="2519146" y="146005"/>
                </a:lnTo>
                <a:lnTo>
                  <a:pt x="2571393" y="140007"/>
                </a:lnTo>
                <a:lnTo>
                  <a:pt x="2625854" y="133783"/>
                </a:lnTo>
                <a:lnTo>
                  <a:pt x="2682305" y="127364"/>
                </a:lnTo>
                <a:lnTo>
                  <a:pt x="2740521" y="120782"/>
                </a:lnTo>
                <a:lnTo>
                  <a:pt x="2800278" y="114068"/>
                </a:lnTo>
                <a:lnTo>
                  <a:pt x="2861352" y="107253"/>
                </a:lnTo>
                <a:lnTo>
                  <a:pt x="2923518" y="100368"/>
                </a:lnTo>
                <a:lnTo>
                  <a:pt x="2986554" y="93444"/>
                </a:lnTo>
                <a:lnTo>
                  <a:pt x="3050233" y="86514"/>
                </a:lnTo>
                <a:lnTo>
                  <a:pt x="3114333" y="79608"/>
                </a:lnTo>
                <a:lnTo>
                  <a:pt x="3178629" y="72757"/>
                </a:lnTo>
                <a:lnTo>
                  <a:pt x="3242896" y="65992"/>
                </a:lnTo>
                <a:lnTo>
                  <a:pt x="3306911" y="59346"/>
                </a:lnTo>
                <a:lnTo>
                  <a:pt x="3370449" y="52849"/>
                </a:lnTo>
                <a:lnTo>
                  <a:pt x="3433286" y="46532"/>
                </a:lnTo>
                <a:lnTo>
                  <a:pt x="3495198" y="40427"/>
                </a:lnTo>
                <a:lnTo>
                  <a:pt x="3555961" y="34565"/>
                </a:lnTo>
                <a:lnTo>
                  <a:pt x="3615350" y="28977"/>
                </a:lnTo>
                <a:lnTo>
                  <a:pt x="3673141" y="23694"/>
                </a:lnTo>
                <a:lnTo>
                  <a:pt x="3729111" y="18749"/>
                </a:lnTo>
                <a:lnTo>
                  <a:pt x="3783034" y="14171"/>
                </a:lnTo>
                <a:lnTo>
                  <a:pt x="3883845" y="6245"/>
                </a:lnTo>
                <a:lnTo>
                  <a:pt x="3930284" y="2959"/>
                </a:lnTo>
                <a:lnTo>
                  <a:pt x="3973780" y="166"/>
                </a:lnTo>
                <a:lnTo>
                  <a:pt x="3976738" y="0"/>
                </a:lnTo>
                <a:close/>
              </a:path>
            </a:pathLst>
          </a:custGeom>
          <a:solidFill>
            <a:srgbClr val="004AAC"/>
          </a:solidFill>
        </p:spPr>
        <p:txBody>
          <a:bodyPr wrap="square" lIns="0" tIns="0" rIns="0" bIns="0" rtlCol="0"/>
          <a:lstStyle/>
          <a:p>
            <a:endParaRPr/>
          </a:p>
        </p:txBody>
      </p:sp>
      <p:sp>
        <p:nvSpPr>
          <p:cNvPr id="5" name="object 5"/>
          <p:cNvSpPr txBox="1">
            <a:spLocks noGrp="1"/>
          </p:cNvSpPr>
          <p:nvPr>
            <p:ph type="title"/>
          </p:nvPr>
        </p:nvSpPr>
        <p:spPr>
          <a:xfrm>
            <a:off x="728148" y="365975"/>
            <a:ext cx="14871065" cy="1137285"/>
          </a:xfrm>
          <a:prstGeom prst="rect">
            <a:avLst/>
          </a:prstGeom>
        </p:spPr>
        <p:txBody>
          <a:bodyPr vert="horz" wrap="square" lIns="0" tIns="11430" rIns="0" bIns="0" rtlCol="0">
            <a:spAutoFit/>
          </a:bodyPr>
          <a:lstStyle/>
          <a:p>
            <a:pPr marL="12700">
              <a:lnSpc>
                <a:spcPct val="100000"/>
              </a:lnSpc>
              <a:spcBef>
                <a:spcPts val="90"/>
              </a:spcBef>
            </a:pPr>
            <a:r>
              <a:rPr sz="7300" spc="-385" dirty="0"/>
              <a:t>É</a:t>
            </a:r>
            <a:r>
              <a:rPr sz="7300" spc="-100" dirty="0"/>
              <a:t>t</a:t>
            </a:r>
            <a:r>
              <a:rPr sz="7300" spc="-555" dirty="0"/>
              <a:t>ape</a:t>
            </a:r>
            <a:r>
              <a:rPr sz="7300" spc="-530" dirty="0"/>
              <a:t>s</a:t>
            </a:r>
            <a:r>
              <a:rPr sz="7300" spc="-560" dirty="0"/>
              <a:t> </a:t>
            </a:r>
            <a:r>
              <a:rPr sz="7300" spc="-440" dirty="0"/>
              <a:t>pou</a:t>
            </a:r>
            <a:r>
              <a:rPr sz="7300" spc="-185" dirty="0"/>
              <a:t>r</a:t>
            </a:r>
            <a:r>
              <a:rPr sz="7300" spc="-560" dirty="0"/>
              <a:t> </a:t>
            </a:r>
            <a:r>
              <a:rPr sz="7300" spc="-600" dirty="0"/>
              <a:t>ex</a:t>
            </a:r>
            <a:r>
              <a:rPr sz="7300" spc="-720" dirty="0"/>
              <a:t>é</a:t>
            </a:r>
            <a:r>
              <a:rPr sz="7300" spc="-409" dirty="0"/>
              <a:t>c</a:t>
            </a:r>
            <a:r>
              <a:rPr sz="7300" spc="-370" dirty="0"/>
              <a:t>u</a:t>
            </a:r>
            <a:r>
              <a:rPr sz="7300" spc="-100" dirty="0"/>
              <a:t>t</a:t>
            </a:r>
            <a:r>
              <a:rPr sz="7300" spc="-720" dirty="0"/>
              <a:t>e</a:t>
            </a:r>
            <a:r>
              <a:rPr sz="7300" spc="-185" dirty="0"/>
              <a:t>r</a:t>
            </a:r>
            <a:r>
              <a:rPr sz="7300" spc="-560" dirty="0"/>
              <a:t> </a:t>
            </a:r>
            <a:r>
              <a:rPr sz="7300" spc="70" dirty="0"/>
              <a:t>l</a:t>
            </a:r>
            <a:r>
              <a:rPr sz="7300" spc="-229" dirty="0"/>
              <a:t>'</a:t>
            </a:r>
            <a:r>
              <a:rPr sz="7300" spc="-515" dirty="0"/>
              <a:t>a</a:t>
            </a:r>
            <a:r>
              <a:rPr sz="7300" spc="70" dirty="0"/>
              <a:t>l</a:t>
            </a:r>
            <a:r>
              <a:rPr sz="7300" spc="-595" dirty="0"/>
              <a:t>g</a:t>
            </a:r>
            <a:r>
              <a:rPr sz="7300" spc="-350" dirty="0"/>
              <a:t>or</a:t>
            </a:r>
            <a:r>
              <a:rPr sz="7300" spc="125" dirty="0"/>
              <a:t>i</a:t>
            </a:r>
            <a:r>
              <a:rPr sz="7300" spc="-100" dirty="0"/>
              <a:t>t</a:t>
            </a:r>
            <a:r>
              <a:rPr sz="7300" spc="-285" dirty="0"/>
              <a:t>h</a:t>
            </a:r>
            <a:r>
              <a:rPr sz="7300" spc="-565" dirty="0"/>
              <a:t>m</a:t>
            </a:r>
            <a:r>
              <a:rPr sz="7300" spc="-720" dirty="0"/>
              <a:t>e</a:t>
            </a:r>
            <a:r>
              <a:rPr sz="7300" spc="-560" dirty="0"/>
              <a:t> </a:t>
            </a:r>
            <a:r>
              <a:rPr sz="7300" spc="-40" dirty="0"/>
              <a:t>A</a:t>
            </a:r>
            <a:r>
              <a:rPr sz="7300" spc="-430" dirty="0"/>
              <a:t>p</a:t>
            </a:r>
            <a:r>
              <a:rPr sz="7300" spc="-185" dirty="0"/>
              <a:t>r</a:t>
            </a:r>
            <a:r>
              <a:rPr sz="7300" spc="125" dirty="0"/>
              <a:t>i</a:t>
            </a:r>
            <a:r>
              <a:rPr sz="7300" spc="-350" dirty="0"/>
              <a:t>or</a:t>
            </a:r>
            <a:r>
              <a:rPr sz="7300" spc="125" dirty="0"/>
              <a:t>i</a:t>
            </a:r>
            <a:endParaRPr sz="7300"/>
          </a:p>
        </p:txBody>
      </p:sp>
      <p:pic>
        <p:nvPicPr>
          <p:cNvPr id="6" name="object 6"/>
          <p:cNvPicPr/>
          <p:nvPr/>
        </p:nvPicPr>
        <p:blipFill>
          <a:blip r:embed="rId2" cstate="print"/>
          <a:stretch>
            <a:fillRect/>
          </a:stretch>
        </p:blipFill>
        <p:spPr>
          <a:xfrm>
            <a:off x="2700867" y="1889920"/>
            <a:ext cx="123825" cy="123824"/>
          </a:xfrm>
          <a:prstGeom prst="rect">
            <a:avLst/>
          </a:prstGeom>
        </p:spPr>
      </p:pic>
      <p:pic>
        <p:nvPicPr>
          <p:cNvPr id="7" name="object 7"/>
          <p:cNvPicPr/>
          <p:nvPr/>
        </p:nvPicPr>
        <p:blipFill>
          <a:blip r:embed="rId2" cstate="print"/>
          <a:stretch>
            <a:fillRect/>
          </a:stretch>
        </p:blipFill>
        <p:spPr>
          <a:xfrm>
            <a:off x="2700867" y="5461795"/>
            <a:ext cx="123825" cy="123824"/>
          </a:xfrm>
          <a:prstGeom prst="rect">
            <a:avLst/>
          </a:prstGeom>
        </p:spPr>
      </p:pic>
      <p:grpSp>
        <p:nvGrpSpPr>
          <p:cNvPr id="8" name="object 8"/>
          <p:cNvGrpSpPr/>
          <p:nvPr/>
        </p:nvGrpSpPr>
        <p:grpSpPr>
          <a:xfrm>
            <a:off x="1647818" y="1527797"/>
            <a:ext cx="935990" cy="888365"/>
            <a:chOff x="1647818" y="1527797"/>
            <a:chExt cx="935990" cy="888365"/>
          </a:xfrm>
        </p:grpSpPr>
        <p:sp>
          <p:nvSpPr>
            <p:cNvPr id="9" name="object 9"/>
            <p:cNvSpPr/>
            <p:nvPr/>
          </p:nvSpPr>
          <p:spPr>
            <a:xfrm>
              <a:off x="1647818" y="1527797"/>
              <a:ext cx="935990" cy="875030"/>
            </a:xfrm>
            <a:custGeom>
              <a:avLst/>
              <a:gdLst/>
              <a:ahLst/>
              <a:cxnLst/>
              <a:rect l="l" t="t" r="r" b="b"/>
              <a:pathLst>
                <a:path w="935989" h="875030">
                  <a:moveTo>
                    <a:pt x="428622" y="874493"/>
                  </a:moveTo>
                  <a:lnTo>
                    <a:pt x="382955" y="873340"/>
                  </a:lnTo>
                  <a:lnTo>
                    <a:pt x="337674" y="867405"/>
                  </a:lnTo>
                  <a:lnTo>
                    <a:pt x="293535" y="855501"/>
                  </a:lnTo>
                  <a:lnTo>
                    <a:pt x="251297" y="836440"/>
                  </a:lnTo>
                  <a:lnTo>
                    <a:pt x="211719" y="809036"/>
                  </a:lnTo>
                  <a:lnTo>
                    <a:pt x="175557" y="772101"/>
                  </a:lnTo>
                  <a:lnTo>
                    <a:pt x="124222" y="711759"/>
                  </a:lnTo>
                  <a:lnTo>
                    <a:pt x="83631" y="667874"/>
                  </a:lnTo>
                  <a:lnTo>
                    <a:pt x="52901" y="635673"/>
                  </a:lnTo>
                  <a:lnTo>
                    <a:pt x="17498" y="587230"/>
                  </a:lnTo>
                  <a:lnTo>
                    <a:pt x="7796" y="534576"/>
                  </a:lnTo>
                  <a:lnTo>
                    <a:pt x="630" y="454808"/>
                  </a:lnTo>
                  <a:lnTo>
                    <a:pt x="0" y="405944"/>
                  </a:lnTo>
                  <a:lnTo>
                    <a:pt x="3517" y="353783"/>
                  </a:lnTo>
                  <a:lnTo>
                    <a:pt x="12818" y="300342"/>
                  </a:lnTo>
                  <a:lnTo>
                    <a:pt x="29537" y="247639"/>
                  </a:lnTo>
                  <a:lnTo>
                    <a:pt x="55309" y="197693"/>
                  </a:lnTo>
                  <a:lnTo>
                    <a:pt x="91425" y="143180"/>
                  </a:lnTo>
                  <a:lnTo>
                    <a:pt x="120693" y="104287"/>
                  </a:lnTo>
                  <a:lnTo>
                    <a:pt x="147859" y="76398"/>
                  </a:lnTo>
                  <a:lnTo>
                    <a:pt x="214878" y="35162"/>
                  </a:lnTo>
                  <a:lnTo>
                    <a:pt x="264225" y="12580"/>
                  </a:lnTo>
                  <a:lnTo>
                    <a:pt x="330093" y="0"/>
                  </a:lnTo>
                  <a:lnTo>
                    <a:pt x="372798" y="670"/>
                  </a:lnTo>
                  <a:lnTo>
                    <a:pt x="420255" y="5559"/>
                  </a:lnTo>
                  <a:lnTo>
                    <a:pt x="471143" y="14350"/>
                  </a:lnTo>
                  <a:lnTo>
                    <a:pt x="524140" y="26725"/>
                  </a:lnTo>
                  <a:lnTo>
                    <a:pt x="577925" y="42368"/>
                  </a:lnTo>
                  <a:lnTo>
                    <a:pt x="631176" y="60962"/>
                  </a:lnTo>
                  <a:lnTo>
                    <a:pt x="682572" y="82191"/>
                  </a:lnTo>
                  <a:lnTo>
                    <a:pt x="730791" y="105737"/>
                  </a:lnTo>
                  <a:lnTo>
                    <a:pt x="774511" y="131284"/>
                  </a:lnTo>
                  <a:lnTo>
                    <a:pt x="812412" y="158516"/>
                  </a:lnTo>
                  <a:lnTo>
                    <a:pt x="843171" y="187114"/>
                  </a:lnTo>
                  <a:lnTo>
                    <a:pt x="892793" y="267475"/>
                  </a:lnTo>
                  <a:lnTo>
                    <a:pt x="913228" y="315064"/>
                  </a:lnTo>
                  <a:lnTo>
                    <a:pt x="926995" y="360573"/>
                  </a:lnTo>
                  <a:lnTo>
                    <a:pt x="934311" y="405047"/>
                  </a:lnTo>
                  <a:lnTo>
                    <a:pt x="935397" y="449530"/>
                  </a:lnTo>
                  <a:lnTo>
                    <a:pt x="930472" y="495064"/>
                  </a:lnTo>
                  <a:lnTo>
                    <a:pt x="919756" y="542694"/>
                  </a:lnTo>
                  <a:lnTo>
                    <a:pt x="903468" y="593462"/>
                  </a:lnTo>
                  <a:lnTo>
                    <a:pt x="883892" y="638808"/>
                  </a:lnTo>
                  <a:lnTo>
                    <a:pt x="859350" y="680936"/>
                  </a:lnTo>
                  <a:lnTo>
                    <a:pt x="830455" y="719482"/>
                  </a:lnTo>
                  <a:lnTo>
                    <a:pt x="797820" y="754079"/>
                  </a:lnTo>
                  <a:lnTo>
                    <a:pt x="762057" y="784362"/>
                  </a:lnTo>
                  <a:lnTo>
                    <a:pt x="723780" y="809965"/>
                  </a:lnTo>
                  <a:lnTo>
                    <a:pt x="683600" y="830522"/>
                  </a:lnTo>
                  <a:lnTo>
                    <a:pt x="642130" y="845667"/>
                  </a:lnTo>
                  <a:lnTo>
                    <a:pt x="599984" y="855034"/>
                  </a:lnTo>
                  <a:lnTo>
                    <a:pt x="560355" y="861135"/>
                  </a:lnTo>
                  <a:lnTo>
                    <a:pt x="518080" y="867203"/>
                  </a:lnTo>
                  <a:lnTo>
                    <a:pt x="473917" y="872052"/>
                  </a:lnTo>
                  <a:lnTo>
                    <a:pt x="428622" y="874493"/>
                  </a:lnTo>
                  <a:close/>
                </a:path>
              </a:pathLst>
            </a:custGeom>
            <a:solidFill>
              <a:srgbClr val="5270FF"/>
            </a:solidFill>
          </p:spPr>
          <p:txBody>
            <a:bodyPr wrap="square" lIns="0" tIns="0" rIns="0" bIns="0" rtlCol="0"/>
            <a:lstStyle/>
            <a:p>
              <a:endParaRPr/>
            </a:p>
          </p:txBody>
        </p:sp>
        <p:sp>
          <p:nvSpPr>
            <p:cNvPr id="10" name="object 10"/>
            <p:cNvSpPr/>
            <p:nvPr/>
          </p:nvSpPr>
          <p:spPr>
            <a:xfrm>
              <a:off x="1669290" y="1532748"/>
              <a:ext cx="855980" cy="883285"/>
            </a:xfrm>
            <a:custGeom>
              <a:avLst/>
              <a:gdLst/>
              <a:ahLst/>
              <a:cxnLst/>
              <a:rect l="l" t="t" r="r" b="b"/>
              <a:pathLst>
                <a:path w="855980" h="883285">
                  <a:moveTo>
                    <a:pt x="530780" y="0"/>
                  </a:moveTo>
                  <a:lnTo>
                    <a:pt x="572562" y="2836"/>
                  </a:lnTo>
                  <a:lnTo>
                    <a:pt x="612945" y="10909"/>
                  </a:lnTo>
                  <a:lnTo>
                    <a:pt x="651819" y="24426"/>
                  </a:lnTo>
                  <a:lnTo>
                    <a:pt x="689075" y="43595"/>
                  </a:lnTo>
                  <a:lnTo>
                    <a:pt x="724602" y="68624"/>
                  </a:lnTo>
                  <a:lnTo>
                    <a:pt x="758292" y="99721"/>
                  </a:lnTo>
                  <a:lnTo>
                    <a:pt x="790034" y="137093"/>
                  </a:lnTo>
                  <a:lnTo>
                    <a:pt x="821080" y="187176"/>
                  </a:lnTo>
                  <a:lnTo>
                    <a:pt x="841330" y="238939"/>
                  </a:lnTo>
                  <a:lnTo>
                    <a:pt x="852301" y="291301"/>
                  </a:lnTo>
                  <a:lnTo>
                    <a:pt x="855416" y="342931"/>
                  </a:lnTo>
                  <a:lnTo>
                    <a:pt x="852118" y="392559"/>
                  </a:lnTo>
                  <a:lnTo>
                    <a:pt x="843822" y="439031"/>
                  </a:lnTo>
                  <a:lnTo>
                    <a:pt x="832068" y="480740"/>
                  </a:lnTo>
                  <a:lnTo>
                    <a:pt x="818206" y="516755"/>
                  </a:lnTo>
                  <a:lnTo>
                    <a:pt x="790034" y="566292"/>
                  </a:lnTo>
                  <a:lnTo>
                    <a:pt x="754222" y="611061"/>
                  </a:lnTo>
                  <a:lnTo>
                    <a:pt x="728882" y="640856"/>
                  </a:lnTo>
                  <a:lnTo>
                    <a:pt x="698799" y="673668"/>
                  </a:lnTo>
                  <a:lnTo>
                    <a:pt x="664133" y="708055"/>
                  </a:lnTo>
                  <a:lnTo>
                    <a:pt x="625044" y="742575"/>
                  </a:lnTo>
                  <a:lnTo>
                    <a:pt x="581692" y="775784"/>
                  </a:lnTo>
                  <a:lnTo>
                    <a:pt x="534236" y="806242"/>
                  </a:lnTo>
                  <a:lnTo>
                    <a:pt x="482837" y="832505"/>
                  </a:lnTo>
                  <a:lnTo>
                    <a:pt x="427654" y="853131"/>
                  </a:lnTo>
                  <a:lnTo>
                    <a:pt x="340032" y="874050"/>
                  </a:lnTo>
                  <a:lnTo>
                    <a:pt x="271444" y="882185"/>
                  </a:lnTo>
                  <a:lnTo>
                    <a:pt x="226738" y="883035"/>
                  </a:lnTo>
                  <a:lnTo>
                    <a:pt x="210759" y="882097"/>
                  </a:lnTo>
                  <a:lnTo>
                    <a:pt x="180179" y="877635"/>
                  </a:lnTo>
                  <a:lnTo>
                    <a:pt x="159266" y="871342"/>
                  </a:lnTo>
                  <a:lnTo>
                    <a:pt x="232658" y="871342"/>
                  </a:lnTo>
                  <a:lnTo>
                    <a:pt x="276041" y="870506"/>
                  </a:lnTo>
                  <a:lnTo>
                    <a:pt x="342605" y="862616"/>
                  </a:lnTo>
                  <a:lnTo>
                    <a:pt x="427654" y="842357"/>
                  </a:lnTo>
                  <a:lnTo>
                    <a:pt x="486969" y="819656"/>
                  </a:lnTo>
                  <a:lnTo>
                    <a:pt x="541726" y="790397"/>
                  </a:lnTo>
                  <a:lnTo>
                    <a:pt x="591712" y="756497"/>
                  </a:lnTo>
                  <a:lnTo>
                    <a:pt x="636710" y="719876"/>
                  </a:lnTo>
                  <a:lnTo>
                    <a:pt x="676507" y="682453"/>
                  </a:lnTo>
                  <a:lnTo>
                    <a:pt x="710887" y="646146"/>
                  </a:lnTo>
                  <a:lnTo>
                    <a:pt x="739635" y="612874"/>
                  </a:lnTo>
                  <a:lnTo>
                    <a:pt x="779376" y="563113"/>
                  </a:lnTo>
                  <a:lnTo>
                    <a:pt x="806661" y="514819"/>
                  </a:lnTo>
                  <a:lnTo>
                    <a:pt x="831578" y="438918"/>
                  </a:lnTo>
                  <a:lnTo>
                    <a:pt x="839595" y="393906"/>
                  </a:lnTo>
                  <a:lnTo>
                    <a:pt x="842813" y="345601"/>
                  </a:lnTo>
                  <a:lnTo>
                    <a:pt x="839808" y="295348"/>
                  </a:lnTo>
                  <a:lnTo>
                    <a:pt x="829171" y="244379"/>
                  </a:lnTo>
                  <a:lnTo>
                    <a:pt x="809496" y="193925"/>
                  </a:lnTo>
                  <a:lnTo>
                    <a:pt x="779376" y="145218"/>
                  </a:lnTo>
                  <a:lnTo>
                    <a:pt x="745654" y="105815"/>
                  </a:lnTo>
                  <a:lnTo>
                    <a:pt x="709693" y="73656"/>
                  </a:lnTo>
                  <a:lnTo>
                    <a:pt x="671632" y="48481"/>
                  </a:lnTo>
                  <a:lnTo>
                    <a:pt x="631611" y="30029"/>
                  </a:lnTo>
                  <a:lnTo>
                    <a:pt x="589770" y="18037"/>
                  </a:lnTo>
                  <a:lnTo>
                    <a:pt x="546246" y="12246"/>
                  </a:lnTo>
                  <a:lnTo>
                    <a:pt x="431594" y="12246"/>
                  </a:lnTo>
                  <a:lnTo>
                    <a:pt x="443458" y="9203"/>
                  </a:lnTo>
                  <a:lnTo>
                    <a:pt x="487709" y="2191"/>
                  </a:lnTo>
                  <a:lnTo>
                    <a:pt x="530780" y="0"/>
                  </a:lnTo>
                  <a:close/>
                </a:path>
                <a:path w="855980" h="883285">
                  <a:moveTo>
                    <a:pt x="431594" y="12246"/>
                  </a:moveTo>
                  <a:lnTo>
                    <a:pt x="546246" y="12246"/>
                  </a:lnTo>
                  <a:lnTo>
                    <a:pt x="501181" y="12394"/>
                  </a:lnTo>
                  <a:lnTo>
                    <a:pt x="454712" y="18219"/>
                  </a:lnTo>
                  <a:lnTo>
                    <a:pt x="406980" y="29461"/>
                  </a:lnTo>
                  <a:lnTo>
                    <a:pt x="358123" y="45858"/>
                  </a:lnTo>
                  <a:lnTo>
                    <a:pt x="308282" y="67150"/>
                  </a:lnTo>
                  <a:lnTo>
                    <a:pt x="264447" y="91073"/>
                  </a:lnTo>
                  <a:lnTo>
                    <a:pt x="224976" y="119266"/>
                  </a:lnTo>
                  <a:lnTo>
                    <a:pt x="189629" y="151408"/>
                  </a:lnTo>
                  <a:lnTo>
                    <a:pt x="158165" y="187176"/>
                  </a:lnTo>
                  <a:lnTo>
                    <a:pt x="130346" y="226249"/>
                  </a:lnTo>
                  <a:lnTo>
                    <a:pt x="105931" y="268303"/>
                  </a:lnTo>
                  <a:lnTo>
                    <a:pt x="84680" y="313019"/>
                  </a:lnTo>
                  <a:lnTo>
                    <a:pt x="66353" y="360072"/>
                  </a:lnTo>
                  <a:lnTo>
                    <a:pt x="50711" y="409143"/>
                  </a:lnTo>
                  <a:lnTo>
                    <a:pt x="37513" y="459907"/>
                  </a:lnTo>
                  <a:lnTo>
                    <a:pt x="26519" y="512044"/>
                  </a:lnTo>
                  <a:lnTo>
                    <a:pt x="17490" y="565232"/>
                  </a:lnTo>
                  <a:lnTo>
                    <a:pt x="12635" y="631910"/>
                  </a:lnTo>
                  <a:lnTo>
                    <a:pt x="18586" y="689400"/>
                  </a:lnTo>
                  <a:lnTo>
                    <a:pt x="33609" y="738128"/>
                  </a:lnTo>
                  <a:lnTo>
                    <a:pt x="55970" y="778522"/>
                  </a:lnTo>
                  <a:lnTo>
                    <a:pt x="83934" y="811010"/>
                  </a:lnTo>
                  <a:lnTo>
                    <a:pt x="115769" y="836018"/>
                  </a:lnTo>
                  <a:lnTo>
                    <a:pt x="149740" y="853974"/>
                  </a:lnTo>
                  <a:lnTo>
                    <a:pt x="217154" y="870440"/>
                  </a:lnTo>
                  <a:lnTo>
                    <a:pt x="232658" y="871342"/>
                  </a:lnTo>
                  <a:lnTo>
                    <a:pt x="159266" y="871342"/>
                  </a:lnTo>
                  <a:lnTo>
                    <a:pt x="116582" y="853047"/>
                  </a:lnTo>
                  <a:lnTo>
                    <a:pt x="58413" y="805420"/>
                  </a:lnTo>
                  <a:lnTo>
                    <a:pt x="34617" y="772159"/>
                  </a:lnTo>
                  <a:lnTo>
                    <a:pt x="16082" y="732168"/>
                  </a:lnTo>
                  <a:lnTo>
                    <a:pt x="4109" y="685125"/>
                  </a:lnTo>
                  <a:lnTo>
                    <a:pt x="0" y="630706"/>
                  </a:lnTo>
                  <a:lnTo>
                    <a:pt x="5055" y="568588"/>
                  </a:lnTo>
                  <a:lnTo>
                    <a:pt x="13589" y="518124"/>
                  </a:lnTo>
                  <a:lnTo>
                    <a:pt x="23826" y="468559"/>
                  </a:lnTo>
                  <a:lnTo>
                    <a:pt x="35961" y="420154"/>
                  </a:lnTo>
                  <a:lnTo>
                    <a:pt x="50190" y="373169"/>
                  </a:lnTo>
                  <a:lnTo>
                    <a:pt x="66708" y="327863"/>
                  </a:lnTo>
                  <a:lnTo>
                    <a:pt x="85711" y="284497"/>
                  </a:lnTo>
                  <a:lnTo>
                    <a:pt x="107394" y="243331"/>
                  </a:lnTo>
                  <a:lnTo>
                    <a:pt x="131953" y="204624"/>
                  </a:lnTo>
                  <a:lnTo>
                    <a:pt x="159584" y="168636"/>
                  </a:lnTo>
                  <a:lnTo>
                    <a:pt x="190481" y="135628"/>
                  </a:lnTo>
                  <a:lnTo>
                    <a:pt x="224906" y="105815"/>
                  </a:lnTo>
                  <a:lnTo>
                    <a:pt x="262858" y="79591"/>
                  </a:lnTo>
                  <a:lnTo>
                    <a:pt x="304729" y="57082"/>
                  </a:lnTo>
                  <a:lnTo>
                    <a:pt x="351859" y="36856"/>
                  </a:lnTo>
                  <a:lnTo>
                    <a:pt x="398138" y="20827"/>
                  </a:lnTo>
                  <a:lnTo>
                    <a:pt x="431594" y="12246"/>
                  </a:lnTo>
                  <a:close/>
                </a:path>
              </a:pathLst>
            </a:custGeom>
            <a:solidFill>
              <a:srgbClr val="004AAC"/>
            </a:solidFill>
          </p:spPr>
          <p:txBody>
            <a:bodyPr wrap="square" lIns="0" tIns="0" rIns="0" bIns="0" rtlCol="0"/>
            <a:lstStyle/>
            <a:p>
              <a:endParaRPr/>
            </a:p>
          </p:txBody>
        </p:sp>
      </p:grpSp>
      <p:grpSp>
        <p:nvGrpSpPr>
          <p:cNvPr id="11" name="object 11"/>
          <p:cNvGrpSpPr/>
          <p:nvPr/>
        </p:nvGrpSpPr>
        <p:grpSpPr>
          <a:xfrm>
            <a:off x="1508525" y="5020299"/>
            <a:ext cx="935990" cy="888365"/>
            <a:chOff x="1508525" y="5020299"/>
            <a:chExt cx="935990" cy="888365"/>
          </a:xfrm>
        </p:grpSpPr>
        <p:sp>
          <p:nvSpPr>
            <p:cNvPr id="12" name="object 12"/>
            <p:cNvSpPr/>
            <p:nvPr/>
          </p:nvSpPr>
          <p:spPr>
            <a:xfrm>
              <a:off x="1508525" y="5020299"/>
              <a:ext cx="935990" cy="875030"/>
            </a:xfrm>
            <a:custGeom>
              <a:avLst/>
              <a:gdLst/>
              <a:ahLst/>
              <a:cxnLst/>
              <a:rect l="l" t="t" r="r" b="b"/>
              <a:pathLst>
                <a:path w="935989" h="875029">
                  <a:moveTo>
                    <a:pt x="428622" y="874493"/>
                  </a:moveTo>
                  <a:lnTo>
                    <a:pt x="382955" y="873340"/>
                  </a:lnTo>
                  <a:lnTo>
                    <a:pt x="337674" y="867405"/>
                  </a:lnTo>
                  <a:lnTo>
                    <a:pt x="293535" y="855501"/>
                  </a:lnTo>
                  <a:lnTo>
                    <a:pt x="251297" y="836440"/>
                  </a:lnTo>
                  <a:lnTo>
                    <a:pt x="211719" y="809036"/>
                  </a:lnTo>
                  <a:lnTo>
                    <a:pt x="175557" y="772101"/>
                  </a:lnTo>
                  <a:lnTo>
                    <a:pt x="124222" y="711759"/>
                  </a:lnTo>
                  <a:lnTo>
                    <a:pt x="83631" y="667874"/>
                  </a:lnTo>
                  <a:lnTo>
                    <a:pt x="52901" y="635673"/>
                  </a:lnTo>
                  <a:lnTo>
                    <a:pt x="17498" y="587230"/>
                  </a:lnTo>
                  <a:lnTo>
                    <a:pt x="7796" y="534576"/>
                  </a:lnTo>
                  <a:lnTo>
                    <a:pt x="630" y="454808"/>
                  </a:lnTo>
                  <a:lnTo>
                    <a:pt x="0" y="405944"/>
                  </a:lnTo>
                  <a:lnTo>
                    <a:pt x="3517" y="353783"/>
                  </a:lnTo>
                  <a:lnTo>
                    <a:pt x="12818" y="300342"/>
                  </a:lnTo>
                  <a:lnTo>
                    <a:pt x="29537" y="247639"/>
                  </a:lnTo>
                  <a:lnTo>
                    <a:pt x="55309" y="197693"/>
                  </a:lnTo>
                  <a:lnTo>
                    <a:pt x="91425" y="143180"/>
                  </a:lnTo>
                  <a:lnTo>
                    <a:pt x="120693" y="104287"/>
                  </a:lnTo>
                  <a:lnTo>
                    <a:pt x="147859" y="76398"/>
                  </a:lnTo>
                  <a:lnTo>
                    <a:pt x="214878" y="35162"/>
                  </a:lnTo>
                  <a:lnTo>
                    <a:pt x="264225" y="12580"/>
                  </a:lnTo>
                  <a:lnTo>
                    <a:pt x="330093" y="0"/>
                  </a:lnTo>
                  <a:lnTo>
                    <a:pt x="372798" y="670"/>
                  </a:lnTo>
                  <a:lnTo>
                    <a:pt x="420255" y="5559"/>
                  </a:lnTo>
                  <a:lnTo>
                    <a:pt x="471143" y="14350"/>
                  </a:lnTo>
                  <a:lnTo>
                    <a:pt x="524140" y="26725"/>
                  </a:lnTo>
                  <a:lnTo>
                    <a:pt x="577925" y="42368"/>
                  </a:lnTo>
                  <a:lnTo>
                    <a:pt x="631176" y="60962"/>
                  </a:lnTo>
                  <a:lnTo>
                    <a:pt x="682572" y="82191"/>
                  </a:lnTo>
                  <a:lnTo>
                    <a:pt x="730791" y="105737"/>
                  </a:lnTo>
                  <a:lnTo>
                    <a:pt x="774511" y="131284"/>
                  </a:lnTo>
                  <a:lnTo>
                    <a:pt x="812412" y="158516"/>
                  </a:lnTo>
                  <a:lnTo>
                    <a:pt x="843171" y="187114"/>
                  </a:lnTo>
                  <a:lnTo>
                    <a:pt x="892793" y="267475"/>
                  </a:lnTo>
                  <a:lnTo>
                    <a:pt x="913228" y="315064"/>
                  </a:lnTo>
                  <a:lnTo>
                    <a:pt x="926995" y="360573"/>
                  </a:lnTo>
                  <a:lnTo>
                    <a:pt x="934311" y="405047"/>
                  </a:lnTo>
                  <a:lnTo>
                    <a:pt x="935397" y="449530"/>
                  </a:lnTo>
                  <a:lnTo>
                    <a:pt x="930472" y="495064"/>
                  </a:lnTo>
                  <a:lnTo>
                    <a:pt x="919756" y="542694"/>
                  </a:lnTo>
                  <a:lnTo>
                    <a:pt x="903468" y="593462"/>
                  </a:lnTo>
                  <a:lnTo>
                    <a:pt x="883892" y="638808"/>
                  </a:lnTo>
                  <a:lnTo>
                    <a:pt x="859350" y="680936"/>
                  </a:lnTo>
                  <a:lnTo>
                    <a:pt x="830455" y="719482"/>
                  </a:lnTo>
                  <a:lnTo>
                    <a:pt x="797820" y="754079"/>
                  </a:lnTo>
                  <a:lnTo>
                    <a:pt x="762057" y="784362"/>
                  </a:lnTo>
                  <a:lnTo>
                    <a:pt x="723780" y="809965"/>
                  </a:lnTo>
                  <a:lnTo>
                    <a:pt x="683600" y="830522"/>
                  </a:lnTo>
                  <a:lnTo>
                    <a:pt x="642130" y="845667"/>
                  </a:lnTo>
                  <a:lnTo>
                    <a:pt x="599984" y="855034"/>
                  </a:lnTo>
                  <a:lnTo>
                    <a:pt x="560355" y="861135"/>
                  </a:lnTo>
                  <a:lnTo>
                    <a:pt x="518080" y="867203"/>
                  </a:lnTo>
                  <a:lnTo>
                    <a:pt x="473917" y="872052"/>
                  </a:lnTo>
                  <a:lnTo>
                    <a:pt x="428622" y="874493"/>
                  </a:lnTo>
                  <a:close/>
                </a:path>
              </a:pathLst>
            </a:custGeom>
            <a:solidFill>
              <a:srgbClr val="5270FF"/>
            </a:solidFill>
          </p:spPr>
          <p:txBody>
            <a:bodyPr wrap="square" lIns="0" tIns="0" rIns="0" bIns="0" rtlCol="0"/>
            <a:lstStyle/>
            <a:p>
              <a:endParaRPr/>
            </a:p>
          </p:txBody>
        </p:sp>
        <p:sp>
          <p:nvSpPr>
            <p:cNvPr id="13" name="object 13"/>
            <p:cNvSpPr/>
            <p:nvPr/>
          </p:nvSpPr>
          <p:spPr>
            <a:xfrm>
              <a:off x="1529998" y="5025250"/>
              <a:ext cx="855980" cy="883285"/>
            </a:xfrm>
            <a:custGeom>
              <a:avLst/>
              <a:gdLst/>
              <a:ahLst/>
              <a:cxnLst/>
              <a:rect l="l" t="t" r="r" b="b"/>
              <a:pathLst>
                <a:path w="855980" h="883285">
                  <a:moveTo>
                    <a:pt x="530780" y="0"/>
                  </a:moveTo>
                  <a:lnTo>
                    <a:pt x="572562" y="2836"/>
                  </a:lnTo>
                  <a:lnTo>
                    <a:pt x="612945" y="10909"/>
                  </a:lnTo>
                  <a:lnTo>
                    <a:pt x="651819" y="24426"/>
                  </a:lnTo>
                  <a:lnTo>
                    <a:pt x="689075" y="43595"/>
                  </a:lnTo>
                  <a:lnTo>
                    <a:pt x="724602" y="68624"/>
                  </a:lnTo>
                  <a:lnTo>
                    <a:pt x="758292" y="99721"/>
                  </a:lnTo>
                  <a:lnTo>
                    <a:pt x="790034" y="137093"/>
                  </a:lnTo>
                  <a:lnTo>
                    <a:pt x="821080" y="187176"/>
                  </a:lnTo>
                  <a:lnTo>
                    <a:pt x="841330" y="238939"/>
                  </a:lnTo>
                  <a:lnTo>
                    <a:pt x="852301" y="291301"/>
                  </a:lnTo>
                  <a:lnTo>
                    <a:pt x="855416" y="342931"/>
                  </a:lnTo>
                  <a:lnTo>
                    <a:pt x="852118" y="392559"/>
                  </a:lnTo>
                  <a:lnTo>
                    <a:pt x="843822" y="439031"/>
                  </a:lnTo>
                  <a:lnTo>
                    <a:pt x="832068" y="480740"/>
                  </a:lnTo>
                  <a:lnTo>
                    <a:pt x="818206" y="516755"/>
                  </a:lnTo>
                  <a:lnTo>
                    <a:pt x="790034" y="566292"/>
                  </a:lnTo>
                  <a:lnTo>
                    <a:pt x="754222" y="611061"/>
                  </a:lnTo>
                  <a:lnTo>
                    <a:pt x="728882" y="640856"/>
                  </a:lnTo>
                  <a:lnTo>
                    <a:pt x="698799" y="673668"/>
                  </a:lnTo>
                  <a:lnTo>
                    <a:pt x="664133" y="708055"/>
                  </a:lnTo>
                  <a:lnTo>
                    <a:pt x="625044" y="742575"/>
                  </a:lnTo>
                  <a:lnTo>
                    <a:pt x="581692" y="775784"/>
                  </a:lnTo>
                  <a:lnTo>
                    <a:pt x="534236" y="806242"/>
                  </a:lnTo>
                  <a:lnTo>
                    <a:pt x="482837" y="832505"/>
                  </a:lnTo>
                  <a:lnTo>
                    <a:pt x="427654" y="853131"/>
                  </a:lnTo>
                  <a:lnTo>
                    <a:pt x="340032" y="874050"/>
                  </a:lnTo>
                  <a:lnTo>
                    <a:pt x="271444" y="882185"/>
                  </a:lnTo>
                  <a:lnTo>
                    <a:pt x="226738" y="883035"/>
                  </a:lnTo>
                  <a:lnTo>
                    <a:pt x="210759" y="882097"/>
                  </a:lnTo>
                  <a:lnTo>
                    <a:pt x="180179" y="877635"/>
                  </a:lnTo>
                  <a:lnTo>
                    <a:pt x="159266" y="871342"/>
                  </a:lnTo>
                  <a:lnTo>
                    <a:pt x="232658" y="871342"/>
                  </a:lnTo>
                  <a:lnTo>
                    <a:pt x="276041" y="870506"/>
                  </a:lnTo>
                  <a:lnTo>
                    <a:pt x="342605" y="862616"/>
                  </a:lnTo>
                  <a:lnTo>
                    <a:pt x="427654" y="842357"/>
                  </a:lnTo>
                  <a:lnTo>
                    <a:pt x="486969" y="819656"/>
                  </a:lnTo>
                  <a:lnTo>
                    <a:pt x="541726" y="790397"/>
                  </a:lnTo>
                  <a:lnTo>
                    <a:pt x="591712" y="756497"/>
                  </a:lnTo>
                  <a:lnTo>
                    <a:pt x="636710" y="719876"/>
                  </a:lnTo>
                  <a:lnTo>
                    <a:pt x="676507" y="682453"/>
                  </a:lnTo>
                  <a:lnTo>
                    <a:pt x="710887" y="646146"/>
                  </a:lnTo>
                  <a:lnTo>
                    <a:pt x="739635" y="612874"/>
                  </a:lnTo>
                  <a:lnTo>
                    <a:pt x="779376" y="563113"/>
                  </a:lnTo>
                  <a:lnTo>
                    <a:pt x="806661" y="514819"/>
                  </a:lnTo>
                  <a:lnTo>
                    <a:pt x="831578" y="438918"/>
                  </a:lnTo>
                  <a:lnTo>
                    <a:pt x="839595" y="393906"/>
                  </a:lnTo>
                  <a:lnTo>
                    <a:pt x="842813" y="345601"/>
                  </a:lnTo>
                  <a:lnTo>
                    <a:pt x="839808" y="295348"/>
                  </a:lnTo>
                  <a:lnTo>
                    <a:pt x="829171" y="244379"/>
                  </a:lnTo>
                  <a:lnTo>
                    <a:pt x="809496" y="193925"/>
                  </a:lnTo>
                  <a:lnTo>
                    <a:pt x="779376" y="145218"/>
                  </a:lnTo>
                  <a:lnTo>
                    <a:pt x="745654" y="105815"/>
                  </a:lnTo>
                  <a:lnTo>
                    <a:pt x="709693" y="73656"/>
                  </a:lnTo>
                  <a:lnTo>
                    <a:pt x="671632" y="48481"/>
                  </a:lnTo>
                  <a:lnTo>
                    <a:pt x="631611" y="30029"/>
                  </a:lnTo>
                  <a:lnTo>
                    <a:pt x="589770" y="18037"/>
                  </a:lnTo>
                  <a:lnTo>
                    <a:pt x="546246" y="12246"/>
                  </a:lnTo>
                  <a:lnTo>
                    <a:pt x="431594" y="12246"/>
                  </a:lnTo>
                  <a:lnTo>
                    <a:pt x="443458" y="9203"/>
                  </a:lnTo>
                  <a:lnTo>
                    <a:pt x="487709" y="2191"/>
                  </a:lnTo>
                  <a:lnTo>
                    <a:pt x="530780" y="0"/>
                  </a:lnTo>
                  <a:close/>
                </a:path>
                <a:path w="855980" h="883285">
                  <a:moveTo>
                    <a:pt x="431594" y="12246"/>
                  </a:moveTo>
                  <a:lnTo>
                    <a:pt x="546246" y="12246"/>
                  </a:lnTo>
                  <a:lnTo>
                    <a:pt x="501181" y="12394"/>
                  </a:lnTo>
                  <a:lnTo>
                    <a:pt x="454712" y="18219"/>
                  </a:lnTo>
                  <a:lnTo>
                    <a:pt x="406980" y="29461"/>
                  </a:lnTo>
                  <a:lnTo>
                    <a:pt x="358123" y="45858"/>
                  </a:lnTo>
                  <a:lnTo>
                    <a:pt x="308282" y="67150"/>
                  </a:lnTo>
                  <a:lnTo>
                    <a:pt x="264447" y="91073"/>
                  </a:lnTo>
                  <a:lnTo>
                    <a:pt x="224976" y="119266"/>
                  </a:lnTo>
                  <a:lnTo>
                    <a:pt x="189629" y="151408"/>
                  </a:lnTo>
                  <a:lnTo>
                    <a:pt x="158165" y="187176"/>
                  </a:lnTo>
                  <a:lnTo>
                    <a:pt x="130346" y="226249"/>
                  </a:lnTo>
                  <a:lnTo>
                    <a:pt x="105931" y="268303"/>
                  </a:lnTo>
                  <a:lnTo>
                    <a:pt x="84680" y="313019"/>
                  </a:lnTo>
                  <a:lnTo>
                    <a:pt x="66353" y="360072"/>
                  </a:lnTo>
                  <a:lnTo>
                    <a:pt x="50711" y="409143"/>
                  </a:lnTo>
                  <a:lnTo>
                    <a:pt x="37513" y="459907"/>
                  </a:lnTo>
                  <a:lnTo>
                    <a:pt x="26519" y="512044"/>
                  </a:lnTo>
                  <a:lnTo>
                    <a:pt x="17490" y="565232"/>
                  </a:lnTo>
                  <a:lnTo>
                    <a:pt x="12635" y="631910"/>
                  </a:lnTo>
                  <a:lnTo>
                    <a:pt x="18586" y="689400"/>
                  </a:lnTo>
                  <a:lnTo>
                    <a:pt x="33609" y="738128"/>
                  </a:lnTo>
                  <a:lnTo>
                    <a:pt x="55970" y="778522"/>
                  </a:lnTo>
                  <a:lnTo>
                    <a:pt x="83934" y="811010"/>
                  </a:lnTo>
                  <a:lnTo>
                    <a:pt x="115769" y="836018"/>
                  </a:lnTo>
                  <a:lnTo>
                    <a:pt x="149740" y="853974"/>
                  </a:lnTo>
                  <a:lnTo>
                    <a:pt x="217154" y="870440"/>
                  </a:lnTo>
                  <a:lnTo>
                    <a:pt x="232658" y="871342"/>
                  </a:lnTo>
                  <a:lnTo>
                    <a:pt x="159266" y="871342"/>
                  </a:lnTo>
                  <a:lnTo>
                    <a:pt x="116582" y="853047"/>
                  </a:lnTo>
                  <a:lnTo>
                    <a:pt x="58413" y="805420"/>
                  </a:lnTo>
                  <a:lnTo>
                    <a:pt x="34617" y="772159"/>
                  </a:lnTo>
                  <a:lnTo>
                    <a:pt x="16082" y="732168"/>
                  </a:lnTo>
                  <a:lnTo>
                    <a:pt x="4109" y="685125"/>
                  </a:lnTo>
                  <a:lnTo>
                    <a:pt x="0" y="630706"/>
                  </a:lnTo>
                  <a:lnTo>
                    <a:pt x="5055" y="568588"/>
                  </a:lnTo>
                  <a:lnTo>
                    <a:pt x="13589" y="518124"/>
                  </a:lnTo>
                  <a:lnTo>
                    <a:pt x="23826" y="468559"/>
                  </a:lnTo>
                  <a:lnTo>
                    <a:pt x="35961" y="420154"/>
                  </a:lnTo>
                  <a:lnTo>
                    <a:pt x="50190" y="373169"/>
                  </a:lnTo>
                  <a:lnTo>
                    <a:pt x="66708" y="327863"/>
                  </a:lnTo>
                  <a:lnTo>
                    <a:pt x="85711" y="284497"/>
                  </a:lnTo>
                  <a:lnTo>
                    <a:pt x="107394" y="243331"/>
                  </a:lnTo>
                  <a:lnTo>
                    <a:pt x="131953" y="204624"/>
                  </a:lnTo>
                  <a:lnTo>
                    <a:pt x="159584" y="168636"/>
                  </a:lnTo>
                  <a:lnTo>
                    <a:pt x="190481" y="135628"/>
                  </a:lnTo>
                  <a:lnTo>
                    <a:pt x="224906" y="105815"/>
                  </a:lnTo>
                  <a:lnTo>
                    <a:pt x="262858" y="79591"/>
                  </a:lnTo>
                  <a:lnTo>
                    <a:pt x="304729" y="57082"/>
                  </a:lnTo>
                  <a:lnTo>
                    <a:pt x="351859" y="36856"/>
                  </a:lnTo>
                  <a:lnTo>
                    <a:pt x="398138" y="20827"/>
                  </a:lnTo>
                  <a:lnTo>
                    <a:pt x="431594" y="12246"/>
                  </a:lnTo>
                  <a:close/>
                </a:path>
              </a:pathLst>
            </a:custGeom>
            <a:solidFill>
              <a:srgbClr val="004AAC"/>
            </a:solidFill>
          </p:spPr>
          <p:txBody>
            <a:bodyPr wrap="square" lIns="0" tIns="0" rIns="0" bIns="0" rtlCol="0"/>
            <a:lstStyle/>
            <a:p>
              <a:endParaRPr/>
            </a:p>
          </p:txBody>
        </p:sp>
      </p:grpSp>
      <p:pic>
        <p:nvPicPr>
          <p:cNvPr id="14" name="object 14"/>
          <p:cNvPicPr/>
          <p:nvPr/>
        </p:nvPicPr>
        <p:blipFill>
          <a:blip r:embed="rId3" cstate="print"/>
          <a:stretch>
            <a:fillRect/>
          </a:stretch>
        </p:blipFill>
        <p:spPr>
          <a:xfrm>
            <a:off x="0" y="7685811"/>
            <a:ext cx="9157378" cy="2257424"/>
          </a:xfrm>
          <a:prstGeom prst="rect">
            <a:avLst/>
          </a:prstGeom>
        </p:spPr>
      </p:pic>
      <p:pic>
        <p:nvPicPr>
          <p:cNvPr id="15" name="object 15"/>
          <p:cNvPicPr/>
          <p:nvPr/>
        </p:nvPicPr>
        <p:blipFill>
          <a:blip r:embed="rId4" cstate="print"/>
          <a:stretch>
            <a:fillRect/>
          </a:stretch>
        </p:blipFill>
        <p:spPr>
          <a:xfrm>
            <a:off x="10747697" y="8046112"/>
            <a:ext cx="7540302" cy="876299"/>
          </a:xfrm>
          <a:prstGeom prst="rect">
            <a:avLst/>
          </a:prstGeom>
        </p:spPr>
      </p:pic>
      <p:sp>
        <p:nvSpPr>
          <p:cNvPr id="16" name="object 16"/>
          <p:cNvSpPr txBox="1">
            <a:spLocks noGrp="1"/>
          </p:cNvSpPr>
          <p:nvPr>
            <p:ph type="body" idx="1"/>
          </p:nvPr>
        </p:nvSpPr>
        <p:spPr>
          <a:prstGeom prst="rect">
            <a:avLst/>
          </a:prstGeom>
        </p:spPr>
        <p:txBody>
          <a:bodyPr vert="horz" wrap="square" lIns="0" tIns="14604" rIns="0" bIns="0" rtlCol="0">
            <a:spAutoFit/>
          </a:bodyPr>
          <a:lstStyle/>
          <a:p>
            <a:pPr marL="12700">
              <a:lnSpc>
                <a:spcPct val="100000"/>
              </a:lnSpc>
              <a:spcBef>
                <a:spcPts val="114"/>
              </a:spcBef>
              <a:tabLst>
                <a:tab pos="1136015" algn="l"/>
              </a:tabLst>
            </a:pPr>
            <a:r>
              <a:rPr sz="2900" spc="140" dirty="0">
                <a:solidFill>
                  <a:srgbClr val="2B251F"/>
                </a:solidFill>
              </a:rPr>
              <a:t>05	</a:t>
            </a:r>
            <a:r>
              <a:rPr sz="4200" spc="-82" baseline="1984" dirty="0"/>
              <a:t>La</a:t>
            </a:r>
            <a:r>
              <a:rPr sz="4200" spc="-30" baseline="1984" dirty="0"/>
              <a:t> </a:t>
            </a:r>
            <a:r>
              <a:rPr sz="4200" spc="127" baseline="1984" dirty="0"/>
              <a:t>prochaine</a:t>
            </a:r>
            <a:r>
              <a:rPr sz="4200" spc="-22" baseline="1984" dirty="0"/>
              <a:t> </a:t>
            </a:r>
            <a:r>
              <a:rPr sz="4200" spc="172" baseline="1984" dirty="0"/>
              <a:t>itération</a:t>
            </a:r>
            <a:r>
              <a:rPr sz="4200" spc="-30" baseline="1984" dirty="0"/>
              <a:t> </a:t>
            </a:r>
            <a:r>
              <a:rPr sz="4200" spc="209" baseline="1984" dirty="0"/>
              <a:t>formera</a:t>
            </a:r>
            <a:r>
              <a:rPr sz="4200" spc="-22" baseline="1984" dirty="0"/>
              <a:t> </a:t>
            </a:r>
            <a:r>
              <a:rPr sz="4200" spc="60" baseline="1984" dirty="0"/>
              <a:t>3</a:t>
            </a:r>
            <a:r>
              <a:rPr sz="4200" spc="-30" baseline="1984" dirty="0"/>
              <a:t> </a:t>
            </a:r>
            <a:r>
              <a:rPr sz="4200" spc="202" baseline="1984" dirty="0"/>
              <a:t>–itemsets</a:t>
            </a:r>
            <a:r>
              <a:rPr sz="4200" spc="-22" baseline="1984" dirty="0"/>
              <a:t> </a:t>
            </a:r>
            <a:r>
              <a:rPr sz="4200" spc="127" baseline="1984" dirty="0"/>
              <a:t>en</a:t>
            </a:r>
            <a:r>
              <a:rPr sz="4200" spc="-30" baseline="1984" dirty="0"/>
              <a:t> </a:t>
            </a:r>
            <a:r>
              <a:rPr sz="4200" spc="142" baseline="1984" dirty="0"/>
              <a:t>utilisant</a:t>
            </a:r>
            <a:r>
              <a:rPr sz="4200" spc="-22" baseline="1984" dirty="0"/>
              <a:t> </a:t>
            </a:r>
            <a:r>
              <a:rPr sz="4200" spc="112" baseline="1984" dirty="0"/>
              <a:t>l'étape</a:t>
            </a:r>
            <a:r>
              <a:rPr sz="4200" spc="-30" baseline="1984" dirty="0"/>
              <a:t> </a:t>
            </a:r>
            <a:r>
              <a:rPr sz="4200" spc="120" baseline="1984" dirty="0"/>
              <a:t>de</a:t>
            </a:r>
            <a:r>
              <a:rPr sz="4200" spc="-22" baseline="1984" dirty="0"/>
              <a:t> </a:t>
            </a:r>
            <a:r>
              <a:rPr sz="4200" spc="187" baseline="1984" dirty="0"/>
              <a:t>jointure</a:t>
            </a:r>
            <a:r>
              <a:rPr sz="4200" spc="-30" baseline="1984" dirty="0"/>
              <a:t> </a:t>
            </a:r>
            <a:r>
              <a:rPr sz="4200" spc="157" baseline="1984" dirty="0"/>
              <a:t>et</a:t>
            </a:r>
            <a:endParaRPr sz="4200" baseline="1984" dirty="0"/>
          </a:p>
          <a:p>
            <a:pPr marL="1136015" marR="17145">
              <a:lnSpc>
                <a:spcPts val="5630"/>
              </a:lnSpc>
              <a:spcBef>
                <a:spcPts val="459"/>
              </a:spcBef>
            </a:pPr>
            <a:r>
              <a:rPr spc="20" dirty="0"/>
              <a:t>d'élagage. </a:t>
            </a:r>
            <a:r>
              <a:rPr spc="35" dirty="0"/>
              <a:t>Cette </a:t>
            </a:r>
            <a:r>
              <a:rPr spc="114" dirty="0"/>
              <a:t>itération </a:t>
            </a:r>
            <a:r>
              <a:rPr spc="60" dirty="0"/>
              <a:t>suivra </a:t>
            </a:r>
            <a:r>
              <a:rPr spc="30" dirty="0"/>
              <a:t>la </a:t>
            </a:r>
            <a:r>
              <a:rPr spc="125" dirty="0"/>
              <a:t>propriété </a:t>
            </a:r>
            <a:r>
              <a:rPr spc="135" dirty="0"/>
              <a:t>antimonotone </a:t>
            </a:r>
            <a:r>
              <a:rPr spc="145" dirty="0"/>
              <a:t>où </a:t>
            </a:r>
            <a:r>
              <a:rPr dirty="0"/>
              <a:t>les </a:t>
            </a:r>
            <a:r>
              <a:rPr spc="45" dirty="0"/>
              <a:t>sous-ensembles </a:t>
            </a:r>
            <a:r>
              <a:rPr spc="50" dirty="0"/>
              <a:t> </a:t>
            </a:r>
            <a:r>
              <a:rPr spc="80" dirty="0"/>
              <a:t>de </a:t>
            </a:r>
            <a:r>
              <a:rPr spc="50" dirty="0"/>
              <a:t>3-itemsets, </a:t>
            </a:r>
            <a:r>
              <a:rPr spc="40" dirty="0"/>
              <a:t>c'est-à-dire </a:t>
            </a:r>
            <a:r>
              <a:rPr dirty="0"/>
              <a:t>les </a:t>
            </a:r>
            <a:r>
              <a:rPr spc="45" dirty="0"/>
              <a:t>sous-ensembles </a:t>
            </a:r>
            <a:r>
              <a:rPr spc="80" dirty="0"/>
              <a:t>de </a:t>
            </a:r>
            <a:r>
              <a:rPr spc="40" dirty="0"/>
              <a:t>2 </a:t>
            </a:r>
            <a:r>
              <a:rPr spc="80" dirty="0"/>
              <a:t>-itemset de </a:t>
            </a:r>
            <a:r>
              <a:rPr spc="65" dirty="0"/>
              <a:t>chaque </a:t>
            </a:r>
            <a:r>
              <a:rPr spc="105" dirty="0"/>
              <a:t>groupe </a:t>
            </a:r>
            <a:r>
              <a:rPr spc="110" dirty="0"/>
              <a:t> </a:t>
            </a:r>
            <a:r>
              <a:rPr spc="160" dirty="0"/>
              <a:t>tombent</a:t>
            </a:r>
            <a:r>
              <a:rPr spc="-20" dirty="0"/>
              <a:t> </a:t>
            </a:r>
            <a:r>
              <a:rPr spc="60" dirty="0"/>
              <a:t>dans</a:t>
            </a:r>
            <a:r>
              <a:rPr spc="-15" dirty="0"/>
              <a:t> </a:t>
            </a:r>
            <a:r>
              <a:rPr spc="50" dirty="0"/>
              <a:t>min_sup.</a:t>
            </a:r>
            <a:r>
              <a:rPr spc="-20" dirty="0"/>
              <a:t> </a:t>
            </a:r>
            <a:r>
              <a:rPr spc="-135" dirty="0"/>
              <a:t>Si</a:t>
            </a:r>
            <a:r>
              <a:rPr spc="-15" dirty="0"/>
              <a:t> </a:t>
            </a:r>
            <a:r>
              <a:rPr spc="105" dirty="0"/>
              <a:t>tous</a:t>
            </a:r>
            <a:r>
              <a:rPr spc="-20" dirty="0"/>
              <a:t> </a:t>
            </a:r>
            <a:r>
              <a:rPr dirty="0"/>
              <a:t>les</a:t>
            </a:r>
            <a:r>
              <a:rPr spc="-15" dirty="0"/>
              <a:t> </a:t>
            </a:r>
            <a:r>
              <a:rPr spc="45" dirty="0"/>
              <a:t>sous-ensembles</a:t>
            </a:r>
            <a:r>
              <a:rPr spc="-20" dirty="0"/>
              <a:t> </a:t>
            </a:r>
            <a:r>
              <a:rPr spc="80" dirty="0"/>
              <a:t>de</a:t>
            </a:r>
            <a:r>
              <a:rPr spc="-15" dirty="0"/>
              <a:t> </a:t>
            </a:r>
            <a:r>
              <a:rPr spc="40" dirty="0"/>
              <a:t>2</a:t>
            </a:r>
            <a:r>
              <a:rPr spc="-20" dirty="0"/>
              <a:t> </a:t>
            </a:r>
            <a:r>
              <a:rPr spc="80" dirty="0"/>
              <a:t>éléments</a:t>
            </a:r>
            <a:r>
              <a:rPr spc="-15" dirty="0"/>
              <a:t> </a:t>
            </a:r>
            <a:r>
              <a:rPr spc="105" dirty="0"/>
              <a:t>sont</a:t>
            </a:r>
            <a:r>
              <a:rPr spc="-20" dirty="0"/>
              <a:t> </a:t>
            </a:r>
            <a:r>
              <a:rPr spc="90" dirty="0"/>
              <a:t>fréquents,</a:t>
            </a:r>
            <a:r>
              <a:rPr spc="-15" dirty="0"/>
              <a:t> </a:t>
            </a:r>
            <a:r>
              <a:rPr spc="40" dirty="0"/>
              <a:t>le </a:t>
            </a:r>
            <a:r>
              <a:rPr spc="-730" dirty="0"/>
              <a:t> </a:t>
            </a:r>
            <a:r>
              <a:rPr spc="70" dirty="0"/>
              <a:t>sur-ensemble</a:t>
            </a:r>
            <a:r>
              <a:rPr spc="-20" dirty="0"/>
              <a:t> </a:t>
            </a:r>
            <a:r>
              <a:rPr spc="35" dirty="0"/>
              <a:t>sera</a:t>
            </a:r>
            <a:r>
              <a:rPr spc="-20" dirty="0"/>
              <a:t> </a:t>
            </a:r>
            <a:r>
              <a:rPr spc="105" dirty="0"/>
              <a:t>fréquent,</a:t>
            </a:r>
            <a:r>
              <a:rPr spc="-20" dirty="0"/>
              <a:t> </a:t>
            </a:r>
            <a:r>
              <a:rPr spc="85" dirty="0"/>
              <a:t>sinon</a:t>
            </a:r>
            <a:r>
              <a:rPr spc="-20" dirty="0"/>
              <a:t> </a:t>
            </a:r>
            <a:r>
              <a:rPr spc="65" dirty="0"/>
              <a:t>il</a:t>
            </a:r>
            <a:r>
              <a:rPr spc="-20" dirty="0"/>
              <a:t> </a:t>
            </a:r>
            <a:r>
              <a:rPr spc="50" dirty="0"/>
              <a:t>est</a:t>
            </a:r>
            <a:r>
              <a:rPr spc="-20" dirty="0"/>
              <a:t> </a:t>
            </a:r>
            <a:r>
              <a:rPr spc="25" dirty="0"/>
              <a:t>élagué.</a:t>
            </a:r>
          </a:p>
          <a:p>
            <a:pPr marL="1136015">
              <a:lnSpc>
                <a:spcPct val="100000"/>
              </a:lnSpc>
              <a:spcBef>
                <a:spcPts val="1685"/>
              </a:spcBef>
            </a:pPr>
            <a:r>
              <a:rPr spc="50" dirty="0"/>
              <a:t>L'étape</a:t>
            </a:r>
            <a:r>
              <a:rPr spc="-15" dirty="0"/>
              <a:t> </a:t>
            </a:r>
            <a:r>
              <a:rPr spc="65" dirty="0"/>
              <a:t>suivante</a:t>
            </a:r>
            <a:r>
              <a:rPr spc="-10" dirty="0"/>
              <a:t> </a:t>
            </a:r>
            <a:r>
              <a:rPr spc="60" dirty="0"/>
              <a:t>suivra</a:t>
            </a:r>
            <a:r>
              <a:rPr spc="-10" dirty="0"/>
              <a:t> </a:t>
            </a:r>
            <a:r>
              <a:rPr spc="30" dirty="0"/>
              <a:t>la</a:t>
            </a:r>
            <a:r>
              <a:rPr spc="-10" dirty="0"/>
              <a:t> </a:t>
            </a:r>
            <a:r>
              <a:rPr spc="85" dirty="0"/>
              <a:t>création</a:t>
            </a:r>
            <a:r>
              <a:rPr spc="-10" dirty="0"/>
              <a:t> </a:t>
            </a:r>
            <a:r>
              <a:rPr spc="80" dirty="0"/>
              <a:t>de</a:t>
            </a:r>
            <a:r>
              <a:rPr spc="-10" dirty="0"/>
              <a:t> </a:t>
            </a:r>
            <a:r>
              <a:rPr spc="75" dirty="0"/>
              <a:t>4-itemset</a:t>
            </a:r>
            <a:r>
              <a:rPr spc="-10" dirty="0"/>
              <a:t> </a:t>
            </a:r>
            <a:r>
              <a:rPr spc="85" dirty="0"/>
              <a:t>en</a:t>
            </a:r>
            <a:r>
              <a:rPr spc="-10" dirty="0"/>
              <a:t> </a:t>
            </a:r>
            <a:r>
              <a:rPr spc="90" dirty="0"/>
              <a:t>joignant</a:t>
            </a:r>
            <a:r>
              <a:rPr spc="-10" dirty="0"/>
              <a:t> </a:t>
            </a:r>
            <a:r>
              <a:rPr spc="75" dirty="0"/>
              <a:t>3-itemset</a:t>
            </a:r>
            <a:r>
              <a:rPr spc="-10" dirty="0"/>
              <a:t> </a:t>
            </a:r>
            <a:r>
              <a:rPr spc="-20" dirty="0"/>
              <a:t>avec</a:t>
            </a:r>
            <a:r>
              <a:rPr spc="-10" dirty="0"/>
              <a:t> </a:t>
            </a:r>
            <a:r>
              <a:rPr spc="100" dirty="0"/>
              <a:t>lui-même</a:t>
            </a:r>
          </a:p>
          <a:p>
            <a:pPr marL="1136015" marR="407034">
              <a:lnSpc>
                <a:spcPct val="167400"/>
              </a:lnSpc>
            </a:pPr>
            <a:r>
              <a:rPr spc="105" dirty="0"/>
              <a:t>et </a:t>
            </a:r>
            <a:r>
              <a:rPr spc="85" dirty="0"/>
              <a:t>en </a:t>
            </a:r>
            <a:r>
              <a:rPr spc="70" dirty="0"/>
              <a:t>élaguant </a:t>
            </a:r>
            <a:r>
              <a:rPr dirty="0"/>
              <a:t>si </a:t>
            </a:r>
            <a:r>
              <a:rPr spc="70" dirty="0"/>
              <a:t>son </a:t>
            </a:r>
            <a:r>
              <a:rPr spc="55" dirty="0"/>
              <a:t>sous-ensemble </a:t>
            </a:r>
            <a:r>
              <a:rPr spc="85" dirty="0"/>
              <a:t>ne </a:t>
            </a:r>
            <a:r>
              <a:rPr spc="135" dirty="0"/>
              <a:t>répond </a:t>
            </a:r>
            <a:r>
              <a:rPr spc="25" dirty="0"/>
              <a:t>pas </a:t>
            </a:r>
            <a:r>
              <a:rPr spc="70" dirty="0"/>
              <a:t>aux critères </a:t>
            </a:r>
            <a:r>
              <a:rPr spc="50" dirty="0"/>
              <a:t>min_sup. </a:t>
            </a:r>
            <a:r>
              <a:rPr spc="55" dirty="0"/>
              <a:t> </a:t>
            </a:r>
            <a:r>
              <a:rPr spc="85" dirty="0"/>
              <a:t>L'algorithme</a:t>
            </a:r>
            <a:r>
              <a:rPr spc="-15" dirty="0"/>
              <a:t> </a:t>
            </a:r>
            <a:r>
              <a:rPr spc="50" dirty="0"/>
              <a:t>est</a:t>
            </a:r>
            <a:r>
              <a:rPr spc="-15" dirty="0"/>
              <a:t> </a:t>
            </a:r>
            <a:r>
              <a:rPr spc="105" dirty="0"/>
              <a:t>arrêté</a:t>
            </a:r>
            <a:r>
              <a:rPr spc="-10" dirty="0"/>
              <a:t> </a:t>
            </a:r>
            <a:r>
              <a:rPr spc="90" dirty="0"/>
              <a:t>lorsque</a:t>
            </a:r>
            <a:r>
              <a:rPr spc="-15" dirty="0"/>
              <a:t> </a:t>
            </a:r>
            <a:r>
              <a:rPr spc="75" dirty="0"/>
              <a:t>l'ensemble</a:t>
            </a:r>
            <a:r>
              <a:rPr spc="-10" dirty="0"/>
              <a:t> </a:t>
            </a:r>
            <a:r>
              <a:rPr spc="90" dirty="0"/>
              <a:t>d'éléments</a:t>
            </a:r>
            <a:r>
              <a:rPr spc="-15" dirty="0"/>
              <a:t> </a:t>
            </a:r>
            <a:r>
              <a:rPr spc="40" dirty="0"/>
              <a:t>le</a:t>
            </a:r>
            <a:r>
              <a:rPr spc="-10" dirty="0"/>
              <a:t> </a:t>
            </a:r>
            <a:r>
              <a:rPr spc="75" dirty="0"/>
              <a:t>plus</a:t>
            </a:r>
            <a:r>
              <a:rPr spc="-15" dirty="0"/>
              <a:t> </a:t>
            </a:r>
            <a:r>
              <a:rPr spc="130" dirty="0"/>
              <a:t>fréquent</a:t>
            </a:r>
            <a:r>
              <a:rPr spc="-10" dirty="0"/>
              <a:t> </a:t>
            </a:r>
            <a:r>
              <a:rPr spc="50" dirty="0"/>
              <a:t>est</a:t>
            </a:r>
            <a:r>
              <a:rPr spc="-15" dirty="0"/>
              <a:t> </a:t>
            </a:r>
            <a:r>
              <a:rPr spc="100" dirty="0"/>
              <a:t>atteint.</a:t>
            </a:r>
          </a:p>
        </p:txBody>
      </p:sp>
      <p:sp>
        <p:nvSpPr>
          <p:cNvPr id="17" name="object 17"/>
          <p:cNvSpPr txBox="1"/>
          <p:nvPr/>
        </p:nvSpPr>
        <p:spPr>
          <a:xfrm>
            <a:off x="1743644" y="5190323"/>
            <a:ext cx="471805" cy="470534"/>
          </a:xfrm>
          <a:prstGeom prst="rect">
            <a:avLst/>
          </a:prstGeom>
        </p:spPr>
        <p:txBody>
          <a:bodyPr vert="horz" wrap="square" lIns="0" tIns="14604" rIns="0" bIns="0" rtlCol="0">
            <a:spAutoFit/>
          </a:bodyPr>
          <a:lstStyle/>
          <a:p>
            <a:pPr marL="12700">
              <a:lnSpc>
                <a:spcPct val="100000"/>
              </a:lnSpc>
              <a:spcBef>
                <a:spcPts val="114"/>
              </a:spcBef>
            </a:pPr>
            <a:r>
              <a:rPr sz="2900" spc="135" dirty="0">
                <a:solidFill>
                  <a:srgbClr val="2B251F"/>
                </a:solidFill>
                <a:latin typeface="Microsoft Sans Serif"/>
                <a:cs typeface="Microsoft Sans Serif"/>
              </a:rPr>
              <a:t>0</a:t>
            </a:r>
            <a:r>
              <a:rPr sz="2900" spc="140" dirty="0">
                <a:solidFill>
                  <a:srgbClr val="2B251F"/>
                </a:solidFill>
                <a:latin typeface="Microsoft Sans Serif"/>
                <a:cs typeface="Microsoft Sans Serif"/>
              </a:rPr>
              <a:t>6</a:t>
            </a:r>
            <a:endParaRPr sz="2900">
              <a:latin typeface="Microsoft Sans Serif"/>
              <a:cs typeface="Microsoft Sans Serif"/>
            </a:endParaRPr>
          </a:p>
        </p:txBody>
      </p:sp>
      <p:sp>
        <p:nvSpPr>
          <p:cNvPr id="18" name="object 18"/>
          <p:cNvSpPr/>
          <p:nvPr/>
        </p:nvSpPr>
        <p:spPr>
          <a:xfrm>
            <a:off x="9366830" y="8687013"/>
            <a:ext cx="1092835" cy="922019"/>
          </a:xfrm>
          <a:custGeom>
            <a:avLst/>
            <a:gdLst/>
            <a:ahLst/>
            <a:cxnLst/>
            <a:rect l="l" t="t" r="r" b="b"/>
            <a:pathLst>
              <a:path w="1092834" h="922020">
                <a:moveTo>
                  <a:pt x="709225" y="681181"/>
                </a:moveTo>
                <a:lnTo>
                  <a:pt x="692295" y="690346"/>
                </a:lnTo>
                <a:lnTo>
                  <a:pt x="684218" y="637929"/>
                </a:lnTo>
                <a:lnTo>
                  <a:pt x="686612" y="586508"/>
                </a:lnTo>
                <a:lnTo>
                  <a:pt x="696833" y="535254"/>
                </a:lnTo>
                <a:lnTo>
                  <a:pt x="712237" y="483340"/>
                </a:lnTo>
                <a:lnTo>
                  <a:pt x="730181" y="429937"/>
                </a:lnTo>
                <a:lnTo>
                  <a:pt x="689960" y="447916"/>
                </a:lnTo>
                <a:lnTo>
                  <a:pt x="613166" y="487513"/>
                </a:lnTo>
                <a:lnTo>
                  <a:pt x="570302" y="511412"/>
                </a:lnTo>
                <a:lnTo>
                  <a:pt x="527791" y="535850"/>
                </a:lnTo>
                <a:lnTo>
                  <a:pt x="485653" y="560860"/>
                </a:lnTo>
                <a:lnTo>
                  <a:pt x="443912" y="586477"/>
                </a:lnTo>
                <a:lnTo>
                  <a:pt x="402590" y="612733"/>
                </a:lnTo>
                <a:lnTo>
                  <a:pt x="361708" y="639663"/>
                </a:lnTo>
                <a:lnTo>
                  <a:pt x="321288" y="667300"/>
                </a:lnTo>
                <a:lnTo>
                  <a:pt x="281354" y="695678"/>
                </a:lnTo>
                <a:lnTo>
                  <a:pt x="241926" y="724830"/>
                </a:lnTo>
                <a:lnTo>
                  <a:pt x="203027" y="754790"/>
                </a:lnTo>
                <a:lnTo>
                  <a:pt x="164680" y="785592"/>
                </a:lnTo>
                <a:lnTo>
                  <a:pt x="111126" y="834531"/>
                </a:lnTo>
                <a:lnTo>
                  <a:pt x="68916" y="893961"/>
                </a:lnTo>
                <a:lnTo>
                  <a:pt x="63969" y="900655"/>
                </a:lnTo>
                <a:lnTo>
                  <a:pt x="56779" y="906878"/>
                </a:lnTo>
                <a:lnTo>
                  <a:pt x="47873" y="913584"/>
                </a:lnTo>
                <a:lnTo>
                  <a:pt x="37777" y="921725"/>
                </a:lnTo>
                <a:lnTo>
                  <a:pt x="14884" y="850243"/>
                </a:lnTo>
                <a:lnTo>
                  <a:pt x="8276" y="829064"/>
                </a:lnTo>
                <a:lnTo>
                  <a:pt x="0" y="784407"/>
                </a:lnTo>
                <a:lnTo>
                  <a:pt x="2839" y="741659"/>
                </a:lnTo>
                <a:lnTo>
                  <a:pt x="16784" y="701574"/>
                </a:lnTo>
                <a:lnTo>
                  <a:pt x="41824" y="664905"/>
                </a:lnTo>
                <a:lnTo>
                  <a:pt x="78025" y="625094"/>
                </a:lnTo>
                <a:lnTo>
                  <a:pt x="115661" y="586484"/>
                </a:lnTo>
                <a:lnTo>
                  <a:pt x="154819" y="549488"/>
                </a:lnTo>
                <a:lnTo>
                  <a:pt x="195585" y="514516"/>
                </a:lnTo>
                <a:lnTo>
                  <a:pt x="238922" y="480323"/>
                </a:lnTo>
                <a:lnTo>
                  <a:pt x="283187" y="447231"/>
                </a:lnTo>
                <a:lnTo>
                  <a:pt x="328150" y="415009"/>
                </a:lnTo>
                <a:lnTo>
                  <a:pt x="373579" y="383426"/>
                </a:lnTo>
                <a:lnTo>
                  <a:pt x="419242" y="352252"/>
                </a:lnTo>
                <a:lnTo>
                  <a:pt x="464630" y="323010"/>
                </a:lnTo>
                <a:lnTo>
                  <a:pt x="511154" y="295942"/>
                </a:lnTo>
                <a:lnTo>
                  <a:pt x="558674" y="270800"/>
                </a:lnTo>
                <a:lnTo>
                  <a:pt x="607050" y="247334"/>
                </a:lnTo>
                <a:lnTo>
                  <a:pt x="656142" y="225296"/>
                </a:lnTo>
                <a:lnTo>
                  <a:pt x="705809" y="204436"/>
                </a:lnTo>
                <a:lnTo>
                  <a:pt x="762975" y="181738"/>
                </a:lnTo>
                <a:lnTo>
                  <a:pt x="769714" y="177971"/>
                </a:lnTo>
                <a:lnTo>
                  <a:pt x="776506" y="174772"/>
                </a:lnTo>
                <a:lnTo>
                  <a:pt x="776505" y="166051"/>
                </a:lnTo>
                <a:lnTo>
                  <a:pt x="644280" y="146417"/>
                </a:lnTo>
                <a:lnTo>
                  <a:pt x="605521" y="137822"/>
                </a:lnTo>
                <a:lnTo>
                  <a:pt x="583947" y="123095"/>
                </a:lnTo>
                <a:lnTo>
                  <a:pt x="576537" y="97977"/>
                </a:lnTo>
                <a:lnTo>
                  <a:pt x="580271" y="58215"/>
                </a:lnTo>
                <a:lnTo>
                  <a:pt x="581709" y="50096"/>
                </a:lnTo>
                <a:lnTo>
                  <a:pt x="587591" y="42053"/>
                </a:lnTo>
                <a:lnTo>
                  <a:pt x="587057" y="34418"/>
                </a:lnTo>
                <a:lnTo>
                  <a:pt x="589063" y="15373"/>
                </a:lnTo>
                <a:lnTo>
                  <a:pt x="597752" y="4847"/>
                </a:lnTo>
                <a:lnTo>
                  <a:pt x="611476" y="502"/>
                </a:lnTo>
                <a:lnTo>
                  <a:pt x="628587" y="0"/>
                </a:lnTo>
                <a:lnTo>
                  <a:pt x="711328" y="1789"/>
                </a:lnTo>
                <a:lnTo>
                  <a:pt x="790533" y="7663"/>
                </a:lnTo>
                <a:lnTo>
                  <a:pt x="841925" y="13920"/>
                </a:lnTo>
                <a:lnTo>
                  <a:pt x="892985" y="21988"/>
                </a:lnTo>
                <a:lnTo>
                  <a:pt x="943694" y="31917"/>
                </a:lnTo>
                <a:lnTo>
                  <a:pt x="994032" y="43758"/>
                </a:lnTo>
                <a:lnTo>
                  <a:pt x="1043981" y="57559"/>
                </a:lnTo>
                <a:lnTo>
                  <a:pt x="1084176" y="78262"/>
                </a:lnTo>
                <a:lnTo>
                  <a:pt x="1092787" y="120992"/>
                </a:lnTo>
                <a:lnTo>
                  <a:pt x="1091122" y="150803"/>
                </a:lnTo>
                <a:lnTo>
                  <a:pt x="1083185" y="210152"/>
                </a:lnTo>
                <a:lnTo>
                  <a:pt x="1069177" y="253293"/>
                </a:lnTo>
                <a:lnTo>
                  <a:pt x="1030727" y="289014"/>
                </a:lnTo>
                <a:lnTo>
                  <a:pt x="987959" y="317881"/>
                </a:lnTo>
                <a:lnTo>
                  <a:pt x="946469" y="348245"/>
                </a:lnTo>
                <a:lnTo>
                  <a:pt x="907084" y="381154"/>
                </a:lnTo>
                <a:lnTo>
                  <a:pt x="870630" y="417656"/>
                </a:lnTo>
                <a:lnTo>
                  <a:pt x="835648" y="459452"/>
                </a:lnTo>
                <a:lnTo>
                  <a:pt x="803996" y="503242"/>
                </a:lnTo>
                <a:lnTo>
                  <a:pt x="775914" y="549164"/>
                </a:lnTo>
                <a:lnTo>
                  <a:pt x="751640" y="597358"/>
                </a:lnTo>
                <a:lnTo>
                  <a:pt x="731415" y="647962"/>
                </a:lnTo>
                <a:lnTo>
                  <a:pt x="725305" y="664057"/>
                </a:lnTo>
                <a:lnTo>
                  <a:pt x="719068" y="673774"/>
                </a:lnTo>
                <a:lnTo>
                  <a:pt x="709225" y="681181"/>
                </a:lnTo>
                <a:close/>
              </a:path>
            </a:pathLst>
          </a:custGeom>
          <a:solidFill>
            <a:srgbClr val="2B251F"/>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671927" y="7123709"/>
            <a:ext cx="3616325" cy="3163570"/>
            <a:chOff x="14671927" y="7123709"/>
            <a:chExt cx="3616325" cy="3163570"/>
          </a:xfrm>
        </p:grpSpPr>
        <p:sp>
          <p:nvSpPr>
            <p:cNvPr id="3" name="object 3"/>
            <p:cNvSpPr/>
            <p:nvPr/>
          </p:nvSpPr>
          <p:spPr>
            <a:xfrm>
              <a:off x="14671927" y="7123709"/>
              <a:ext cx="3616325" cy="3163570"/>
            </a:xfrm>
            <a:custGeom>
              <a:avLst/>
              <a:gdLst/>
              <a:ahLst/>
              <a:cxnLst/>
              <a:rect l="l" t="t" r="r" b="b"/>
              <a:pathLst>
                <a:path w="3616325" h="3163570">
                  <a:moveTo>
                    <a:pt x="3616072" y="67831"/>
                  </a:moveTo>
                  <a:lnTo>
                    <a:pt x="3616072" y="3163290"/>
                  </a:lnTo>
                  <a:lnTo>
                    <a:pt x="0" y="3163290"/>
                  </a:lnTo>
                  <a:lnTo>
                    <a:pt x="27830" y="3052445"/>
                  </a:lnTo>
                  <a:lnTo>
                    <a:pt x="56642" y="2944468"/>
                  </a:lnTo>
                  <a:lnTo>
                    <a:pt x="87184" y="2836243"/>
                  </a:lnTo>
                  <a:lnTo>
                    <a:pt x="119408" y="2727966"/>
                  </a:lnTo>
                  <a:lnTo>
                    <a:pt x="153267" y="2619833"/>
                  </a:lnTo>
                  <a:lnTo>
                    <a:pt x="188716" y="2512041"/>
                  </a:lnTo>
                  <a:lnTo>
                    <a:pt x="225708" y="2404787"/>
                  </a:lnTo>
                  <a:lnTo>
                    <a:pt x="264195" y="2298267"/>
                  </a:lnTo>
                  <a:lnTo>
                    <a:pt x="304131" y="2192676"/>
                  </a:lnTo>
                  <a:lnTo>
                    <a:pt x="345470" y="2088212"/>
                  </a:lnTo>
                  <a:lnTo>
                    <a:pt x="388164" y="1985072"/>
                  </a:lnTo>
                  <a:lnTo>
                    <a:pt x="432166" y="1883450"/>
                  </a:lnTo>
                  <a:lnTo>
                    <a:pt x="454644" y="1833271"/>
                  </a:lnTo>
                  <a:lnTo>
                    <a:pt x="477432" y="1783544"/>
                  </a:lnTo>
                  <a:lnTo>
                    <a:pt x="500523" y="1734296"/>
                  </a:lnTo>
                  <a:lnTo>
                    <a:pt x="523912" y="1685551"/>
                  </a:lnTo>
                  <a:lnTo>
                    <a:pt x="547593" y="1637333"/>
                  </a:lnTo>
                  <a:lnTo>
                    <a:pt x="571561" y="1589666"/>
                  </a:lnTo>
                  <a:lnTo>
                    <a:pt x="595810" y="1542576"/>
                  </a:lnTo>
                  <a:lnTo>
                    <a:pt x="620333" y="1496086"/>
                  </a:lnTo>
                  <a:lnTo>
                    <a:pt x="645124" y="1450222"/>
                  </a:lnTo>
                  <a:lnTo>
                    <a:pt x="670179" y="1405007"/>
                  </a:lnTo>
                  <a:lnTo>
                    <a:pt x="695491" y="1360468"/>
                  </a:lnTo>
                  <a:lnTo>
                    <a:pt x="721054" y="1316627"/>
                  </a:lnTo>
                  <a:lnTo>
                    <a:pt x="746863" y="1273509"/>
                  </a:lnTo>
                  <a:lnTo>
                    <a:pt x="772911" y="1231140"/>
                  </a:lnTo>
                  <a:lnTo>
                    <a:pt x="799194" y="1189543"/>
                  </a:lnTo>
                  <a:lnTo>
                    <a:pt x="825704" y="1148744"/>
                  </a:lnTo>
                  <a:lnTo>
                    <a:pt x="852436" y="1108766"/>
                  </a:lnTo>
                  <a:lnTo>
                    <a:pt x="879385" y="1069635"/>
                  </a:lnTo>
                  <a:lnTo>
                    <a:pt x="906544" y="1031375"/>
                  </a:lnTo>
                  <a:lnTo>
                    <a:pt x="933907" y="994009"/>
                  </a:lnTo>
                  <a:lnTo>
                    <a:pt x="961469" y="957564"/>
                  </a:lnTo>
                  <a:lnTo>
                    <a:pt x="989225" y="922064"/>
                  </a:lnTo>
                  <a:lnTo>
                    <a:pt x="1017167" y="887532"/>
                  </a:lnTo>
                  <a:lnTo>
                    <a:pt x="1045291" y="853994"/>
                  </a:lnTo>
                  <a:lnTo>
                    <a:pt x="1073590" y="821474"/>
                  </a:lnTo>
                  <a:lnTo>
                    <a:pt x="1102058" y="789997"/>
                  </a:lnTo>
                  <a:lnTo>
                    <a:pt x="1130691" y="759587"/>
                  </a:lnTo>
                  <a:lnTo>
                    <a:pt x="1159481" y="730269"/>
                  </a:lnTo>
                  <a:lnTo>
                    <a:pt x="1188423" y="702067"/>
                  </a:lnTo>
                  <a:lnTo>
                    <a:pt x="1217512" y="675006"/>
                  </a:lnTo>
                  <a:lnTo>
                    <a:pt x="1246740" y="649111"/>
                  </a:lnTo>
                  <a:lnTo>
                    <a:pt x="1276104" y="624406"/>
                  </a:lnTo>
                  <a:lnTo>
                    <a:pt x="1335211" y="578663"/>
                  </a:lnTo>
                  <a:lnTo>
                    <a:pt x="1394786" y="537975"/>
                  </a:lnTo>
                  <a:lnTo>
                    <a:pt x="1476828" y="489131"/>
                  </a:lnTo>
                  <a:lnTo>
                    <a:pt x="1528379" y="459638"/>
                  </a:lnTo>
                  <a:lnTo>
                    <a:pt x="1579405" y="431103"/>
                  </a:lnTo>
                  <a:lnTo>
                    <a:pt x="1629926" y="403523"/>
                  </a:lnTo>
                  <a:lnTo>
                    <a:pt x="1679962" y="376893"/>
                  </a:lnTo>
                  <a:lnTo>
                    <a:pt x="1729531" y="351210"/>
                  </a:lnTo>
                  <a:lnTo>
                    <a:pt x="1778652" y="326470"/>
                  </a:lnTo>
                  <a:lnTo>
                    <a:pt x="1827344" y="302669"/>
                  </a:lnTo>
                  <a:lnTo>
                    <a:pt x="1875627" y="279802"/>
                  </a:lnTo>
                  <a:lnTo>
                    <a:pt x="1923520" y="257865"/>
                  </a:lnTo>
                  <a:lnTo>
                    <a:pt x="1971042" y="236855"/>
                  </a:lnTo>
                  <a:lnTo>
                    <a:pt x="2018211" y="216767"/>
                  </a:lnTo>
                  <a:lnTo>
                    <a:pt x="2065047" y="197598"/>
                  </a:lnTo>
                  <a:lnTo>
                    <a:pt x="2111569" y="179343"/>
                  </a:lnTo>
                  <a:lnTo>
                    <a:pt x="2157796" y="161998"/>
                  </a:lnTo>
                  <a:lnTo>
                    <a:pt x="2203748" y="145559"/>
                  </a:lnTo>
                  <a:lnTo>
                    <a:pt x="2249442" y="130023"/>
                  </a:lnTo>
                  <a:lnTo>
                    <a:pt x="2294900" y="115384"/>
                  </a:lnTo>
                  <a:lnTo>
                    <a:pt x="2340138" y="101639"/>
                  </a:lnTo>
                  <a:lnTo>
                    <a:pt x="2385177" y="88785"/>
                  </a:lnTo>
                  <a:lnTo>
                    <a:pt x="2430036" y="76816"/>
                  </a:lnTo>
                  <a:lnTo>
                    <a:pt x="2474734" y="65729"/>
                  </a:lnTo>
                  <a:lnTo>
                    <a:pt x="2519289" y="55520"/>
                  </a:lnTo>
                  <a:lnTo>
                    <a:pt x="2563722" y="46185"/>
                  </a:lnTo>
                  <a:lnTo>
                    <a:pt x="2608051" y="37720"/>
                  </a:lnTo>
                  <a:lnTo>
                    <a:pt x="2652294" y="30120"/>
                  </a:lnTo>
                  <a:lnTo>
                    <a:pt x="2696472" y="23382"/>
                  </a:lnTo>
                  <a:lnTo>
                    <a:pt x="2740604" y="17501"/>
                  </a:lnTo>
                  <a:lnTo>
                    <a:pt x="2784708" y="12474"/>
                  </a:lnTo>
                  <a:lnTo>
                    <a:pt x="2828803" y="8296"/>
                  </a:lnTo>
                  <a:lnTo>
                    <a:pt x="2872909" y="4964"/>
                  </a:lnTo>
                  <a:lnTo>
                    <a:pt x="2917045" y="2473"/>
                  </a:lnTo>
                  <a:lnTo>
                    <a:pt x="2961230" y="820"/>
                  </a:lnTo>
                  <a:lnTo>
                    <a:pt x="3005482" y="0"/>
                  </a:lnTo>
                  <a:lnTo>
                    <a:pt x="3049822" y="8"/>
                  </a:lnTo>
                  <a:lnTo>
                    <a:pt x="3094268" y="843"/>
                  </a:lnTo>
                  <a:lnTo>
                    <a:pt x="3138839" y="2498"/>
                  </a:lnTo>
                  <a:lnTo>
                    <a:pt x="3183554" y="4970"/>
                  </a:lnTo>
                  <a:lnTo>
                    <a:pt x="3228433" y="8255"/>
                  </a:lnTo>
                  <a:lnTo>
                    <a:pt x="3273494" y="12350"/>
                  </a:lnTo>
                  <a:lnTo>
                    <a:pt x="3318757" y="17249"/>
                  </a:lnTo>
                  <a:lnTo>
                    <a:pt x="3364241" y="22949"/>
                  </a:lnTo>
                  <a:lnTo>
                    <a:pt x="3409964" y="29446"/>
                  </a:lnTo>
                  <a:lnTo>
                    <a:pt x="3455947" y="36735"/>
                  </a:lnTo>
                  <a:lnTo>
                    <a:pt x="3502207" y="44814"/>
                  </a:lnTo>
                  <a:lnTo>
                    <a:pt x="3548765" y="53677"/>
                  </a:lnTo>
                  <a:lnTo>
                    <a:pt x="3595639" y="63320"/>
                  </a:lnTo>
                  <a:lnTo>
                    <a:pt x="3616072" y="67831"/>
                  </a:lnTo>
                  <a:close/>
                </a:path>
              </a:pathLst>
            </a:custGeom>
            <a:solidFill>
              <a:srgbClr val="004AAC"/>
            </a:solidFill>
          </p:spPr>
          <p:txBody>
            <a:bodyPr wrap="square" lIns="0" tIns="0" rIns="0" bIns="0" rtlCol="0"/>
            <a:lstStyle/>
            <a:p>
              <a:endParaRPr/>
            </a:p>
          </p:txBody>
        </p:sp>
        <p:sp>
          <p:nvSpPr>
            <p:cNvPr id="4" name="object 4"/>
            <p:cNvSpPr/>
            <p:nvPr/>
          </p:nvSpPr>
          <p:spPr>
            <a:xfrm>
              <a:off x="16487738" y="8686995"/>
              <a:ext cx="1800860" cy="1600200"/>
            </a:xfrm>
            <a:custGeom>
              <a:avLst/>
              <a:gdLst/>
              <a:ahLst/>
              <a:cxnLst/>
              <a:rect l="l" t="t" r="r" b="b"/>
              <a:pathLst>
                <a:path w="1800859" h="1600200">
                  <a:moveTo>
                    <a:pt x="1800262" y="0"/>
                  </a:moveTo>
                  <a:lnTo>
                    <a:pt x="1800262" y="1600004"/>
                  </a:lnTo>
                  <a:lnTo>
                    <a:pt x="0" y="1600004"/>
                  </a:lnTo>
                  <a:lnTo>
                    <a:pt x="32373" y="1516335"/>
                  </a:lnTo>
                  <a:lnTo>
                    <a:pt x="53283" y="1464574"/>
                  </a:lnTo>
                  <a:lnTo>
                    <a:pt x="74658" y="1413292"/>
                  </a:lnTo>
                  <a:lnTo>
                    <a:pt x="96487" y="1362537"/>
                  </a:lnTo>
                  <a:lnTo>
                    <a:pt x="118757" y="1312357"/>
                  </a:lnTo>
                  <a:lnTo>
                    <a:pt x="141459" y="1262798"/>
                  </a:lnTo>
                  <a:lnTo>
                    <a:pt x="164581" y="1213909"/>
                  </a:lnTo>
                  <a:lnTo>
                    <a:pt x="188111" y="1165736"/>
                  </a:lnTo>
                  <a:lnTo>
                    <a:pt x="212039" y="1118327"/>
                  </a:lnTo>
                  <a:lnTo>
                    <a:pt x="236352" y="1071730"/>
                  </a:lnTo>
                  <a:lnTo>
                    <a:pt x="261040" y="1025991"/>
                  </a:lnTo>
                  <a:lnTo>
                    <a:pt x="286092" y="981158"/>
                  </a:lnTo>
                  <a:lnTo>
                    <a:pt x="311496" y="937279"/>
                  </a:lnTo>
                  <a:lnTo>
                    <a:pt x="337240" y="894401"/>
                  </a:lnTo>
                  <a:lnTo>
                    <a:pt x="363314" y="852571"/>
                  </a:lnTo>
                  <a:lnTo>
                    <a:pt x="389707" y="811836"/>
                  </a:lnTo>
                  <a:lnTo>
                    <a:pt x="416407" y="772245"/>
                  </a:lnTo>
                  <a:lnTo>
                    <a:pt x="443402" y="733844"/>
                  </a:lnTo>
                  <a:lnTo>
                    <a:pt x="470682" y="696681"/>
                  </a:lnTo>
                  <a:lnTo>
                    <a:pt x="498235" y="660803"/>
                  </a:lnTo>
                  <a:lnTo>
                    <a:pt x="526050" y="626258"/>
                  </a:lnTo>
                  <a:lnTo>
                    <a:pt x="554115" y="593093"/>
                  </a:lnTo>
                  <a:lnTo>
                    <a:pt x="582420" y="561355"/>
                  </a:lnTo>
                  <a:lnTo>
                    <a:pt x="610954" y="531092"/>
                  </a:lnTo>
                  <a:lnTo>
                    <a:pt x="639703" y="502351"/>
                  </a:lnTo>
                  <a:lnTo>
                    <a:pt x="668659" y="475179"/>
                  </a:lnTo>
                  <a:lnTo>
                    <a:pt x="697809" y="449624"/>
                  </a:lnTo>
                  <a:lnTo>
                    <a:pt x="756646" y="403555"/>
                  </a:lnTo>
                  <a:lnTo>
                    <a:pt x="816125" y="364522"/>
                  </a:lnTo>
                  <a:lnTo>
                    <a:pt x="868389" y="334031"/>
                  </a:lnTo>
                  <a:lnTo>
                    <a:pt x="919895" y="304902"/>
                  </a:lnTo>
                  <a:lnTo>
                    <a:pt x="970682" y="277128"/>
                  </a:lnTo>
                  <a:lnTo>
                    <a:pt x="1020788" y="250700"/>
                  </a:lnTo>
                  <a:lnTo>
                    <a:pt x="1070251" y="225611"/>
                  </a:lnTo>
                  <a:lnTo>
                    <a:pt x="1119109" y="201851"/>
                  </a:lnTo>
                  <a:lnTo>
                    <a:pt x="1167399" y="179413"/>
                  </a:lnTo>
                  <a:lnTo>
                    <a:pt x="1215160" y="158289"/>
                  </a:lnTo>
                  <a:lnTo>
                    <a:pt x="1262430" y="138470"/>
                  </a:lnTo>
                  <a:lnTo>
                    <a:pt x="1309247" y="119949"/>
                  </a:lnTo>
                  <a:lnTo>
                    <a:pt x="1355648" y="102716"/>
                  </a:lnTo>
                  <a:lnTo>
                    <a:pt x="1401671" y="86763"/>
                  </a:lnTo>
                  <a:lnTo>
                    <a:pt x="1447356" y="72084"/>
                  </a:lnTo>
                  <a:lnTo>
                    <a:pt x="1492738" y="58668"/>
                  </a:lnTo>
                  <a:lnTo>
                    <a:pt x="1537857" y="46509"/>
                  </a:lnTo>
                  <a:lnTo>
                    <a:pt x="1582751" y="35597"/>
                  </a:lnTo>
                  <a:lnTo>
                    <a:pt x="1627457" y="25925"/>
                  </a:lnTo>
                  <a:lnTo>
                    <a:pt x="1672013" y="17485"/>
                  </a:lnTo>
                  <a:lnTo>
                    <a:pt x="1716458" y="10267"/>
                  </a:lnTo>
                  <a:lnTo>
                    <a:pt x="1760828" y="4265"/>
                  </a:lnTo>
                  <a:lnTo>
                    <a:pt x="1800262" y="0"/>
                  </a:lnTo>
                  <a:close/>
                </a:path>
              </a:pathLst>
            </a:custGeom>
            <a:solidFill>
              <a:srgbClr val="5270FF"/>
            </a:solidFill>
          </p:spPr>
          <p:txBody>
            <a:bodyPr wrap="square" lIns="0" tIns="0" rIns="0" bIns="0" rtlCol="0"/>
            <a:lstStyle/>
            <a:p>
              <a:endParaRPr/>
            </a:p>
          </p:txBody>
        </p:sp>
      </p:grpSp>
      <p:grpSp>
        <p:nvGrpSpPr>
          <p:cNvPr id="5" name="object 5"/>
          <p:cNvGrpSpPr/>
          <p:nvPr/>
        </p:nvGrpSpPr>
        <p:grpSpPr>
          <a:xfrm>
            <a:off x="15479354" y="5"/>
            <a:ext cx="2809240" cy="5471160"/>
            <a:chOff x="15479354" y="5"/>
            <a:chExt cx="2809240" cy="5471160"/>
          </a:xfrm>
        </p:grpSpPr>
        <p:sp>
          <p:nvSpPr>
            <p:cNvPr id="6" name="object 6"/>
            <p:cNvSpPr/>
            <p:nvPr/>
          </p:nvSpPr>
          <p:spPr>
            <a:xfrm>
              <a:off x="17278575" y="1014434"/>
              <a:ext cx="1009650" cy="4456430"/>
            </a:xfrm>
            <a:custGeom>
              <a:avLst/>
              <a:gdLst/>
              <a:ahLst/>
              <a:cxnLst/>
              <a:rect l="l" t="t" r="r" b="b"/>
              <a:pathLst>
                <a:path w="1009650" h="4456430">
                  <a:moveTo>
                    <a:pt x="1009422" y="4456394"/>
                  </a:moveTo>
                  <a:lnTo>
                    <a:pt x="1009422" y="0"/>
                  </a:lnTo>
                  <a:lnTo>
                    <a:pt x="950013" y="16975"/>
                  </a:lnTo>
                  <a:lnTo>
                    <a:pt x="889880" y="37786"/>
                  </a:lnTo>
                  <a:lnTo>
                    <a:pt x="833435" y="62697"/>
                  </a:lnTo>
                  <a:lnTo>
                    <a:pt x="780566" y="91285"/>
                  </a:lnTo>
                  <a:lnTo>
                    <a:pt x="731161" y="123129"/>
                  </a:lnTo>
                  <a:lnTo>
                    <a:pt x="685109" y="157809"/>
                  </a:lnTo>
                  <a:lnTo>
                    <a:pt x="642297" y="194903"/>
                  </a:lnTo>
                  <a:lnTo>
                    <a:pt x="602612" y="233990"/>
                  </a:lnTo>
                  <a:lnTo>
                    <a:pt x="565944" y="274649"/>
                  </a:lnTo>
                  <a:lnTo>
                    <a:pt x="532179" y="316459"/>
                  </a:lnTo>
                  <a:lnTo>
                    <a:pt x="501206" y="358999"/>
                  </a:lnTo>
                  <a:lnTo>
                    <a:pt x="472912" y="401848"/>
                  </a:lnTo>
                  <a:lnTo>
                    <a:pt x="447186" y="444584"/>
                  </a:lnTo>
                  <a:lnTo>
                    <a:pt x="423915" y="486788"/>
                  </a:lnTo>
                  <a:lnTo>
                    <a:pt x="402988" y="528036"/>
                  </a:lnTo>
                  <a:lnTo>
                    <a:pt x="384291" y="567909"/>
                  </a:lnTo>
                  <a:lnTo>
                    <a:pt x="367714" y="605986"/>
                  </a:lnTo>
                  <a:lnTo>
                    <a:pt x="353144" y="641845"/>
                  </a:lnTo>
                  <a:lnTo>
                    <a:pt x="329576" y="705224"/>
                  </a:lnTo>
                  <a:lnTo>
                    <a:pt x="306474" y="773134"/>
                  </a:lnTo>
                  <a:lnTo>
                    <a:pt x="301592" y="786843"/>
                  </a:lnTo>
                  <a:lnTo>
                    <a:pt x="287431" y="838212"/>
                  </a:lnTo>
                  <a:lnTo>
                    <a:pt x="273407" y="898964"/>
                  </a:lnTo>
                  <a:lnTo>
                    <a:pt x="265248" y="936254"/>
                  </a:lnTo>
                  <a:lnTo>
                    <a:pt x="256426" y="977694"/>
                  </a:lnTo>
                  <a:lnTo>
                    <a:pt x="247017" y="1022938"/>
                  </a:lnTo>
                  <a:lnTo>
                    <a:pt x="237096" y="1071639"/>
                  </a:lnTo>
                  <a:lnTo>
                    <a:pt x="226741" y="1123453"/>
                  </a:lnTo>
                  <a:lnTo>
                    <a:pt x="216027" y="1178033"/>
                  </a:lnTo>
                  <a:lnTo>
                    <a:pt x="205030" y="1235035"/>
                  </a:lnTo>
                  <a:lnTo>
                    <a:pt x="193826" y="1294112"/>
                  </a:lnTo>
                  <a:lnTo>
                    <a:pt x="182491" y="1354920"/>
                  </a:lnTo>
                  <a:lnTo>
                    <a:pt x="171101" y="1417111"/>
                  </a:lnTo>
                  <a:lnTo>
                    <a:pt x="159733" y="1480342"/>
                  </a:lnTo>
                  <a:lnTo>
                    <a:pt x="148462" y="1544265"/>
                  </a:lnTo>
                  <a:lnTo>
                    <a:pt x="137365" y="1608536"/>
                  </a:lnTo>
                  <a:lnTo>
                    <a:pt x="126517" y="1672810"/>
                  </a:lnTo>
                  <a:lnTo>
                    <a:pt x="115995" y="1736739"/>
                  </a:lnTo>
                  <a:lnTo>
                    <a:pt x="105875" y="1799980"/>
                  </a:lnTo>
                  <a:lnTo>
                    <a:pt x="96232" y="1862185"/>
                  </a:lnTo>
                  <a:lnTo>
                    <a:pt x="87143" y="1923011"/>
                  </a:lnTo>
                  <a:lnTo>
                    <a:pt x="78683" y="1982110"/>
                  </a:lnTo>
                  <a:lnTo>
                    <a:pt x="70930" y="2039138"/>
                  </a:lnTo>
                  <a:lnTo>
                    <a:pt x="63958" y="2093748"/>
                  </a:lnTo>
                  <a:lnTo>
                    <a:pt x="57845" y="2145596"/>
                  </a:lnTo>
                  <a:lnTo>
                    <a:pt x="52665" y="2194335"/>
                  </a:lnTo>
                  <a:lnTo>
                    <a:pt x="48496" y="2239621"/>
                  </a:lnTo>
                  <a:lnTo>
                    <a:pt x="45412" y="2281107"/>
                  </a:lnTo>
                  <a:lnTo>
                    <a:pt x="36391" y="2507532"/>
                  </a:lnTo>
                  <a:lnTo>
                    <a:pt x="32801" y="2605066"/>
                  </a:lnTo>
                  <a:lnTo>
                    <a:pt x="30900" y="2657622"/>
                  </a:lnTo>
                  <a:lnTo>
                    <a:pt x="28947" y="2712403"/>
                  </a:lnTo>
                  <a:lnTo>
                    <a:pt x="26954" y="2769182"/>
                  </a:lnTo>
                  <a:lnTo>
                    <a:pt x="24937" y="2827734"/>
                  </a:lnTo>
                  <a:lnTo>
                    <a:pt x="22908" y="2887833"/>
                  </a:lnTo>
                  <a:lnTo>
                    <a:pt x="20881" y="2949252"/>
                  </a:lnTo>
                  <a:lnTo>
                    <a:pt x="18870" y="3011767"/>
                  </a:lnTo>
                  <a:lnTo>
                    <a:pt x="16888" y="3075150"/>
                  </a:lnTo>
                  <a:lnTo>
                    <a:pt x="14950" y="3139177"/>
                  </a:lnTo>
                  <a:lnTo>
                    <a:pt x="13068" y="3203620"/>
                  </a:lnTo>
                  <a:lnTo>
                    <a:pt x="11257" y="3268254"/>
                  </a:lnTo>
                  <a:lnTo>
                    <a:pt x="9531" y="3332853"/>
                  </a:lnTo>
                  <a:lnTo>
                    <a:pt x="7902" y="3397192"/>
                  </a:lnTo>
                  <a:lnTo>
                    <a:pt x="6384" y="3461043"/>
                  </a:lnTo>
                  <a:lnTo>
                    <a:pt x="4992" y="3524181"/>
                  </a:lnTo>
                  <a:lnTo>
                    <a:pt x="3739" y="3586381"/>
                  </a:lnTo>
                  <a:lnTo>
                    <a:pt x="2638" y="3647416"/>
                  </a:lnTo>
                  <a:lnTo>
                    <a:pt x="1703" y="3707060"/>
                  </a:lnTo>
                  <a:lnTo>
                    <a:pt x="948" y="3765087"/>
                  </a:lnTo>
                  <a:lnTo>
                    <a:pt x="386" y="3821272"/>
                  </a:lnTo>
                  <a:lnTo>
                    <a:pt x="32" y="3875388"/>
                  </a:lnTo>
                  <a:lnTo>
                    <a:pt x="0" y="3976510"/>
                  </a:lnTo>
                  <a:lnTo>
                    <a:pt x="349" y="4023064"/>
                  </a:lnTo>
                  <a:lnTo>
                    <a:pt x="960" y="4066646"/>
                  </a:lnTo>
                  <a:lnTo>
                    <a:pt x="1846" y="4107029"/>
                  </a:lnTo>
                  <a:lnTo>
                    <a:pt x="4500" y="4177296"/>
                  </a:lnTo>
                  <a:lnTo>
                    <a:pt x="8420" y="4232057"/>
                  </a:lnTo>
                  <a:lnTo>
                    <a:pt x="48161" y="4266683"/>
                  </a:lnTo>
                  <a:lnTo>
                    <a:pt x="169825" y="4303095"/>
                  </a:lnTo>
                  <a:lnTo>
                    <a:pt x="390654" y="4355603"/>
                  </a:lnTo>
                  <a:lnTo>
                    <a:pt x="725420" y="4417514"/>
                  </a:lnTo>
                  <a:lnTo>
                    <a:pt x="1009422" y="4456394"/>
                  </a:lnTo>
                  <a:close/>
                </a:path>
              </a:pathLst>
            </a:custGeom>
            <a:solidFill>
              <a:srgbClr val="5270FF"/>
            </a:solidFill>
          </p:spPr>
          <p:txBody>
            <a:bodyPr wrap="square" lIns="0" tIns="0" rIns="0" bIns="0" rtlCol="0"/>
            <a:lstStyle/>
            <a:p>
              <a:endParaRPr/>
            </a:p>
          </p:txBody>
        </p:sp>
        <p:sp>
          <p:nvSpPr>
            <p:cNvPr id="7" name="object 7"/>
            <p:cNvSpPr/>
            <p:nvPr/>
          </p:nvSpPr>
          <p:spPr>
            <a:xfrm>
              <a:off x="15479354" y="5"/>
              <a:ext cx="2809240" cy="2980055"/>
            </a:xfrm>
            <a:custGeom>
              <a:avLst/>
              <a:gdLst/>
              <a:ahLst/>
              <a:cxnLst/>
              <a:rect l="l" t="t" r="r" b="b"/>
              <a:pathLst>
                <a:path w="2809240" h="2980055">
                  <a:moveTo>
                    <a:pt x="1585513" y="2979719"/>
                  </a:moveTo>
                  <a:lnTo>
                    <a:pt x="1541552" y="2979231"/>
                  </a:lnTo>
                  <a:lnTo>
                    <a:pt x="1497882" y="2977612"/>
                  </a:lnTo>
                  <a:lnTo>
                    <a:pt x="1454506" y="2974854"/>
                  </a:lnTo>
                  <a:lnTo>
                    <a:pt x="1411431" y="2970946"/>
                  </a:lnTo>
                  <a:lnTo>
                    <a:pt x="1368661" y="2965877"/>
                  </a:lnTo>
                  <a:lnTo>
                    <a:pt x="1326202" y="2959639"/>
                  </a:lnTo>
                  <a:lnTo>
                    <a:pt x="1284059" y="2952221"/>
                  </a:lnTo>
                  <a:lnTo>
                    <a:pt x="1242238" y="2943613"/>
                  </a:lnTo>
                  <a:lnTo>
                    <a:pt x="1200742" y="2933805"/>
                  </a:lnTo>
                  <a:lnTo>
                    <a:pt x="1159579" y="2922787"/>
                  </a:lnTo>
                  <a:lnTo>
                    <a:pt x="1118753" y="2910550"/>
                  </a:lnTo>
                  <a:lnTo>
                    <a:pt x="1078268" y="2897083"/>
                  </a:lnTo>
                  <a:lnTo>
                    <a:pt x="1038131" y="2882376"/>
                  </a:lnTo>
                  <a:lnTo>
                    <a:pt x="998347" y="2866419"/>
                  </a:lnTo>
                  <a:lnTo>
                    <a:pt x="958921" y="2849204"/>
                  </a:lnTo>
                  <a:lnTo>
                    <a:pt x="919857" y="2830718"/>
                  </a:lnTo>
                  <a:lnTo>
                    <a:pt x="881162" y="2810953"/>
                  </a:lnTo>
                  <a:lnTo>
                    <a:pt x="842841" y="2789899"/>
                  </a:lnTo>
                  <a:lnTo>
                    <a:pt x="804792" y="2767478"/>
                  </a:lnTo>
                  <a:lnTo>
                    <a:pt x="767339" y="2743882"/>
                  </a:lnTo>
                  <a:lnTo>
                    <a:pt x="730170" y="2718900"/>
                  </a:lnTo>
                  <a:lnTo>
                    <a:pt x="693395" y="2692588"/>
                  </a:lnTo>
                  <a:lnTo>
                    <a:pt x="657019" y="2664938"/>
                  </a:lnTo>
                  <a:lnTo>
                    <a:pt x="621049" y="2635938"/>
                  </a:lnTo>
                  <a:lnTo>
                    <a:pt x="585488" y="2605579"/>
                  </a:lnTo>
                  <a:lnTo>
                    <a:pt x="550343" y="2573851"/>
                  </a:lnTo>
                  <a:lnTo>
                    <a:pt x="515619" y="2540744"/>
                  </a:lnTo>
                  <a:lnTo>
                    <a:pt x="481320" y="2506248"/>
                  </a:lnTo>
                  <a:lnTo>
                    <a:pt x="447453" y="2470353"/>
                  </a:lnTo>
                  <a:lnTo>
                    <a:pt x="414021" y="2433049"/>
                  </a:lnTo>
                  <a:lnTo>
                    <a:pt x="381031" y="2394327"/>
                  </a:lnTo>
                  <a:lnTo>
                    <a:pt x="348488" y="2354176"/>
                  </a:lnTo>
                  <a:lnTo>
                    <a:pt x="316397" y="2312586"/>
                  </a:lnTo>
                  <a:lnTo>
                    <a:pt x="280493" y="2262906"/>
                  </a:lnTo>
                  <a:lnTo>
                    <a:pt x="247086" y="2212632"/>
                  </a:lnTo>
                  <a:lnTo>
                    <a:pt x="216113" y="2161821"/>
                  </a:lnTo>
                  <a:lnTo>
                    <a:pt x="187511" y="2110529"/>
                  </a:lnTo>
                  <a:lnTo>
                    <a:pt x="161217" y="2058811"/>
                  </a:lnTo>
                  <a:lnTo>
                    <a:pt x="137167" y="2006723"/>
                  </a:lnTo>
                  <a:lnTo>
                    <a:pt x="115299" y="1954320"/>
                  </a:lnTo>
                  <a:lnTo>
                    <a:pt x="95549" y="1901660"/>
                  </a:lnTo>
                  <a:lnTo>
                    <a:pt x="77853" y="1848796"/>
                  </a:lnTo>
                  <a:lnTo>
                    <a:pt x="62149" y="1795786"/>
                  </a:lnTo>
                  <a:lnTo>
                    <a:pt x="48373" y="1742685"/>
                  </a:lnTo>
                  <a:lnTo>
                    <a:pt x="36463" y="1689549"/>
                  </a:lnTo>
                  <a:lnTo>
                    <a:pt x="26354" y="1636434"/>
                  </a:lnTo>
                  <a:lnTo>
                    <a:pt x="17984" y="1583395"/>
                  </a:lnTo>
                  <a:lnTo>
                    <a:pt x="11289" y="1530488"/>
                  </a:lnTo>
                  <a:lnTo>
                    <a:pt x="6207" y="1477770"/>
                  </a:lnTo>
                  <a:lnTo>
                    <a:pt x="2673" y="1425296"/>
                  </a:lnTo>
                  <a:lnTo>
                    <a:pt x="625" y="1373121"/>
                  </a:lnTo>
                  <a:lnTo>
                    <a:pt x="0" y="1321302"/>
                  </a:lnTo>
                  <a:lnTo>
                    <a:pt x="733" y="1269894"/>
                  </a:lnTo>
                  <a:lnTo>
                    <a:pt x="2763" y="1218954"/>
                  </a:lnTo>
                  <a:lnTo>
                    <a:pt x="6025" y="1168536"/>
                  </a:lnTo>
                  <a:lnTo>
                    <a:pt x="10457" y="1118698"/>
                  </a:lnTo>
                  <a:lnTo>
                    <a:pt x="15996" y="1069494"/>
                  </a:lnTo>
                  <a:lnTo>
                    <a:pt x="22577" y="1020980"/>
                  </a:lnTo>
                  <a:lnTo>
                    <a:pt x="30138" y="973213"/>
                  </a:lnTo>
                  <a:lnTo>
                    <a:pt x="38616" y="926248"/>
                  </a:lnTo>
                  <a:lnTo>
                    <a:pt x="47947" y="880141"/>
                  </a:lnTo>
                  <a:lnTo>
                    <a:pt x="58068" y="834948"/>
                  </a:lnTo>
                  <a:lnTo>
                    <a:pt x="68916" y="790724"/>
                  </a:lnTo>
                  <a:lnTo>
                    <a:pt x="80428" y="747525"/>
                  </a:lnTo>
                  <a:lnTo>
                    <a:pt x="92540" y="705408"/>
                  </a:lnTo>
                  <a:lnTo>
                    <a:pt x="105190" y="664428"/>
                  </a:lnTo>
                  <a:lnTo>
                    <a:pt x="118313" y="624640"/>
                  </a:lnTo>
                  <a:lnTo>
                    <a:pt x="131847" y="586101"/>
                  </a:lnTo>
                  <a:lnTo>
                    <a:pt x="145729" y="548867"/>
                  </a:lnTo>
                  <a:lnTo>
                    <a:pt x="159895" y="512992"/>
                  </a:lnTo>
                  <a:lnTo>
                    <a:pt x="188827" y="445548"/>
                  </a:lnTo>
                  <a:lnTo>
                    <a:pt x="218137" y="384214"/>
                  </a:lnTo>
                  <a:lnTo>
                    <a:pt x="247319" y="329437"/>
                  </a:lnTo>
                  <a:lnTo>
                    <a:pt x="275868" y="281665"/>
                  </a:lnTo>
                  <a:lnTo>
                    <a:pt x="303277" y="241342"/>
                  </a:lnTo>
                  <a:lnTo>
                    <a:pt x="398426" y="119868"/>
                  </a:lnTo>
                  <a:lnTo>
                    <a:pt x="439374" y="68367"/>
                  </a:lnTo>
                  <a:lnTo>
                    <a:pt x="484877" y="12129"/>
                  </a:lnTo>
                  <a:lnTo>
                    <a:pt x="494853" y="0"/>
                  </a:lnTo>
                  <a:lnTo>
                    <a:pt x="558161" y="0"/>
                  </a:lnTo>
                  <a:lnTo>
                    <a:pt x="535801" y="27231"/>
                  </a:lnTo>
                  <a:lnTo>
                    <a:pt x="512482" y="55977"/>
                  </a:lnTo>
                  <a:lnTo>
                    <a:pt x="469298" y="110055"/>
                  </a:lnTo>
                  <a:lnTo>
                    <a:pt x="430773" y="159081"/>
                  </a:lnTo>
                  <a:lnTo>
                    <a:pt x="367968" y="239584"/>
                  </a:lnTo>
                  <a:lnTo>
                    <a:pt x="341628" y="275987"/>
                  </a:lnTo>
                  <a:lnTo>
                    <a:pt x="313870" y="320155"/>
                  </a:lnTo>
                  <a:lnTo>
                    <a:pt x="285219" y="371626"/>
                  </a:lnTo>
                  <a:lnTo>
                    <a:pt x="256199" y="429938"/>
                  </a:lnTo>
                  <a:lnTo>
                    <a:pt x="227334" y="494629"/>
                  </a:lnTo>
                  <a:lnTo>
                    <a:pt x="199150" y="565239"/>
                  </a:lnTo>
                  <a:lnTo>
                    <a:pt x="185477" y="602619"/>
                  </a:lnTo>
                  <a:lnTo>
                    <a:pt x="172171" y="641305"/>
                  </a:lnTo>
                  <a:lnTo>
                    <a:pt x="159297" y="681239"/>
                  </a:lnTo>
                  <a:lnTo>
                    <a:pt x="146922" y="722365"/>
                  </a:lnTo>
                  <a:lnTo>
                    <a:pt x="135109" y="764623"/>
                  </a:lnTo>
                  <a:lnTo>
                    <a:pt x="123926" y="807958"/>
                  </a:lnTo>
                  <a:lnTo>
                    <a:pt x="113437" y="852310"/>
                  </a:lnTo>
                  <a:lnTo>
                    <a:pt x="103708" y="897622"/>
                  </a:lnTo>
                  <a:lnTo>
                    <a:pt x="94806" y="943836"/>
                  </a:lnTo>
                  <a:lnTo>
                    <a:pt x="86794" y="990895"/>
                  </a:lnTo>
                  <a:lnTo>
                    <a:pt x="79740" y="1038741"/>
                  </a:lnTo>
                  <a:lnTo>
                    <a:pt x="73707" y="1087316"/>
                  </a:lnTo>
                  <a:lnTo>
                    <a:pt x="68763" y="1136562"/>
                  </a:lnTo>
                  <a:lnTo>
                    <a:pt x="64973" y="1186422"/>
                  </a:lnTo>
                  <a:lnTo>
                    <a:pt x="62401" y="1236838"/>
                  </a:lnTo>
                  <a:lnTo>
                    <a:pt x="61114" y="1287753"/>
                  </a:lnTo>
                  <a:lnTo>
                    <a:pt x="61178" y="1339108"/>
                  </a:lnTo>
                  <a:lnTo>
                    <a:pt x="62657" y="1390846"/>
                  </a:lnTo>
                  <a:lnTo>
                    <a:pt x="65618" y="1442910"/>
                  </a:lnTo>
                  <a:lnTo>
                    <a:pt x="70126" y="1495240"/>
                  </a:lnTo>
                  <a:lnTo>
                    <a:pt x="76247" y="1547781"/>
                  </a:lnTo>
                  <a:lnTo>
                    <a:pt x="84045" y="1600473"/>
                  </a:lnTo>
                  <a:lnTo>
                    <a:pt x="93587" y="1653260"/>
                  </a:lnTo>
                  <a:lnTo>
                    <a:pt x="104939" y="1706083"/>
                  </a:lnTo>
                  <a:lnTo>
                    <a:pt x="118165" y="1758886"/>
                  </a:lnTo>
                  <a:lnTo>
                    <a:pt x="133332" y="1811609"/>
                  </a:lnTo>
                  <a:lnTo>
                    <a:pt x="150504" y="1864196"/>
                  </a:lnTo>
                  <a:lnTo>
                    <a:pt x="169748" y="1916589"/>
                  </a:lnTo>
                  <a:lnTo>
                    <a:pt x="191130" y="1968730"/>
                  </a:lnTo>
                  <a:lnTo>
                    <a:pt x="214714" y="2020561"/>
                  </a:lnTo>
                  <a:lnTo>
                    <a:pt x="240566" y="2072024"/>
                  </a:lnTo>
                  <a:lnTo>
                    <a:pt x="268752" y="2123063"/>
                  </a:lnTo>
                  <a:lnTo>
                    <a:pt x="299337" y="2173619"/>
                  </a:lnTo>
                  <a:lnTo>
                    <a:pt x="332387" y="2223634"/>
                  </a:lnTo>
                  <a:lnTo>
                    <a:pt x="367968" y="2273051"/>
                  </a:lnTo>
                  <a:lnTo>
                    <a:pt x="400294" y="2315029"/>
                  </a:lnTo>
                  <a:lnTo>
                    <a:pt x="433093" y="2355502"/>
                  </a:lnTo>
                  <a:lnTo>
                    <a:pt x="466357" y="2394481"/>
                  </a:lnTo>
                  <a:lnTo>
                    <a:pt x="500082" y="2431977"/>
                  </a:lnTo>
                  <a:lnTo>
                    <a:pt x="534261" y="2468000"/>
                  </a:lnTo>
                  <a:lnTo>
                    <a:pt x="568890" y="2502561"/>
                  </a:lnTo>
                  <a:lnTo>
                    <a:pt x="603962" y="2535672"/>
                  </a:lnTo>
                  <a:lnTo>
                    <a:pt x="639571" y="2567425"/>
                  </a:lnTo>
                  <a:lnTo>
                    <a:pt x="675413" y="2597582"/>
                  </a:lnTo>
                  <a:lnTo>
                    <a:pt x="711780" y="2626403"/>
                  </a:lnTo>
                  <a:lnTo>
                    <a:pt x="748568" y="2653817"/>
                  </a:lnTo>
                  <a:lnTo>
                    <a:pt x="785771" y="2679833"/>
                  </a:lnTo>
                  <a:lnTo>
                    <a:pt x="823383" y="2704462"/>
                  </a:lnTo>
                  <a:lnTo>
                    <a:pt x="861399" y="2727715"/>
                  </a:lnTo>
                  <a:lnTo>
                    <a:pt x="899812" y="2749604"/>
                  </a:lnTo>
                  <a:lnTo>
                    <a:pt x="938617" y="2770138"/>
                  </a:lnTo>
                  <a:lnTo>
                    <a:pt x="977809" y="2789328"/>
                  </a:lnTo>
                  <a:lnTo>
                    <a:pt x="1017381" y="2807185"/>
                  </a:lnTo>
                  <a:lnTo>
                    <a:pt x="1057328" y="2823720"/>
                  </a:lnTo>
                  <a:lnTo>
                    <a:pt x="1097645" y="2838944"/>
                  </a:lnTo>
                  <a:lnTo>
                    <a:pt x="1138324" y="2852867"/>
                  </a:lnTo>
                  <a:lnTo>
                    <a:pt x="1179362" y="2865500"/>
                  </a:lnTo>
                  <a:lnTo>
                    <a:pt x="1220752" y="2876853"/>
                  </a:lnTo>
                  <a:lnTo>
                    <a:pt x="1262488" y="2886939"/>
                  </a:lnTo>
                  <a:lnTo>
                    <a:pt x="1304566" y="2895766"/>
                  </a:lnTo>
                  <a:lnTo>
                    <a:pt x="1346978" y="2903347"/>
                  </a:lnTo>
                  <a:lnTo>
                    <a:pt x="1389719" y="2909691"/>
                  </a:lnTo>
                  <a:lnTo>
                    <a:pt x="1432784" y="2914810"/>
                  </a:lnTo>
                  <a:lnTo>
                    <a:pt x="1476167" y="2918713"/>
                  </a:lnTo>
                  <a:lnTo>
                    <a:pt x="1519863" y="2921413"/>
                  </a:lnTo>
                  <a:lnTo>
                    <a:pt x="1563864" y="2922920"/>
                  </a:lnTo>
                  <a:lnTo>
                    <a:pt x="2045665" y="2923244"/>
                  </a:lnTo>
                  <a:lnTo>
                    <a:pt x="2039914" y="2924631"/>
                  </a:lnTo>
                  <a:lnTo>
                    <a:pt x="1993342" y="2934897"/>
                  </a:lnTo>
                  <a:lnTo>
                    <a:pt x="1947007" y="2944132"/>
                  </a:lnTo>
                  <a:lnTo>
                    <a:pt x="1900916" y="2952327"/>
                  </a:lnTo>
                  <a:lnTo>
                    <a:pt x="1855072" y="2959471"/>
                  </a:lnTo>
                  <a:lnTo>
                    <a:pt x="1809482" y="2965555"/>
                  </a:lnTo>
                  <a:lnTo>
                    <a:pt x="1764150" y="2970568"/>
                  </a:lnTo>
                  <a:lnTo>
                    <a:pt x="1719082" y="2974501"/>
                  </a:lnTo>
                  <a:lnTo>
                    <a:pt x="1674283" y="2977344"/>
                  </a:lnTo>
                  <a:lnTo>
                    <a:pt x="1629758" y="2979087"/>
                  </a:lnTo>
                  <a:lnTo>
                    <a:pt x="1585513" y="2979719"/>
                  </a:lnTo>
                  <a:close/>
                </a:path>
                <a:path w="2809240" h="2980055">
                  <a:moveTo>
                    <a:pt x="2045665" y="2923244"/>
                  </a:moveTo>
                  <a:lnTo>
                    <a:pt x="1608167" y="2923244"/>
                  </a:lnTo>
                  <a:lnTo>
                    <a:pt x="1652765" y="2922396"/>
                  </a:lnTo>
                  <a:lnTo>
                    <a:pt x="1697652" y="2920388"/>
                  </a:lnTo>
                  <a:lnTo>
                    <a:pt x="1742823" y="2917228"/>
                  </a:lnTo>
                  <a:lnTo>
                    <a:pt x="1788273" y="2912930"/>
                  </a:lnTo>
                  <a:lnTo>
                    <a:pt x="1833994" y="2907502"/>
                  </a:lnTo>
                  <a:lnTo>
                    <a:pt x="1879982" y="2900956"/>
                  </a:lnTo>
                  <a:lnTo>
                    <a:pt x="1926231" y="2893303"/>
                  </a:lnTo>
                  <a:lnTo>
                    <a:pt x="1972736" y="2884554"/>
                  </a:lnTo>
                  <a:lnTo>
                    <a:pt x="2019490" y="2874718"/>
                  </a:lnTo>
                  <a:lnTo>
                    <a:pt x="2066487" y="2863808"/>
                  </a:lnTo>
                  <a:lnTo>
                    <a:pt x="2113723" y="2851833"/>
                  </a:lnTo>
                  <a:lnTo>
                    <a:pt x="2161192" y="2838804"/>
                  </a:lnTo>
                  <a:lnTo>
                    <a:pt x="2208887" y="2824732"/>
                  </a:lnTo>
                  <a:lnTo>
                    <a:pt x="2256803" y="2809629"/>
                  </a:lnTo>
                  <a:lnTo>
                    <a:pt x="2304935" y="2793503"/>
                  </a:lnTo>
                  <a:lnTo>
                    <a:pt x="2353276" y="2776367"/>
                  </a:lnTo>
                  <a:lnTo>
                    <a:pt x="2401821" y="2758232"/>
                  </a:lnTo>
                  <a:lnTo>
                    <a:pt x="2450565" y="2739107"/>
                  </a:lnTo>
                  <a:lnTo>
                    <a:pt x="2499501" y="2719003"/>
                  </a:lnTo>
                  <a:lnTo>
                    <a:pt x="2548624" y="2697932"/>
                  </a:lnTo>
                  <a:lnTo>
                    <a:pt x="2597928" y="2675904"/>
                  </a:lnTo>
                  <a:lnTo>
                    <a:pt x="2647408" y="2652929"/>
                  </a:lnTo>
                  <a:lnTo>
                    <a:pt x="2691573" y="2631385"/>
                  </a:lnTo>
                  <a:lnTo>
                    <a:pt x="2734856" y="2608959"/>
                  </a:lnTo>
                  <a:lnTo>
                    <a:pt x="2777267" y="2585665"/>
                  </a:lnTo>
                  <a:lnTo>
                    <a:pt x="2808645" y="2567425"/>
                  </a:lnTo>
                  <a:lnTo>
                    <a:pt x="2808645" y="2626949"/>
                  </a:lnTo>
                  <a:lnTo>
                    <a:pt x="2751889" y="2658295"/>
                  </a:lnTo>
                  <a:lnTo>
                    <a:pt x="2708670" y="2680531"/>
                  </a:lnTo>
                  <a:lnTo>
                    <a:pt x="2664598" y="2701918"/>
                  </a:lnTo>
                  <a:lnTo>
                    <a:pt x="2615412" y="2724676"/>
                  </a:lnTo>
                  <a:lnTo>
                    <a:pt x="2566396" y="2746533"/>
                  </a:lnTo>
                  <a:lnTo>
                    <a:pt x="2517555" y="2767478"/>
                  </a:lnTo>
                  <a:lnTo>
                    <a:pt x="2468894" y="2787503"/>
                  </a:lnTo>
                  <a:lnTo>
                    <a:pt x="2420419" y="2806596"/>
                  </a:lnTo>
                  <a:lnTo>
                    <a:pt x="2372134" y="2824749"/>
                  </a:lnTo>
                  <a:lnTo>
                    <a:pt x="2324045" y="2841950"/>
                  </a:lnTo>
                  <a:lnTo>
                    <a:pt x="2276156" y="2858191"/>
                  </a:lnTo>
                  <a:lnTo>
                    <a:pt x="2228475" y="2873460"/>
                  </a:lnTo>
                  <a:lnTo>
                    <a:pt x="2181004" y="2887749"/>
                  </a:lnTo>
                  <a:lnTo>
                    <a:pt x="2133750" y="2901047"/>
                  </a:lnTo>
                  <a:lnTo>
                    <a:pt x="2086719" y="2913344"/>
                  </a:lnTo>
                  <a:lnTo>
                    <a:pt x="2045665" y="2923244"/>
                  </a:lnTo>
                  <a:close/>
                </a:path>
              </a:pathLst>
            </a:custGeom>
            <a:solidFill>
              <a:srgbClr val="004AAC"/>
            </a:solidFill>
          </p:spPr>
          <p:txBody>
            <a:bodyPr wrap="square" lIns="0" tIns="0" rIns="0" bIns="0" rtlCol="0"/>
            <a:lstStyle/>
            <a:p>
              <a:endParaRPr/>
            </a:p>
          </p:txBody>
        </p:sp>
      </p:grpSp>
      <p:sp>
        <p:nvSpPr>
          <p:cNvPr id="8" name="object 8"/>
          <p:cNvSpPr txBox="1">
            <a:spLocks noGrp="1"/>
          </p:cNvSpPr>
          <p:nvPr>
            <p:ph type="title"/>
          </p:nvPr>
        </p:nvSpPr>
        <p:spPr>
          <a:xfrm>
            <a:off x="158937" y="0"/>
            <a:ext cx="14761844" cy="1443355"/>
          </a:xfrm>
          <a:prstGeom prst="rect">
            <a:avLst/>
          </a:prstGeom>
        </p:spPr>
        <p:txBody>
          <a:bodyPr vert="horz" wrap="square" lIns="0" tIns="12700" rIns="0" bIns="0" rtlCol="0">
            <a:spAutoFit/>
          </a:bodyPr>
          <a:lstStyle/>
          <a:p>
            <a:pPr marL="12700">
              <a:lnSpc>
                <a:spcPct val="100000"/>
              </a:lnSpc>
              <a:spcBef>
                <a:spcPts val="100"/>
              </a:spcBef>
            </a:pPr>
            <a:r>
              <a:rPr sz="9300" spc="-885" dirty="0"/>
              <a:t>I</a:t>
            </a:r>
            <a:r>
              <a:rPr sz="9300" spc="-545" dirty="0"/>
              <a:t>p</a:t>
            </a:r>
            <a:r>
              <a:rPr sz="9300" spc="90" dirty="0"/>
              <a:t>l</a:t>
            </a:r>
            <a:r>
              <a:rPr sz="9300" spc="-915" dirty="0"/>
              <a:t>e</a:t>
            </a:r>
            <a:r>
              <a:rPr sz="9300" spc="-715" dirty="0"/>
              <a:t>m</a:t>
            </a:r>
            <a:r>
              <a:rPr sz="9300" spc="-915" dirty="0"/>
              <a:t>e</a:t>
            </a:r>
            <a:r>
              <a:rPr sz="9300" spc="-450" dirty="0"/>
              <a:t>n</a:t>
            </a:r>
            <a:r>
              <a:rPr sz="9300" spc="-120" dirty="0"/>
              <a:t>t</a:t>
            </a:r>
            <a:r>
              <a:rPr sz="9300" spc="-655" dirty="0"/>
              <a:t>a</a:t>
            </a:r>
            <a:r>
              <a:rPr sz="9300" spc="-120" dirty="0"/>
              <a:t>t</a:t>
            </a:r>
            <a:r>
              <a:rPr sz="9300" spc="160" dirty="0"/>
              <a:t>i</a:t>
            </a:r>
            <a:r>
              <a:rPr sz="9300" spc="-655" dirty="0"/>
              <a:t>o</a:t>
            </a:r>
            <a:r>
              <a:rPr sz="9300" spc="-445" dirty="0"/>
              <a:t>n</a:t>
            </a:r>
            <a:r>
              <a:rPr sz="9300" spc="-710" dirty="0"/>
              <a:t> </a:t>
            </a:r>
            <a:r>
              <a:rPr sz="9300" spc="-484" dirty="0"/>
              <a:t>d</a:t>
            </a:r>
            <a:r>
              <a:rPr sz="9300" spc="-290" dirty="0"/>
              <a:t>'</a:t>
            </a:r>
            <a:r>
              <a:rPr sz="9300" spc="-655" dirty="0"/>
              <a:t>a</a:t>
            </a:r>
            <a:r>
              <a:rPr sz="9300" spc="-545" dirty="0"/>
              <a:t>p</a:t>
            </a:r>
            <a:r>
              <a:rPr sz="9300" spc="-229" dirty="0"/>
              <a:t>r</a:t>
            </a:r>
            <a:r>
              <a:rPr sz="9300" spc="160" dirty="0"/>
              <a:t>i</a:t>
            </a:r>
            <a:r>
              <a:rPr sz="9300" spc="-655" dirty="0"/>
              <a:t>o</a:t>
            </a:r>
            <a:r>
              <a:rPr sz="9300" spc="-229" dirty="0"/>
              <a:t>r</a:t>
            </a:r>
            <a:r>
              <a:rPr sz="9300" spc="160" dirty="0"/>
              <a:t>i</a:t>
            </a:r>
            <a:r>
              <a:rPr sz="9300" spc="-710" dirty="0"/>
              <a:t> </a:t>
            </a:r>
            <a:r>
              <a:rPr sz="9300" spc="-915" dirty="0"/>
              <a:t>e</a:t>
            </a:r>
            <a:r>
              <a:rPr sz="9300" spc="-445" dirty="0"/>
              <a:t>n</a:t>
            </a:r>
            <a:r>
              <a:rPr sz="9300" spc="-710" dirty="0"/>
              <a:t> </a:t>
            </a:r>
            <a:r>
              <a:rPr sz="9300" spc="-1060" dirty="0"/>
              <a:t>J</a:t>
            </a:r>
            <a:r>
              <a:rPr sz="9300" spc="-50" dirty="0"/>
              <a:t>A</a:t>
            </a:r>
            <a:r>
              <a:rPr sz="9300" spc="-5" dirty="0"/>
              <a:t>V</a:t>
            </a:r>
            <a:r>
              <a:rPr sz="9300" spc="-45" dirty="0"/>
              <a:t>A</a:t>
            </a:r>
            <a:endParaRPr sz="9300"/>
          </a:p>
        </p:txBody>
      </p:sp>
      <p:pic>
        <p:nvPicPr>
          <p:cNvPr id="9" name="object 9"/>
          <p:cNvPicPr/>
          <p:nvPr/>
        </p:nvPicPr>
        <p:blipFill>
          <a:blip r:embed="rId2" cstate="print"/>
          <a:stretch>
            <a:fillRect/>
          </a:stretch>
        </p:blipFill>
        <p:spPr>
          <a:xfrm>
            <a:off x="4511899" y="1341608"/>
            <a:ext cx="9267825" cy="835342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TotalTime>
  <Words>482</Words>
  <Application>Microsoft Office PowerPoint</Application>
  <PresentationFormat>Personnalisé</PresentationFormat>
  <Paragraphs>66</Paragraphs>
  <Slides>12</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12</vt:i4>
      </vt:variant>
    </vt:vector>
  </HeadingPairs>
  <TitlesOfParts>
    <vt:vector size="19" baseType="lpstr">
      <vt:lpstr>Arial</vt:lpstr>
      <vt:lpstr>Calibri</vt:lpstr>
      <vt:lpstr>Microsoft Sans Serif</vt:lpstr>
      <vt:lpstr>Tahoma</vt:lpstr>
      <vt:lpstr>Times New Roman</vt:lpstr>
      <vt:lpstr>Trebuchet MS</vt:lpstr>
      <vt:lpstr>Office Theme</vt:lpstr>
      <vt:lpstr>Présentation PowerPoint</vt:lpstr>
      <vt:lpstr>01 02</vt:lpstr>
      <vt:lpstr>Introduction</vt:lpstr>
      <vt:lpstr>Apriori</vt:lpstr>
      <vt:lpstr>Étapes pour exécuter l'algorithme Apriori</vt:lpstr>
      <vt:lpstr>Étapes pour exécuter l'algorithme Apriori</vt:lpstr>
      <vt:lpstr>Étapes pour exécuter l'algorithme Apriori</vt:lpstr>
      <vt:lpstr>Étapes pour exécuter l'algorithme Apriori</vt:lpstr>
      <vt:lpstr>Iplementation d'apriori en JAVA</vt:lpstr>
      <vt:lpstr>Conclusion</vt:lpstr>
      <vt:lpstr>Merci pour votre  attention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Eleanor Fitzgerald</dc:title>
  <dc:creator>Hamzza Douaiioui</dc:creator>
  <cp:keywords>DAEmv6hgNsE,BAEjqNZOBSA</cp:keywords>
  <cp:lastModifiedBy>Hamza Douaioui</cp:lastModifiedBy>
  <cp:revision>2</cp:revision>
  <dcterms:created xsi:type="dcterms:W3CDTF">2021-09-29T19:17:31Z</dcterms:created>
  <dcterms:modified xsi:type="dcterms:W3CDTF">2021-10-06T12:10:32Z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2021-09-29T00:00:00Z</vt:filetime>
  </property>
  <property fmtid="{D5CDD505-2E9C-101B-9397-08002B2CF9AE}" pid="3" name="Creator">
    <vt:lpwstr>Canva</vt:lpwstr>
  </property>
  <property fmtid="{D5CDD505-2E9C-101B-9397-08002B2CF9AE}" pid="4" name="LastSaved">
    <vt:filetime>2021-09-29T00:00:00Z</vt:filetime>
  </property>
</Properties>
</file>