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64" r:id="rId6"/>
    <p:sldId id="259" r:id="rId7"/>
    <p:sldId id="266" r:id="rId8"/>
    <p:sldId id="268" r:id="rId9"/>
    <p:sldId id="265" r:id="rId10"/>
    <p:sldId id="267" r:id="rId11"/>
    <p:sldId id="262" r:id="rId12"/>
    <p:sldId id="269" r:id="rId13"/>
    <p:sldId id="263" r:id="rId14"/>
    <p:sldId id="270" r:id="rId15"/>
    <p:sldId id="272" r:id="rId16"/>
    <p:sldId id="27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22159-E8FE-4D5A-96A3-C2896036B66E}" v="37" dt="2025-09-04T16:32:10.0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3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91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 HAMZA" userId="bffd010b49d71989" providerId="LiveId" clId="{F0C22159-E8FE-4D5A-96A3-C2896036B66E}"/>
    <pc:docChg chg="undo custSel addSld modSld">
      <pc:chgData name="SYED HAMZA" userId="bffd010b49d71989" providerId="LiveId" clId="{F0C22159-E8FE-4D5A-96A3-C2896036B66E}" dt="2025-09-04T17:53:04.321" v="427" actId="113"/>
      <pc:docMkLst>
        <pc:docMk/>
      </pc:docMkLst>
      <pc:sldChg chg="addSp delSp delDesignElem">
        <pc:chgData name="SYED HAMZA" userId="bffd010b49d71989" providerId="LiveId" clId="{F0C22159-E8FE-4D5A-96A3-C2896036B66E}" dt="2025-09-04T16:05:16.614" v="19"/>
        <pc:sldMkLst>
          <pc:docMk/>
          <pc:sldMk cId="0" sldId="256"/>
        </pc:sldMkLst>
        <pc:grpChg chg="add del">
          <ac:chgData name="SYED HAMZA" userId="bffd010b49d71989" providerId="LiveId" clId="{F0C22159-E8FE-4D5A-96A3-C2896036B66E}" dt="2025-09-04T16:05:16.614" v="19"/>
          <ac:grpSpMkLst>
            <pc:docMk/>
            <pc:sldMk cId="0" sldId="256"/>
            <ac:grpSpMk id="9" creationId="{5EFBDE31-BB3E-6CFC-23CD-B5976DA38438}"/>
          </ac:grpSpMkLst>
        </pc:grpChg>
      </pc:sldChg>
      <pc:sldChg chg="addSp delSp modSp mod setBg setClrOvrMap">
        <pc:chgData name="SYED HAMZA" userId="bffd010b49d71989" providerId="LiveId" clId="{F0C22159-E8FE-4D5A-96A3-C2896036B66E}" dt="2025-09-04T16:29:49.515" v="369" actId="113"/>
        <pc:sldMkLst>
          <pc:docMk/>
          <pc:sldMk cId="0" sldId="257"/>
        </pc:sldMkLst>
        <pc:spChg chg="mod">
          <ac:chgData name="SYED HAMZA" userId="bffd010b49d71989" providerId="LiveId" clId="{F0C22159-E8FE-4D5A-96A3-C2896036B66E}" dt="2025-09-04T16:29:49.515" v="369" actId="113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YED HAMZA" userId="bffd010b49d71989" providerId="LiveId" clId="{F0C22159-E8FE-4D5A-96A3-C2896036B66E}" dt="2025-09-04T16:25:38.461" v="335" actId="27636"/>
          <ac:spMkLst>
            <pc:docMk/>
            <pc:sldMk cId="0" sldId="257"/>
            <ac:spMk id="3" creationId="{00000000-0000-0000-0000-000000000000}"/>
          </ac:spMkLst>
        </pc:spChg>
        <pc:spChg chg="add">
          <ac:chgData name="SYED HAMZA" userId="bffd010b49d71989" providerId="LiveId" clId="{F0C22159-E8FE-4D5A-96A3-C2896036B66E}" dt="2025-09-04T16:05:39.219" v="26" actId="26606"/>
          <ac:spMkLst>
            <pc:docMk/>
            <pc:sldMk cId="0" sldId="257"/>
            <ac:spMk id="8" creationId="{70DFC902-7D23-471A-B557-B6B6917D7A0D}"/>
          </ac:spMkLst>
        </pc:spChg>
        <pc:spChg chg="add del">
          <ac:chgData name="SYED HAMZA" userId="bffd010b49d71989" providerId="LiveId" clId="{F0C22159-E8FE-4D5A-96A3-C2896036B66E}" dt="2025-09-04T16:05:21.147" v="25" actId="26606"/>
          <ac:spMkLst>
            <pc:docMk/>
            <pc:sldMk cId="0" sldId="257"/>
            <ac:spMk id="9" creationId="{53B021B3-DE93-4AB7-8A18-CF5F1CED88B8}"/>
          </ac:spMkLst>
        </pc:spChg>
        <pc:spChg chg="add">
          <ac:chgData name="SYED HAMZA" userId="bffd010b49d71989" providerId="LiveId" clId="{F0C22159-E8FE-4D5A-96A3-C2896036B66E}" dt="2025-09-04T16:05:39.219" v="26" actId="26606"/>
          <ac:spMkLst>
            <pc:docMk/>
            <pc:sldMk cId="0" sldId="257"/>
            <ac:spMk id="10" creationId="{A55D5633-D557-4DCA-982C-FF36EB7A1C00}"/>
          </ac:spMkLst>
        </pc:spChg>
        <pc:spChg chg="add del">
          <ac:chgData name="SYED HAMZA" userId="bffd010b49d71989" providerId="LiveId" clId="{F0C22159-E8FE-4D5A-96A3-C2896036B66E}" dt="2025-09-04T16:05:21.147" v="25" actId="26606"/>
          <ac:spMkLst>
            <pc:docMk/>
            <pc:sldMk cId="0" sldId="257"/>
            <ac:spMk id="11" creationId="{52D502E5-F6B4-4D58-B4AE-FC466FF15EE8}"/>
          </ac:spMkLst>
        </pc:spChg>
        <pc:spChg chg="add">
          <ac:chgData name="SYED HAMZA" userId="bffd010b49d71989" providerId="LiveId" clId="{F0C22159-E8FE-4D5A-96A3-C2896036B66E}" dt="2025-09-04T16:05:39.219" v="26" actId="26606"/>
          <ac:spMkLst>
            <pc:docMk/>
            <pc:sldMk cId="0" sldId="257"/>
            <ac:spMk id="12" creationId="{450D3AD2-FA80-415F-A9CE-54D884561CD7}"/>
          </ac:spMkLst>
        </pc:spChg>
        <pc:spChg chg="add del">
          <ac:chgData name="SYED HAMZA" userId="bffd010b49d71989" providerId="LiveId" clId="{F0C22159-E8FE-4D5A-96A3-C2896036B66E}" dt="2025-09-04T16:05:21.147" v="25" actId="26606"/>
          <ac:spMkLst>
            <pc:docMk/>
            <pc:sldMk cId="0" sldId="257"/>
            <ac:spMk id="13" creationId="{9DECDBF4-02B6-4BB4-B65B-B8107AD6A9E8}"/>
          </ac:spMkLst>
        </pc:spChg>
        <pc:spChg chg="add del">
          <ac:chgData name="SYED HAMZA" userId="bffd010b49d71989" providerId="LiveId" clId="{F0C22159-E8FE-4D5A-96A3-C2896036B66E}" dt="2025-09-04T16:04:59.321" v="12" actId="26606"/>
          <ac:spMkLst>
            <pc:docMk/>
            <pc:sldMk cId="0" sldId="257"/>
            <ac:spMk id="21" creationId="{1EA5387D-64D8-4D6C-B109-FF4E81DF609A}"/>
          </ac:spMkLst>
        </pc:spChg>
        <pc:spChg chg="add del">
          <ac:chgData name="SYED HAMZA" userId="bffd010b49d71989" providerId="LiveId" clId="{F0C22159-E8FE-4D5A-96A3-C2896036B66E}" dt="2025-09-04T16:05:04.013" v="14" actId="26606"/>
          <ac:spMkLst>
            <pc:docMk/>
            <pc:sldMk cId="0" sldId="257"/>
            <ac:spMk id="23" creationId="{1EA5387D-64D8-4D6C-B109-FF4E81DF609A}"/>
          </ac:spMkLst>
        </pc:spChg>
        <pc:spChg chg="add del">
          <ac:chgData name="SYED HAMZA" userId="bffd010b49d71989" providerId="LiveId" clId="{F0C22159-E8FE-4D5A-96A3-C2896036B66E}" dt="2025-09-04T16:05:12.523" v="16" actId="26606"/>
          <ac:spMkLst>
            <pc:docMk/>
            <pc:sldMk cId="0" sldId="257"/>
            <ac:spMk id="25" creationId="{1EA5387D-64D8-4D6C-B109-FF4E81DF609A}"/>
          </ac:spMkLst>
        </pc:spChg>
        <pc:graphicFrameChg chg="add del">
          <ac:chgData name="SYED HAMZA" userId="bffd010b49d71989" providerId="LiveId" clId="{F0C22159-E8FE-4D5A-96A3-C2896036B66E}" dt="2025-09-04T16:05:21.147" v="25" actId="26606"/>
          <ac:graphicFrameMkLst>
            <pc:docMk/>
            <pc:sldMk cId="0" sldId="257"/>
            <ac:graphicFrameMk id="5" creationId="{31931D3E-B8BA-585E-9779-0CB7C86EBD7E}"/>
          </ac:graphicFrameMkLst>
        </pc:graphicFrameChg>
        <pc:graphicFrameChg chg="del mod modGraphic">
          <ac:chgData name="SYED HAMZA" userId="bffd010b49d71989" providerId="LiveId" clId="{F0C22159-E8FE-4D5A-96A3-C2896036B66E}" dt="2025-09-04T16:05:17.777" v="20" actId="26606"/>
          <ac:graphicFrameMkLst>
            <pc:docMk/>
            <pc:sldMk cId="0" sldId="257"/>
            <ac:graphicFrameMk id="15" creationId="{EEC0C18E-526E-57A6-5654-63DD7E7F6070}"/>
          </ac:graphicFrameMkLst>
        </pc:graphicFrameChg>
        <pc:picChg chg="del mod">
          <ac:chgData name="SYED HAMZA" userId="bffd010b49d71989" providerId="LiveId" clId="{F0C22159-E8FE-4D5A-96A3-C2896036B66E}" dt="2025-09-04T16:05:17.777" v="20" actId="26606"/>
          <ac:picMkLst>
            <pc:docMk/>
            <pc:sldMk cId="0" sldId="257"/>
            <ac:picMk id="16" creationId="{41D10EA2-F72B-0255-F887-0CC7EEAB971A}"/>
          </ac:picMkLst>
        </pc:picChg>
      </pc:sldChg>
      <pc:sldChg chg="addSp delSp modSp mod setBg delDesignElem">
        <pc:chgData name="SYED HAMZA" userId="bffd010b49d71989" providerId="LiveId" clId="{F0C22159-E8FE-4D5A-96A3-C2896036B66E}" dt="2025-09-04T17:53:04.321" v="427" actId="113"/>
        <pc:sldMkLst>
          <pc:docMk/>
          <pc:sldMk cId="0" sldId="258"/>
        </pc:sldMkLst>
        <pc:spChg chg="mod">
          <ac:chgData name="SYED HAMZA" userId="bffd010b49d71989" providerId="LiveId" clId="{F0C22159-E8FE-4D5A-96A3-C2896036B66E}" dt="2025-09-04T16:29:59.203" v="371" actId="113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SYED HAMZA" userId="bffd010b49d71989" providerId="LiveId" clId="{F0C22159-E8FE-4D5A-96A3-C2896036B66E}" dt="2025-09-04T17:53:04.321" v="427" actId="113"/>
          <ac:spMkLst>
            <pc:docMk/>
            <pc:sldMk cId="0" sldId="258"/>
            <ac:spMk id="3" creationId="{00000000-0000-0000-0000-000000000000}"/>
          </ac:spMkLst>
        </pc:spChg>
        <pc:spChg chg="add">
          <ac:chgData name="SYED HAMZA" userId="bffd010b49d71989" providerId="LiveId" clId="{F0C22159-E8FE-4D5A-96A3-C2896036B66E}" dt="2025-09-04T16:05:43.017" v="27" actId="26606"/>
          <ac:spMkLst>
            <pc:docMk/>
            <pc:sldMk cId="0" sldId="258"/>
            <ac:spMk id="8" creationId="{70DFC902-7D23-471A-B557-B6B6917D7A0D}"/>
          </ac:spMkLst>
        </pc:spChg>
        <pc:spChg chg="add del">
          <ac:chgData name="SYED HAMZA" userId="bffd010b49d71989" providerId="LiveId" clId="{F0C22159-E8FE-4D5A-96A3-C2896036B66E}" dt="2025-09-04T16:05:20.428" v="24" actId="26606"/>
          <ac:spMkLst>
            <pc:docMk/>
            <pc:sldMk cId="0" sldId="258"/>
            <ac:spMk id="9" creationId="{53B021B3-DE93-4AB7-8A18-CF5F1CED88B8}"/>
          </ac:spMkLst>
        </pc:spChg>
        <pc:spChg chg="add">
          <ac:chgData name="SYED HAMZA" userId="bffd010b49d71989" providerId="LiveId" clId="{F0C22159-E8FE-4D5A-96A3-C2896036B66E}" dt="2025-09-04T16:05:43.017" v="27" actId="26606"/>
          <ac:spMkLst>
            <pc:docMk/>
            <pc:sldMk cId="0" sldId="258"/>
            <ac:spMk id="10" creationId="{A55D5633-D557-4DCA-982C-FF36EB7A1C00}"/>
          </ac:spMkLst>
        </pc:spChg>
        <pc:spChg chg="add del">
          <ac:chgData name="SYED HAMZA" userId="bffd010b49d71989" providerId="LiveId" clId="{F0C22159-E8FE-4D5A-96A3-C2896036B66E}" dt="2025-09-04T16:05:20.428" v="24" actId="26606"/>
          <ac:spMkLst>
            <pc:docMk/>
            <pc:sldMk cId="0" sldId="258"/>
            <ac:spMk id="11" creationId="{52D502E5-F6B4-4D58-B4AE-FC466FF15EE8}"/>
          </ac:spMkLst>
        </pc:spChg>
        <pc:spChg chg="add">
          <ac:chgData name="SYED HAMZA" userId="bffd010b49d71989" providerId="LiveId" clId="{F0C22159-E8FE-4D5A-96A3-C2896036B66E}" dt="2025-09-04T16:05:43.017" v="27" actId="26606"/>
          <ac:spMkLst>
            <pc:docMk/>
            <pc:sldMk cId="0" sldId="258"/>
            <ac:spMk id="12" creationId="{450D3AD2-FA80-415F-A9CE-54D884561CD7}"/>
          </ac:spMkLst>
        </pc:spChg>
        <pc:spChg chg="add del">
          <ac:chgData name="SYED HAMZA" userId="bffd010b49d71989" providerId="LiveId" clId="{F0C22159-E8FE-4D5A-96A3-C2896036B66E}" dt="2025-09-04T16:05:20.428" v="24" actId="26606"/>
          <ac:spMkLst>
            <pc:docMk/>
            <pc:sldMk cId="0" sldId="258"/>
            <ac:spMk id="13" creationId="{9DECDBF4-02B6-4BB4-B65B-B8107AD6A9E8}"/>
          </ac:spMkLst>
        </pc:spChg>
        <pc:graphicFrameChg chg="del">
          <ac:chgData name="SYED HAMZA" userId="bffd010b49d71989" providerId="LiveId" clId="{F0C22159-E8FE-4D5A-96A3-C2896036B66E}" dt="2025-09-04T16:05:20.428" v="24" actId="26606"/>
          <ac:graphicFrameMkLst>
            <pc:docMk/>
            <pc:sldMk cId="0" sldId="258"/>
            <ac:graphicFrameMk id="5" creationId="{47ECC936-759C-9DFD-4DCE-7EFD33646594}"/>
          </ac:graphicFrameMkLst>
        </pc:graphicFrameChg>
      </pc:sldChg>
      <pc:sldChg chg="addSp delSp modSp mod setBg delDesignElem">
        <pc:chgData name="SYED HAMZA" userId="bffd010b49d71989" providerId="LiveId" clId="{F0C22159-E8FE-4D5A-96A3-C2896036B66E}" dt="2025-09-04T16:30:09.798" v="373" actId="113"/>
        <pc:sldMkLst>
          <pc:docMk/>
          <pc:sldMk cId="0" sldId="259"/>
        </pc:sldMkLst>
        <pc:spChg chg="mod">
          <ac:chgData name="SYED HAMZA" userId="bffd010b49d71989" providerId="LiveId" clId="{F0C22159-E8FE-4D5A-96A3-C2896036B66E}" dt="2025-09-04T16:30:09.798" v="373" actId="113"/>
          <ac:spMkLst>
            <pc:docMk/>
            <pc:sldMk cId="0" sldId="259"/>
            <ac:spMk id="2" creationId="{00000000-0000-0000-0000-000000000000}"/>
          </ac:spMkLst>
        </pc:spChg>
        <pc:spChg chg="mod">
          <ac:chgData name="SYED HAMZA" userId="bffd010b49d71989" providerId="LiveId" clId="{F0C22159-E8FE-4D5A-96A3-C2896036B66E}" dt="2025-09-04T16:11:26.844" v="249" actId="20577"/>
          <ac:spMkLst>
            <pc:docMk/>
            <pc:sldMk cId="0" sldId="259"/>
            <ac:spMk id="3" creationId="{00000000-0000-0000-0000-000000000000}"/>
          </ac:spMkLst>
        </pc:spChg>
        <pc:spChg chg="add">
          <ac:chgData name="SYED HAMZA" userId="bffd010b49d71989" providerId="LiveId" clId="{F0C22159-E8FE-4D5A-96A3-C2896036B66E}" dt="2025-09-04T16:05:49.552" v="29" actId="26606"/>
          <ac:spMkLst>
            <pc:docMk/>
            <pc:sldMk cId="0" sldId="259"/>
            <ac:spMk id="5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5:49.552" v="29" actId="26606"/>
          <ac:spMkLst>
            <pc:docMk/>
            <pc:sldMk cId="0" sldId="259"/>
            <ac:spMk id="6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5:49.552" v="29" actId="26606"/>
          <ac:spMkLst>
            <pc:docMk/>
            <pc:sldMk cId="0" sldId="259"/>
            <ac:spMk id="7" creationId="{450D3AD2-FA80-415F-A9CE-54D884561CD7}"/>
          </ac:spMkLst>
        </pc:spChg>
        <pc:spChg chg="add del">
          <ac:chgData name="SYED HAMZA" userId="bffd010b49d71989" providerId="LiveId" clId="{F0C22159-E8FE-4D5A-96A3-C2896036B66E}" dt="2025-09-04T16:05:18.158" v="21" actId="26606"/>
          <ac:spMkLst>
            <pc:docMk/>
            <pc:sldMk cId="0" sldId="259"/>
            <ac:spMk id="8" creationId="{70DFC902-7D23-471A-B557-B6B6917D7A0D}"/>
          </ac:spMkLst>
        </pc:spChg>
        <pc:spChg chg="add del">
          <ac:chgData name="SYED HAMZA" userId="bffd010b49d71989" providerId="LiveId" clId="{F0C22159-E8FE-4D5A-96A3-C2896036B66E}" dt="2025-09-04T16:05:18.158" v="21" actId="26606"/>
          <ac:spMkLst>
            <pc:docMk/>
            <pc:sldMk cId="0" sldId="259"/>
            <ac:spMk id="10" creationId="{A55D5633-D557-4DCA-982C-FF36EB7A1C00}"/>
          </ac:spMkLst>
        </pc:spChg>
        <pc:spChg chg="add del">
          <ac:chgData name="SYED HAMZA" userId="bffd010b49d71989" providerId="LiveId" clId="{F0C22159-E8FE-4D5A-96A3-C2896036B66E}" dt="2025-09-04T16:05:18.158" v="21" actId="26606"/>
          <ac:spMkLst>
            <pc:docMk/>
            <pc:sldMk cId="0" sldId="259"/>
            <ac:spMk id="12" creationId="{450D3AD2-FA80-415F-A9CE-54D884561CD7}"/>
          </ac:spMkLst>
        </pc:spChg>
      </pc:sldChg>
      <pc:sldChg chg="addSp modSp mod setBg">
        <pc:chgData name="SYED HAMZA" userId="bffd010b49d71989" providerId="LiveId" clId="{F0C22159-E8FE-4D5A-96A3-C2896036B66E}" dt="2025-09-04T16:27:51.864" v="349" actId="255"/>
        <pc:sldMkLst>
          <pc:docMk/>
          <pc:sldMk cId="0" sldId="262"/>
        </pc:sldMkLst>
        <pc:spChg chg="mod">
          <ac:chgData name="SYED HAMZA" userId="bffd010b49d71989" providerId="LiveId" clId="{F0C22159-E8FE-4D5A-96A3-C2896036B66E}" dt="2025-09-04T16:27:51.864" v="349" actId="255"/>
          <ac:spMkLst>
            <pc:docMk/>
            <pc:sldMk cId="0" sldId="262"/>
            <ac:spMk id="2" creationId="{00000000-0000-0000-0000-000000000000}"/>
          </ac:spMkLst>
        </pc:spChg>
        <pc:spChg chg="mod">
          <ac:chgData name="SYED HAMZA" userId="bffd010b49d71989" providerId="LiveId" clId="{F0C22159-E8FE-4D5A-96A3-C2896036B66E}" dt="2025-09-04T16:14:07.545" v="290" actId="1076"/>
          <ac:spMkLst>
            <pc:docMk/>
            <pc:sldMk cId="0" sldId="262"/>
            <ac:spMk id="3" creationId="{00000000-0000-0000-0000-000000000000}"/>
          </ac:spMkLst>
        </pc:spChg>
        <pc:spChg chg="add">
          <ac:chgData name="SYED HAMZA" userId="bffd010b49d71989" providerId="LiveId" clId="{F0C22159-E8FE-4D5A-96A3-C2896036B66E}" dt="2025-09-04T16:06:08.902" v="34" actId="26606"/>
          <ac:spMkLst>
            <pc:docMk/>
            <pc:sldMk cId="0" sldId="262"/>
            <ac:spMk id="8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6:08.902" v="34" actId="26606"/>
          <ac:spMkLst>
            <pc:docMk/>
            <pc:sldMk cId="0" sldId="262"/>
            <ac:spMk id="10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6:08.902" v="34" actId="26606"/>
          <ac:spMkLst>
            <pc:docMk/>
            <pc:sldMk cId="0" sldId="262"/>
            <ac:spMk id="12" creationId="{450D3AD2-FA80-415F-A9CE-54D884561CD7}"/>
          </ac:spMkLst>
        </pc:spChg>
      </pc:sldChg>
      <pc:sldChg chg="addSp modSp mod setBg">
        <pc:chgData name="SYED HAMZA" userId="bffd010b49d71989" providerId="LiveId" clId="{F0C22159-E8FE-4D5A-96A3-C2896036B66E}" dt="2025-09-04T16:26:46.411" v="342" actId="14100"/>
        <pc:sldMkLst>
          <pc:docMk/>
          <pc:sldMk cId="0" sldId="263"/>
        </pc:sldMkLst>
        <pc:spChg chg="mod">
          <ac:chgData name="SYED HAMZA" userId="bffd010b49d71989" providerId="LiveId" clId="{F0C22159-E8FE-4D5A-96A3-C2896036B66E}" dt="2025-09-04T16:26:46.411" v="342" actId="14100"/>
          <ac:spMkLst>
            <pc:docMk/>
            <pc:sldMk cId="0" sldId="263"/>
            <ac:spMk id="2" creationId="{00000000-0000-0000-0000-000000000000}"/>
          </ac:spMkLst>
        </pc:spChg>
        <pc:spChg chg="mod">
          <ac:chgData name="SYED HAMZA" userId="bffd010b49d71989" providerId="LiveId" clId="{F0C22159-E8FE-4D5A-96A3-C2896036B66E}" dt="2025-09-04T16:15:04.608" v="310" actId="14100"/>
          <ac:spMkLst>
            <pc:docMk/>
            <pc:sldMk cId="0" sldId="263"/>
            <ac:spMk id="3" creationId="{00000000-0000-0000-0000-000000000000}"/>
          </ac:spMkLst>
        </pc:spChg>
        <pc:spChg chg="add">
          <ac:chgData name="SYED HAMZA" userId="bffd010b49d71989" providerId="LiveId" clId="{F0C22159-E8FE-4D5A-96A3-C2896036B66E}" dt="2025-09-04T16:06:15.852" v="36" actId="26606"/>
          <ac:spMkLst>
            <pc:docMk/>
            <pc:sldMk cId="0" sldId="263"/>
            <ac:spMk id="8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6:15.852" v="36" actId="26606"/>
          <ac:spMkLst>
            <pc:docMk/>
            <pc:sldMk cId="0" sldId="263"/>
            <ac:spMk id="10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6:15.852" v="36" actId="26606"/>
          <ac:spMkLst>
            <pc:docMk/>
            <pc:sldMk cId="0" sldId="263"/>
            <ac:spMk id="12" creationId="{450D3AD2-FA80-415F-A9CE-54D884561CD7}"/>
          </ac:spMkLst>
        </pc:spChg>
      </pc:sldChg>
      <pc:sldChg chg="addSp delSp modSp mod setBg delDesignElem">
        <pc:chgData name="SYED HAMZA" userId="bffd010b49d71989" providerId="LiveId" clId="{F0C22159-E8FE-4D5A-96A3-C2896036B66E}" dt="2025-09-04T16:30:04.058" v="372" actId="113"/>
        <pc:sldMkLst>
          <pc:docMk/>
          <pc:sldMk cId="4258792553" sldId="264"/>
        </pc:sldMkLst>
        <pc:spChg chg="mod">
          <ac:chgData name="SYED HAMZA" userId="bffd010b49d71989" providerId="LiveId" clId="{F0C22159-E8FE-4D5A-96A3-C2896036B66E}" dt="2025-09-04T16:30:04.058" v="372" actId="113"/>
          <ac:spMkLst>
            <pc:docMk/>
            <pc:sldMk cId="4258792553" sldId="264"/>
            <ac:spMk id="2" creationId="{99A53C42-1843-13AB-BC4B-113D7A9BED33}"/>
          </ac:spMkLst>
        </pc:spChg>
        <pc:spChg chg="add mod">
          <ac:chgData name="SYED HAMZA" userId="bffd010b49d71989" providerId="LiveId" clId="{F0C22159-E8FE-4D5A-96A3-C2896036B66E}" dt="2025-09-04T16:10:10.861" v="227" actId="14100"/>
          <ac:spMkLst>
            <pc:docMk/>
            <pc:sldMk cId="4258792553" sldId="264"/>
            <ac:spMk id="3" creationId="{D86C49F8-A29E-F680-D620-44B2BB8957D2}"/>
          </ac:spMkLst>
        </pc:spChg>
        <pc:spChg chg="add">
          <ac:chgData name="SYED HAMZA" userId="bffd010b49d71989" providerId="LiveId" clId="{F0C22159-E8FE-4D5A-96A3-C2896036B66E}" dt="2025-09-04T16:05:46.332" v="28" actId="26606"/>
          <ac:spMkLst>
            <pc:docMk/>
            <pc:sldMk cId="4258792553" sldId="264"/>
            <ac:spMk id="7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5:46.332" v="28" actId="26606"/>
          <ac:spMkLst>
            <pc:docMk/>
            <pc:sldMk cId="4258792553" sldId="264"/>
            <ac:spMk id="8" creationId="{70DFC902-7D23-471A-B557-B6B6917D7A0D}"/>
          </ac:spMkLst>
        </pc:spChg>
        <pc:spChg chg="add del">
          <ac:chgData name="SYED HAMZA" userId="bffd010b49d71989" providerId="LiveId" clId="{F0C22159-E8FE-4D5A-96A3-C2896036B66E}" dt="2025-09-04T16:05:19.685" v="23" actId="26606"/>
          <ac:spMkLst>
            <pc:docMk/>
            <pc:sldMk cId="4258792553" sldId="264"/>
            <ac:spMk id="10" creationId="{B50AB553-2A96-4A92-96F2-93548E096954}"/>
          </ac:spMkLst>
        </pc:spChg>
        <pc:spChg chg="add">
          <ac:chgData name="SYED HAMZA" userId="bffd010b49d71989" providerId="LiveId" clId="{F0C22159-E8FE-4D5A-96A3-C2896036B66E}" dt="2025-09-04T16:05:46.332" v="28" actId="26606"/>
          <ac:spMkLst>
            <pc:docMk/>
            <pc:sldMk cId="4258792553" sldId="264"/>
            <ac:spMk id="12" creationId="{450D3AD2-FA80-415F-A9CE-54D884561CD7}"/>
          </ac:spMkLst>
        </pc:spChg>
        <pc:spChg chg="add del">
          <ac:chgData name="SYED HAMZA" userId="bffd010b49d71989" providerId="LiveId" clId="{F0C22159-E8FE-4D5A-96A3-C2896036B66E}" dt="2025-09-04T16:05:19.021" v="22" actId="26606"/>
          <ac:spMkLst>
            <pc:docMk/>
            <pc:sldMk cId="4258792553" sldId="264"/>
            <ac:spMk id="15" creationId="{B50AB553-2A96-4A92-96F2-93548E096954}"/>
          </ac:spMkLst>
        </pc:spChg>
        <pc:graphicFrameChg chg="del mod modGraphic">
          <ac:chgData name="SYED HAMZA" userId="bffd010b49d71989" providerId="LiveId" clId="{F0C22159-E8FE-4D5A-96A3-C2896036B66E}" dt="2025-09-04T16:05:19.685" v="23" actId="26606"/>
          <ac:graphicFrameMkLst>
            <pc:docMk/>
            <pc:sldMk cId="4258792553" sldId="264"/>
            <ac:graphicFrameMk id="5" creationId="{5B6016AA-C4BB-28F4-2C10-58BE6BB3273E}"/>
          </ac:graphicFrameMkLst>
        </pc:graphicFrameChg>
        <pc:picChg chg="del mod">
          <ac:chgData name="SYED HAMZA" userId="bffd010b49d71989" providerId="LiveId" clId="{F0C22159-E8FE-4D5A-96A3-C2896036B66E}" dt="2025-09-04T16:05:19.685" v="23" actId="26606"/>
          <ac:picMkLst>
            <pc:docMk/>
            <pc:sldMk cId="4258792553" sldId="264"/>
            <ac:picMk id="6" creationId="{F4558F62-2855-3AC5-CBA7-BCEF3F25BA39}"/>
          </ac:picMkLst>
        </pc:picChg>
      </pc:sldChg>
      <pc:sldChg chg="addSp modSp mod setBg">
        <pc:chgData name="SYED HAMZA" userId="bffd010b49d71989" providerId="LiveId" clId="{F0C22159-E8FE-4D5A-96A3-C2896036B66E}" dt="2025-09-04T16:30:25.548" v="378" actId="113"/>
        <pc:sldMkLst>
          <pc:docMk/>
          <pc:sldMk cId="2590857872" sldId="265"/>
        </pc:sldMkLst>
        <pc:spChg chg="mod">
          <ac:chgData name="SYED HAMZA" userId="bffd010b49d71989" providerId="LiveId" clId="{F0C22159-E8FE-4D5A-96A3-C2896036B66E}" dt="2025-09-04T16:30:25.548" v="378" actId="113"/>
          <ac:spMkLst>
            <pc:docMk/>
            <pc:sldMk cId="2590857872" sldId="265"/>
            <ac:spMk id="2" creationId="{6B99208A-6A52-D4CC-9E79-2C428B94E37A}"/>
          </ac:spMkLst>
        </pc:spChg>
        <pc:spChg chg="mod">
          <ac:chgData name="SYED HAMZA" userId="bffd010b49d71989" providerId="LiveId" clId="{F0C22159-E8FE-4D5A-96A3-C2896036B66E}" dt="2025-09-04T16:12:54.844" v="274" actId="14100"/>
          <ac:spMkLst>
            <pc:docMk/>
            <pc:sldMk cId="2590857872" sldId="265"/>
            <ac:spMk id="3" creationId="{52816307-86A8-BD08-113B-58962B0DA9CE}"/>
          </ac:spMkLst>
        </pc:spChg>
        <pc:spChg chg="add">
          <ac:chgData name="SYED HAMZA" userId="bffd010b49d71989" providerId="LiveId" clId="{F0C22159-E8FE-4D5A-96A3-C2896036B66E}" dt="2025-09-04T16:06:00.010" v="32" actId="26606"/>
          <ac:spMkLst>
            <pc:docMk/>
            <pc:sldMk cId="2590857872" sldId="265"/>
            <ac:spMk id="8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6:00.010" v="32" actId="26606"/>
          <ac:spMkLst>
            <pc:docMk/>
            <pc:sldMk cId="2590857872" sldId="265"/>
            <ac:spMk id="10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6:00.010" v="32" actId="26606"/>
          <ac:spMkLst>
            <pc:docMk/>
            <pc:sldMk cId="2590857872" sldId="265"/>
            <ac:spMk id="12" creationId="{450D3AD2-FA80-415F-A9CE-54D884561CD7}"/>
          </ac:spMkLst>
        </pc:spChg>
      </pc:sldChg>
      <pc:sldChg chg="addSp modSp mod setBg">
        <pc:chgData name="SYED HAMZA" userId="bffd010b49d71989" providerId="LiveId" clId="{F0C22159-E8FE-4D5A-96A3-C2896036B66E}" dt="2025-09-04T16:30:15.299" v="374" actId="113"/>
        <pc:sldMkLst>
          <pc:docMk/>
          <pc:sldMk cId="1165094118" sldId="266"/>
        </pc:sldMkLst>
        <pc:spChg chg="mod">
          <ac:chgData name="SYED HAMZA" userId="bffd010b49d71989" providerId="LiveId" clId="{F0C22159-E8FE-4D5A-96A3-C2896036B66E}" dt="2025-09-04T16:30:15.299" v="374" actId="113"/>
          <ac:spMkLst>
            <pc:docMk/>
            <pc:sldMk cId="1165094118" sldId="266"/>
            <ac:spMk id="2" creationId="{BC4D668F-4AC7-12C4-23C1-EEC1EF765FD7}"/>
          </ac:spMkLst>
        </pc:spChg>
        <pc:spChg chg="mod">
          <ac:chgData name="SYED HAMZA" userId="bffd010b49d71989" providerId="LiveId" clId="{F0C22159-E8FE-4D5A-96A3-C2896036B66E}" dt="2025-09-04T16:11:58.340" v="256" actId="14100"/>
          <ac:spMkLst>
            <pc:docMk/>
            <pc:sldMk cId="1165094118" sldId="266"/>
            <ac:spMk id="3" creationId="{314629D3-8D09-1482-7BE8-9BF9749339F4}"/>
          </ac:spMkLst>
        </pc:spChg>
        <pc:spChg chg="add">
          <ac:chgData name="SYED HAMZA" userId="bffd010b49d71989" providerId="LiveId" clId="{F0C22159-E8FE-4D5A-96A3-C2896036B66E}" dt="2025-09-04T16:05:52.718" v="30" actId="26606"/>
          <ac:spMkLst>
            <pc:docMk/>
            <pc:sldMk cId="1165094118" sldId="266"/>
            <ac:spMk id="8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5:52.718" v="30" actId="26606"/>
          <ac:spMkLst>
            <pc:docMk/>
            <pc:sldMk cId="1165094118" sldId="266"/>
            <ac:spMk id="10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5:52.718" v="30" actId="26606"/>
          <ac:spMkLst>
            <pc:docMk/>
            <pc:sldMk cId="1165094118" sldId="266"/>
            <ac:spMk id="12" creationId="{450D3AD2-FA80-415F-A9CE-54D884561CD7}"/>
          </ac:spMkLst>
        </pc:spChg>
      </pc:sldChg>
      <pc:sldChg chg="addSp modSp mod setBg">
        <pc:chgData name="SYED HAMZA" userId="bffd010b49d71989" providerId="LiveId" clId="{F0C22159-E8FE-4D5A-96A3-C2896036B66E}" dt="2025-09-04T16:30:30.706" v="379" actId="113"/>
        <pc:sldMkLst>
          <pc:docMk/>
          <pc:sldMk cId="1160890616" sldId="267"/>
        </pc:sldMkLst>
        <pc:spChg chg="mod">
          <ac:chgData name="SYED HAMZA" userId="bffd010b49d71989" providerId="LiveId" clId="{F0C22159-E8FE-4D5A-96A3-C2896036B66E}" dt="2025-09-04T16:30:30.706" v="379" actId="113"/>
          <ac:spMkLst>
            <pc:docMk/>
            <pc:sldMk cId="1160890616" sldId="267"/>
            <ac:spMk id="2" creationId="{D2F6FA53-5C39-2479-33AE-546D555EFA37}"/>
          </ac:spMkLst>
        </pc:spChg>
        <pc:spChg chg="mod">
          <ac:chgData name="SYED HAMZA" userId="bffd010b49d71989" providerId="LiveId" clId="{F0C22159-E8FE-4D5A-96A3-C2896036B66E}" dt="2025-09-04T16:13:13.665" v="277" actId="14100"/>
          <ac:spMkLst>
            <pc:docMk/>
            <pc:sldMk cId="1160890616" sldId="267"/>
            <ac:spMk id="3" creationId="{E7C7B1F0-7259-EB01-BAD3-7498E6231E7B}"/>
          </ac:spMkLst>
        </pc:spChg>
        <pc:spChg chg="add">
          <ac:chgData name="SYED HAMZA" userId="bffd010b49d71989" providerId="LiveId" clId="{F0C22159-E8FE-4D5A-96A3-C2896036B66E}" dt="2025-09-04T16:06:03.951" v="33" actId="26606"/>
          <ac:spMkLst>
            <pc:docMk/>
            <pc:sldMk cId="1160890616" sldId="267"/>
            <ac:spMk id="8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6:03.951" v="33" actId="26606"/>
          <ac:spMkLst>
            <pc:docMk/>
            <pc:sldMk cId="1160890616" sldId="267"/>
            <ac:spMk id="10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6:03.951" v="33" actId="26606"/>
          <ac:spMkLst>
            <pc:docMk/>
            <pc:sldMk cId="1160890616" sldId="267"/>
            <ac:spMk id="12" creationId="{450D3AD2-FA80-415F-A9CE-54D884561CD7}"/>
          </ac:spMkLst>
        </pc:spChg>
      </pc:sldChg>
      <pc:sldChg chg="addSp modSp mod setBg">
        <pc:chgData name="SYED HAMZA" userId="bffd010b49d71989" providerId="LiveId" clId="{F0C22159-E8FE-4D5A-96A3-C2896036B66E}" dt="2025-09-04T16:30:19.919" v="375" actId="113"/>
        <pc:sldMkLst>
          <pc:docMk/>
          <pc:sldMk cId="786135862" sldId="268"/>
        </pc:sldMkLst>
        <pc:spChg chg="mod">
          <ac:chgData name="SYED HAMZA" userId="bffd010b49d71989" providerId="LiveId" clId="{F0C22159-E8FE-4D5A-96A3-C2896036B66E}" dt="2025-09-04T16:30:19.919" v="375" actId="113"/>
          <ac:spMkLst>
            <pc:docMk/>
            <pc:sldMk cId="786135862" sldId="268"/>
            <ac:spMk id="2" creationId="{463028D1-CFB7-8AB8-F5C8-13A3DB2E4B40}"/>
          </ac:spMkLst>
        </pc:spChg>
        <pc:spChg chg="mod">
          <ac:chgData name="SYED HAMZA" userId="bffd010b49d71989" providerId="LiveId" clId="{F0C22159-E8FE-4D5A-96A3-C2896036B66E}" dt="2025-09-04T16:12:35.085" v="267" actId="27636"/>
          <ac:spMkLst>
            <pc:docMk/>
            <pc:sldMk cId="786135862" sldId="268"/>
            <ac:spMk id="3" creationId="{EC3D1728-709D-70D6-9013-EED044E284F6}"/>
          </ac:spMkLst>
        </pc:spChg>
        <pc:spChg chg="add">
          <ac:chgData name="SYED HAMZA" userId="bffd010b49d71989" providerId="LiveId" clId="{F0C22159-E8FE-4D5A-96A3-C2896036B66E}" dt="2025-09-04T16:05:55.948" v="31" actId="26606"/>
          <ac:spMkLst>
            <pc:docMk/>
            <pc:sldMk cId="786135862" sldId="268"/>
            <ac:spMk id="8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5:55.948" v="31" actId="26606"/>
          <ac:spMkLst>
            <pc:docMk/>
            <pc:sldMk cId="786135862" sldId="268"/>
            <ac:spMk id="10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5:55.948" v="31" actId="26606"/>
          <ac:spMkLst>
            <pc:docMk/>
            <pc:sldMk cId="786135862" sldId="268"/>
            <ac:spMk id="12" creationId="{450D3AD2-FA80-415F-A9CE-54D884561CD7}"/>
          </ac:spMkLst>
        </pc:spChg>
      </pc:sldChg>
      <pc:sldChg chg="addSp modSp mod setBg">
        <pc:chgData name="SYED HAMZA" userId="bffd010b49d71989" providerId="LiveId" clId="{F0C22159-E8FE-4D5A-96A3-C2896036B66E}" dt="2025-09-04T16:27:42.398" v="347" actId="255"/>
        <pc:sldMkLst>
          <pc:docMk/>
          <pc:sldMk cId="3741887468" sldId="269"/>
        </pc:sldMkLst>
        <pc:spChg chg="mod">
          <ac:chgData name="SYED HAMZA" userId="bffd010b49d71989" providerId="LiveId" clId="{F0C22159-E8FE-4D5A-96A3-C2896036B66E}" dt="2025-09-04T16:27:42.398" v="347" actId="255"/>
          <ac:spMkLst>
            <pc:docMk/>
            <pc:sldMk cId="3741887468" sldId="269"/>
            <ac:spMk id="2" creationId="{C1D28B99-A418-DDDC-4388-A32C35501CE8}"/>
          </ac:spMkLst>
        </pc:spChg>
        <pc:spChg chg="mod">
          <ac:chgData name="SYED HAMZA" userId="bffd010b49d71989" providerId="LiveId" clId="{F0C22159-E8FE-4D5A-96A3-C2896036B66E}" dt="2025-09-04T16:14:32.451" v="299" actId="14100"/>
          <ac:spMkLst>
            <pc:docMk/>
            <pc:sldMk cId="3741887468" sldId="269"/>
            <ac:spMk id="3" creationId="{91064865-E7AA-0C0C-0D5A-707B087F249C}"/>
          </ac:spMkLst>
        </pc:spChg>
        <pc:spChg chg="add">
          <ac:chgData name="SYED HAMZA" userId="bffd010b49d71989" providerId="LiveId" clId="{F0C22159-E8FE-4D5A-96A3-C2896036B66E}" dt="2025-09-04T16:06:12.623" v="35" actId="26606"/>
          <ac:spMkLst>
            <pc:docMk/>
            <pc:sldMk cId="3741887468" sldId="269"/>
            <ac:spMk id="8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6:12.623" v="35" actId="26606"/>
          <ac:spMkLst>
            <pc:docMk/>
            <pc:sldMk cId="3741887468" sldId="269"/>
            <ac:spMk id="10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6:12.623" v="35" actId="26606"/>
          <ac:spMkLst>
            <pc:docMk/>
            <pc:sldMk cId="3741887468" sldId="269"/>
            <ac:spMk id="12" creationId="{450D3AD2-FA80-415F-A9CE-54D884561CD7}"/>
          </ac:spMkLst>
        </pc:spChg>
      </pc:sldChg>
      <pc:sldChg chg="addSp modSp mod setBg">
        <pc:chgData name="SYED HAMZA" userId="bffd010b49d71989" providerId="LiveId" clId="{F0C22159-E8FE-4D5A-96A3-C2896036B66E}" dt="2025-09-04T16:27:33.422" v="346" actId="255"/>
        <pc:sldMkLst>
          <pc:docMk/>
          <pc:sldMk cId="1886625263" sldId="270"/>
        </pc:sldMkLst>
        <pc:spChg chg="mod">
          <ac:chgData name="SYED HAMZA" userId="bffd010b49d71989" providerId="LiveId" clId="{F0C22159-E8FE-4D5A-96A3-C2896036B66E}" dt="2025-09-04T16:27:33.422" v="346" actId="255"/>
          <ac:spMkLst>
            <pc:docMk/>
            <pc:sldMk cId="1886625263" sldId="270"/>
            <ac:spMk id="2" creationId="{B75D3225-F8B1-B4E6-DF68-7E6B5469E9F3}"/>
          </ac:spMkLst>
        </pc:spChg>
        <pc:spChg chg="mod">
          <ac:chgData name="SYED HAMZA" userId="bffd010b49d71989" providerId="LiveId" clId="{F0C22159-E8FE-4D5A-96A3-C2896036B66E}" dt="2025-09-04T16:15:37.993" v="322" actId="20577"/>
          <ac:spMkLst>
            <pc:docMk/>
            <pc:sldMk cId="1886625263" sldId="270"/>
            <ac:spMk id="3" creationId="{A31FF909-3E1C-225E-B2AA-67912C4FAD5C}"/>
          </ac:spMkLst>
        </pc:spChg>
        <pc:spChg chg="add">
          <ac:chgData name="SYED HAMZA" userId="bffd010b49d71989" providerId="LiveId" clId="{F0C22159-E8FE-4D5A-96A3-C2896036B66E}" dt="2025-09-04T16:06:19.418" v="37" actId="26606"/>
          <ac:spMkLst>
            <pc:docMk/>
            <pc:sldMk cId="1886625263" sldId="270"/>
            <ac:spMk id="8" creationId="{70DFC902-7D23-471A-B557-B6B6917D7A0D}"/>
          </ac:spMkLst>
        </pc:spChg>
        <pc:spChg chg="add">
          <ac:chgData name="SYED HAMZA" userId="bffd010b49d71989" providerId="LiveId" clId="{F0C22159-E8FE-4D5A-96A3-C2896036B66E}" dt="2025-09-04T16:06:19.418" v="37" actId="26606"/>
          <ac:spMkLst>
            <pc:docMk/>
            <pc:sldMk cId="1886625263" sldId="270"/>
            <ac:spMk id="10" creationId="{A55D5633-D557-4DCA-982C-FF36EB7A1C00}"/>
          </ac:spMkLst>
        </pc:spChg>
        <pc:spChg chg="add">
          <ac:chgData name="SYED HAMZA" userId="bffd010b49d71989" providerId="LiveId" clId="{F0C22159-E8FE-4D5A-96A3-C2896036B66E}" dt="2025-09-04T16:06:19.418" v="37" actId="26606"/>
          <ac:spMkLst>
            <pc:docMk/>
            <pc:sldMk cId="1886625263" sldId="270"/>
            <ac:spMk id="12" creationId="{450D3AD2-FA80-415F-A9CE-54D884561CD7}"/>
          </ac:spMkLst>
        </pc:spChg>
      </pc:sldChg>
      <pc:sldChg chg="modSp add mod">
        <pc:chgData name="SYED HAMZA" userId="bffd010b49d71989" providerId="LiveId" clId="{F0C22159-E8FE-4D5A-96A3-C2896036B66E}" dt="2025-09-04T16:29:53.916" v="370" actId="113"/>
        <pc:sldMkLst>
          <pc:docMk/>
          <pc:sldMk cId="2124686072" sldId="271"/>
        </pc:sldMkLst>
        <pc:spChg chg="mod">
          <ac:chgData name="SYED HAMZA" userId="bffd010b49d71989" providerId="LiveId" clId="{F0C22159-E8FE-4D5A-96A3-C2896036B66E}" dt="2025-09-04T16:29:53.916" v="370" actId="113"/>
          <ac:spMkLst>
            <pc:docMk/>
            <pc:sldMk cId="2124686072" sldId="271"/>
            <ac:spMk id="2" creationId="{9AEFCCE8-65CF-B759-E5DF-4BBFB96680C1}"/>
          </ac:spMkLst>
        </pc:spChg>
      </pc:sldChg>
      <pc:sldChg chg="addSp delSp modSp add mod">
        <pc:chgData name="SYED HAMZA" userId="bffd010b49d71989" providerId="LiveId" clId="{F0C22159-E8FE-4D5A-96A3-C2896036B66E}" dt="2025-09-04T16:31:40.812" v="421" actId="1076"/>
        <pc:sldMkLst>
          <pc:docMk/>
          <pc:sldMk cId="3098042204" sldId="272"/>
        </pc:sldMkLst>
        <pc:spChg chg="mod">
          <ac:chgData name="SYED HAMZA" userId="bffd010b49d71989" providerId="LiveId" clId="{F0C22159-E8FE-4D5A-96A3-C2896036B66E}" dt="2025-09-04T16:30:55.960" v="400" actId="20577"/>
          <ac:spMkLst>
            <pc:docMk/>
            <pc:sldMk cId="3098042204" sldId="272"/>
            <ac:spMk id="2" creationId="{4F06A9A1-9C54-1B5A-0DE0-FD0CB1BAB59D}"/>
          </ac:spMkLst>
        </pc:spChg>
        <pc:spChg chg="del">
          <ac:chgData name="SYED HAMZA" userId="bffd010b49d71989" providerId="LiveId" clId="{F0C22159-E8FE-4D5A-96A3-C2896036B66E}" dt="2025-09-04T16:31:00.318" v="401" actId="478"/>
          <ac:spMkLst>
            <pc:docMk/>
            <pc:sldMk cId="3098042204" sldId="272"/>
            <ac:spMk id="3" creationId="{6E82DCE0-5508-E305-3711-5C003B09D280}"/>
          </ac:spMkLst>
        </pc:spChg>
        <pc:spChg chg="add del mod">
          <ac:chgData name="SYED HAMZA" userId="bffd010b49d71989" providerId="LiveId" clId="{F0C22159-E8FE-4D5A-96A3-C2896036B66E}" dt="2025-09-04T16:31:03.236" v="402" actId="478"/>
          <ac:spMkLst>
            <pc:docMk/>
            <pc:sldMk cId="3098042204" sldId="272"/>
            <ac:spMk id="5" creationId="{ED2FD39F-83C0-F0FF-1FE6-24D151C316A9}"/>
          </ac:spMkLst>
        </pc:spChg>
        <pc:picChg chg="add mod">
          <ac:chgData name="SYED HAMZA" userId="bffd010b49d71989" providerId="LiveId" clId="{F0C22159-E8FE-4D5A-96A3-C2896036B66E}" dt="2025-09-04T16:31:40.812" v="421" actId="1076"/>
          <ac:picMkLst>
            <pc:docMk/>
            <pc:sldMk cId="3098042204" sldId="272"/>
            <ac:picMk id="1026" creationId="{92AB5891-AD3E-E859-BC76-5E896531D65C}"/>
          </ac:picMkLst>
        </pc:picChg>
      </pc:sldChg>
      <pc:sldChg chg="addSp modSp add mod">
        <pc:chgData name="SYED HAMZA" userId="bffd010b49d71989" providerId="LiveId" clId="{F0C22159-E8FE-4D5A-96A3-C2896036B66E}" dt="2025-09-04T16:32:10.031" v="424" actId="1076"/>
        <pc:sldMkLst>
          <pc:docMk/>
          <pc:sldMk cId="2565564734" sldId="273"/>
        </pc:sldMkLst>
        <pc:spChg chg="mod">
          <ac:chgData name="SYED HAMZA" userId="bffd010b49d71989" providerId="LiveId" clId="{F0C22159-E8FE-4D5A-96A3-C2896036B66E}" dt="2025-09-04T16:31:18.206" v="418" actId="20577"/>
          <ac:spMkLst>
            <pc:docMk/>
            <pc:sldMk cId="2565564734" sldId="273"/>
            <ac:spMk id="2" creationId="{58EA8FD6-7EBA-D18A-2BD4-408F8B4220C6}"/>
          </ac:spMkLst>
        </pc:spChg>
        <pc:picChg chg="add mod">
          <ac:chgData name="SYED HAMZA" userId="bffd010b49d71989" providerId="LiveId" clId="{F0C22159-E8FE-4D5A-96A3-C2896036B66E}" dt="2025-09-04T16:32:10.031" v="424" actId="1076"/>
          <ac:picMkLst>
            <pc:docMk/>
            <pc:sldMk cId="2565564734" sldId="273"/>
            <ac:picMk id="2050" creationId="{6548D395-2A4C-2838-CE11-9F017C419D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7908" y="741391"/>
            <a:ext cx="3368866" cy="161620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Understanding Supervised Learning: </a:t>
            </a:r>
            <a:br>
              <a:rPr lang="en-US" sz="2600" dirty="0"/>
            </a:br>
            <a:r>
              <a:rPr lang="en-US" sz="2600" dirty="0"/>
              <a:t>Driving Smarter Decisions in Oil &amp; Gas</a:t>
            </a:r>
          </a:p>
        </p:txBody>
      </p:sp>
      <p:pic>
        <p:nvPicPr>
          <p:cNvPr id="5" name="Picture 4" descr="Offshore production platform">
            <a:extLst>
              <a:ext uri="{FF2B5EF4-FFF2-40B4-BE49-F238E27FC236}">
                <a16:creationId xmlns:a16="http://schemas.microsoft.com/office/drawing/2014/main" id="{2E35166C-EF69-2618-B311-287746FD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82" r="30151" b="-1"/>
          <a:stretch>
            <a:fillRect/>
          </a:stretch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08" y="4502223"/>
            <a:ext cx="3432414" cy="126060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Audience: ABC Oil &amp; Gas Executives</a:t>
            </a:r>
          </a:p>
          <a:p>
            <a:pPr marL="0" indent="0">
              <a:buNone/>
            </a:pPr>
            <a:r>
              <a:rPr lang="en-US" sz="1700"/>
              <a:t>Duration: 3 Hours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BEDAC-7A20-CCEF-0BCB-8730071DC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F6FA53-5C39-2479-33AE-546D555EF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8" y="542150"/>
            <a:ext cx="8250044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b="1" dirty="0">
                <a:solidFill>
                  <a:schemeClr val="bg1"/>
                </a:solidFill>
              </a:rPr>
              <a:t>Module 3: Strategic Adoption and Responsible Leadership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B1F0-7259-EB01-BAD3-7498E6231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68" y="2181360"/>
            <a:ext cx="8693596" cy="448557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Assessment:</a:t>
            </a:r>
            <a:endParaRPr lang="en-US" sz="2200" dirty="0"/>
          </a:p>
          <a:p>
            <a:pPr lvl="0">
              <a:lnSpc>
                <a:spcPct val="90000"/>
              </a:lnSpc>
            </a:pPr>
            <a:r>
              <a:rPr lang="en-US" sz="2200" b="1" dirty="0"/>
              <a:t>Formative:</a:t>
            </a:r>
            <a:r>
              <a:rPr lang="en-US" sz="2200" dirty="0"/>
              <a:t> Interactive poll: “Would you trust AI to recommend shutting down a rig? Why/why not?” followed by group discussion.</a:t>
            </a:r>
          </a:p>
          <a:p>
            <a:pPr lvl="0">
              <a:lnSpc>
                <a:spcPct val="90000"/>
              </a:lnSpc>
            </a:pPr>
            <a:r>
              <a:rPr lang="en-US" sz="2200" b="1" dirty="0"/>
              <a:t>Summative:</a:t>
            </a:r>
            <a:r>
              <a:rPr lang="en-US" sz="2200" dirty="0"/>
              <a:t> Action planning worksheet—each executive identifies: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One supervised learning use case</a:t>
            </a:r>
            <a:r>
              <a:rPr lang="en-US" sz="2200" dirty="0"/>
              <a:t> for their division.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One potential risk</a:t>
            </a:r>
            <a:r>
              <a:rPr lang="en-US" sz="2200" dirty="0"/>
              <a:t> they would want mitigated.</a:t>
            </a:r>
          </a:p>
          <a:p>
            <a:pPr lvl="1">
              <a:lnSpc>
                <a:spcPct val="90000"/>
              </a:lnSpc>
            </a:pPr>
            <a:r>
              <a:rPr lang="en-US" sz="2200" b="1" dirty="0"/>
              <a:t>One action step</a:t>
            </a:r>
            <a:r>
              <a:rPr lang="en-US" sz="2200" dirty="0"/>
              <a:t> they can champion in the next 90 days.</a:t>
            </a:r>
          </a:p>
          <a:p>
            <a:pPr lvl="0">
              <a:lnSpc>
                <a:spcPct val="90000"/>
              </a:lnSpc>
            </a:pPr>
            <a:r>
              <a:rPr lang="en-US" sz="2200" b="1" dirty="0"/>
              <a:t>Growth Mindset:</a:t>
            </a:r>
            <a:r>
              <a:rPr lang="en-US" sz="2200" dirty="0"/>
              <a:t> Reinforce that AI adoption is iterative—leaders succeed by being </a:t>
            </a:r>
            <a:r>
              <a:rPr lang="en-US" sz="2200" b="1" dirty="0"/>
              <a:t>open to learning from data</a:t>
            </a:r>
            <a:r>
              <a:rPr lang="en-US" sz="2200" dirty="0"/>
              <a:t>, not by demanding perfection from the start.</a:t>
            </a:r>
          </a:p>
          <a:p>
            <a:pPr lvl="0">
              <a:lnSpc>
                <a:spcPct val="90000"/>
              </a:lnSpc>
            </a:pPr>
            <a:r>
              <a:rPr lang="en-US" sz="2200" b="1" dirty="0"/>
              <a:t>Personalized Learning:</a:t>
            </a:r>
            <a:r>
              <a:rPr lang="en-US" sz="2200" dirty="0"/>
              <a:t> Action steps tailored to each participant’s executive role (finance, operations, safety, HR).</a:t>
            </a:r>
          </a:p>
        </p:txBody>
      </p:sp>
    </p:spTree>
    <p:extLst>
      <p:ext uri="{BB962C8B-B14F-4D97-AF65-F5344CB8AC3E}">
        <p14:creationId xmlns:p14="http://schemas.microsoft.com/office/powerpoint/2010/main" val="1160890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74" y="566273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Assessment Strategy Summary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65" y="2332108"/>
            <a:ext cx="7724605" cy="39596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Diagnostic (Before/During Module 1):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Pre-poll &amp; baseline check of AI literacy.</a:t>
            </a:r>
            <a:br>
              <a:rPr lang="en-US" sz="2200" dirty="0"/>
            </a:br>
            <a:endParaRPr lang="en-US" sz="2200" dirty="0"/>
          </a:p>
          <a:p>
            <a:pPr marL="0" lvl="0" indent="0">
              <a:buNone/>
            </a:pPr>
            <a:r>
              <a:rPr lang="en-US" sz="2200" b="1" dirty="0"/>
              <a:t>Formative (Throughout):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Reflection prompts, polls, breakout case studies.</a:t>
            </a:r>
            <a:br>
              <a:rPr lang="en-US" sz="2200" dirty="0"/>
            </a:br>
            <a:endParaRPr lang="en-US" sz="2200" dirty="0"/>
          </a:p>
          <a:p>
            <a:pPr marL="0" lvl="0" indent="0">
              <a:buNone/>
            </a:pPr>
            <a:r>
              <a:rPr lang="en-US" sz="2200" b="1" dirty="0"/>
              <a:t>Summative (End of Module 3):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Action plan mapping supervised learning to business problems, demonstrating applied understanding.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E4250-54C8-91B8-D886-E797B84B7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28B99-A418-DDDC-4388-A32C3550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4" y="679824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Blended Delivery Approach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4865-E7AA-0C0C-0D5A-707B087F2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9" y="2273849"/>
            <a:ext cx="8277339" cy="395961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Synchronous (3 hours, live virtual):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Storytelling, case studies, polls, breakout groups.</a:t>
            </a:r>
          </a:p>
          <a:p>
            <a:pPr marL="0" lvl="0" indent="0">
              <a:buNone/>
            </a:pPr>
            <a:br>
              <a:rPr lang="en-US" sz="2200" b="1" dirty="0"/>
            </a:br>
            <a:br>
              <a:rPr lang="en-US" sz="2200" b="1" dirty="0"/>
            </a:br>
            <a:r>
              <a:rPr lang="en-US" sz="2200" b="1" dirty="0"/>
              <a:t>Asynchronous (self-paced):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Short explainer videos (classification vs regression), downloadable case library, guided reflection journals.</a:t>
            </a:r>
          </a:p>
        </p:txBody>
      </p:sp>
    </p:spTree>
    <p:extLst>
      <p:ext uri="{BB962C8B-B14F-4D97-AF65-F5344CB8AC3E}">
        <p14:creationId xmlns:p14="http://schemas.microsoft.com/office/powerpoint/2010/main" val="374188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137" y="584368"/>
            <a:ext cx="8603908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b="1" dirty="0">
                <a:solidFill>
                  <a:schemeClr val="bg1"/>
                </a:solidFill>
              </a:rPr>
              <a:t>Growth Mindset &amp; Personalized Learning in Action: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518" y="2260619"/>
            <a:ext cx="8400169" cy="401735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Growth Mindset: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Each activity highlights learning as iterative, not pass/fail. “It’s not about knowing the answer now—it’s about being open to finding better answers with data.”</a:t>
            </a:r>
          </a:p>
          <a:p>
            <a:pPr marL="0" lvl="0" indent="0">
              <a:buNone/>
            </a:pPr>
            <a:br>
              <a:rPr lang="en-US" sz="2200" b="1" dirty="0"/>
            </a:br>
            <a:br>
              <a:rPr lang="en-US" sz="2200" b="1" dirty="0"/>
            </a:br>
            <a:r>
              <a:rPr lang="en-US" sz="2200" b="1" dirty="0"/>
              <a:t>Personalized Learning: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Breakouts and action planning let executives pick scenarios aligned with </a:t>
            </a:r>
            <a:r>
              <a:rPr lang="en-US" sz="2200" b="1" dirty="0"/>
              <a:t>their business domain</a:t>
            </a:r>
            <a:r>
              <a:rPr lang="en-US" sz="2200" dirty="0"/>
              <a:t>, making the workshop more relevant and engaging.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C2A49-0D28-CB9B-AD7D-2D6E25F26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D3225-F8B1-B4E6-DF68-7E6B5469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4" y="580129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Why This Story Works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F909-3E1C-225E-B2AA-67912C4F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342" y="2217343"/>
            <a:ext cx="8577589" cy="425169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b="1" dirty="0"/>
              <a:t>Structured progression:</a:t>
            </a:r>
            <a:r>
              <a:rPr lang="en-US" sz="2200" dirty="0"/>
              <a:t> from “What is supervised learning?” → “How does it apply to oil &amp; gas?” → “What can I do as a leader?”</a:t>
            </a:r>
            <a:br>
              <a:rPr lang="en-US" sz="2200" dirty="0"/>
            </a:br>
            <a:endParaRPr lang="en-US" sz="2200" dirty="0"/>
          </a:p>
          <a:p>
            <a:pPr marL="0" lvl="0" indent="0">
              <a:buNone/>
            </a:pPr>
            <a:r>
              <a:rPr lang="en-US" sz="2200" b="1" dirty="0"/>
              <a:t>Assessment-rich:</a:t>
            </a:r>
            <a:r>
              <a:rPr lang="en-US" sz="2200" dirty="0"/>
              <a:t> ensures participants aren’t passive but actively reflect, apply, and commit to next steps.</a:t>
            </a:r>
            <a:br>
              <a:rPr lang="en-US" sz="2200" dirty="0"/>
            </a:br>
            <a:endParaRPr lang="en-US" sz="2200" dirty="0"/>
          </a:p>
          <a:p>
            <a:pPr marL="0" lvl="0" indent="0">
              <a:buNone/>
            </a:pPr>
            <a:r>
              <a:rPr lang="en-US" sz="2200" b="1" dirty="0"/>
              <a:t>Executive-focused:</a:t>
            </a:r>
            <a:r>
              <a:rPr lang="en-US" sz="2200" dirty="0"/>
              <a:t> no coding, no technical overwhelm—just leadership </a:t>
            </a:r>
            <a:r>
              <a:rPr lang="en-US" sz="2200"/>
              <a:t>insights.</a:t>
            </a:r>
            <a:br>
              <a:rPr lang="en-US" sz="2200"/>
            </a:br>
            <a:endParaRPr lang="en-US" sz="2200" dirty="0"/>
          </a:p>
          <a:p>
            <a:pPr marL="0" lvl="0" indent="0">
              <a:buNone/>
            </a:pPr>
            <a:r>
              <a:rPr lang="en-US" sz="2200" b="1" dirty="0"/>
              <a:t>Future-oriented:</a:t>
            </a:r>
            <a:r>
              <a:rPr lang="en-US" sz="2200" dirty="0"/>
              <a:t> combines technical literacy with responsible adoption, preparing executives for </a:t>
            </a:r>
            <a:r>
              <a:rPr lang="en-US" sz="2200" b="1" dirty="0"/>
              <a:t>AI-driven strategic leadership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6625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C3322-CC04-A896-ADDF-C9C4FA7D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69856A-F312-050A-3B87-F07F2D4A2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6A9A1-9C54-1B5A-0DE0-FD0CB1BA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4" y="580129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Questions?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B82C8D-359B-65C1-473C-6B3277BA1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90C875-9B36-C03F-74EA-6D009BFA5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82+ Thousand Black Question Mark Royalty-Free Images, Stock Photos &amp;  Pictures | Shutterstock">
            <a:extLst>
              <a:ext uri="{FF2B5EF4-FFF2-40B4-BE49-F238E27FC236}">
                <a16:creationId xmlns:a16="http://schemas.microsoft.com/office/drawing/2014/main" id="{92AB5891-AD3E-E859-BC76-5E896531D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231" y="2514599"/>
            <a:ext cx="3730317" cy="351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04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90E22-079B-46FF-37D8-544B02D40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6EBA1B-268B-45E4-8391-3B2889D06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EA8FD6-7EBA-D18A-2BD4-408F8B422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54" y="580129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That’s it!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DA932-7C7C-BF32-B2A9-AD9B86A5F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B20F9A-1ED5-BE2F-7EB4-12C8BE582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Images - Free Download on Freepik">
            <a:extLst>
              <a:ext uri="{FF2B5EF4-FFF2-40B4-BE49-F238E27FC236}">
                <a16:creationId xmlns:a16="http://schemas.microsoft.com/office/drawing/2014/main" id="{6548D395-2A4C-2838-CE11-9F017C419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941" y="2528888"/>
            <a:ext cx="4766118" cy="337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56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507" y="540914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Understanding Supervised Learning: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507" y="2670274"/>
            <a:ext cx="8748367" cy="339137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200" dirty="0"/>
              <a:t>This workshop introduces </a:t>
            </a:r>
            <a:r>
              <a:rPr lang="en-US" sz="2200" b="1" dirty="0"/>
              <a:t>Supervised Learning</a:t>
            </a:r>
            <a:r>
              <a:rPr lang="en-US" sz="2200" dirty="0"/>
              <a:t> in simple, non-technical terms, focusing on its role in </a:t>
            </a:r>
            <a:r>
              <a:rPr lang="en-US" sz="2200" b="1" dirty="0"/>
              <a:t>predictive maintenance, safety, and production optimization</a:t>
            </a:r>
            <a:r>
              <a:rPr lang="en-US" sz="2200" dirty="0"/>
              <a:t>. </a:t>
            </a:r>
          </a:p>
          <a:p>
            <a:pPr marL="0" lvl="0" indent="0">
              <a:buNone/>
            </a:pPr>
            <a:endParaRPr lang="en-US" sz="2200" dirty="0"/>
          </a:p>
          <a:p>
            <a:pPr marL="0" lvl="0" indent="0">
              <a:buNone/>
            </a:pPr>
            <a:r>
              <a:rPr lang="en-US" sz="2200" dirty="0"/>
              <a:t>In three hours, executives will gain practical insights, explore real-world oil &amp; gas applications, and leave with action steps for responsible AI adoption.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3D8B3D-F82E-8209-7C09-87B6CD49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24150F-7ABB-3392-428B-4DFDFD3A4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FCCE8-65CF-B759-E5DF-4BBFB966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" y="556007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Workshop Objectives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4D22CB-DA55-289C-C9D8-AF0460244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D5D21E-4AC4-49ED-C13A-EA81C9CAB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0E1B-387F-3871-04D0-1B1F3436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570" y="2153646"/>
            <a:ext cx="8707424" cy="442434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sz="2400" b="1" dirty="0"/>
              <a:t>By the end of this workshop, you will be able to:</a:t>
            </a:r>
            <a:br>
              <a:rPr lang="en-US" sz="2000" b="1" dirty="0"/>
            </a:br>
            <a:endParaRPr lang="en-US" sz="2000" b="1" dirty="0"/>
          </a:p>
          <a:p>
            <a:pPr lvl="0"/>
            <a:r>
              <a:rPr lang="en-US" sz="2400" b="1" dirty="0"/>
              <a:t>Understand</a:t>
            </a:r>
            <a:r>
              <a:rPr lang="en-US" sz="2400" dirty="0"/>
              <a:t> the principles of supervised learning in plain language.</a:t>
            </a:r>
          </a:p>
          <a:p>
            <a:pPr lvl="0"/>
            <a:r>
              <a:rPr lang="en-US" sz="2400" b="1" dirty="0"/>
              <a:t>Recognize</a:t>
            </a:r>
            <a:r>
              <a:rPr lang="en-US" sz="2400" dirty="0"/>
              <a:t> high-value supervised learning applications relevant to oil &amp; gas operations (e.g., predictive maintenance, risk management, production optimization).</a:t>
            </a:r>
          </a:p>
          <a:p>
            <a:pPr lvl="0"/>
            <a:r>
              <a:rPr lang="en-US" sz="2400" b="1" dirty="0"/>
              <a:t>Critically evaluate</a:t>
            </a:r>
            <a:r>
              <a:rPr lang="en-US" sz="2400" dirty="0"/>
              <a:t> opportunities, limitations, and risks in AI adoption.</a:t>
            </a:r>
          </a:p>
          <a:p>
            <a:pPr lvl="0"/>
            <a:r>
              <a:rPr lang="en-US" sz="2400" b="1" dirty="0"/>
              <a:t>Develop a growth mindset</a:t>
            </a:r>
            <a:r>
              <a:rPr lang="en-US" sz="2400" dirty="0"/>
              <a:t> toward AI—seeing it as a tool for continuous improvement rather than a disruptive threat.</a:t>
            </a:r>
          </a:p>
          <a:p>
            <a:pPr lvl="0"/>
            <a:r>
              <a:rPr lang="en-US" sz="2400" b="1" dirty="0"/>
              <a:t>Personalize learning outcomes</a:t>
            </a:r>
            <a:r>
              <a:rPr lang="en-US" sz="2400" dirty="0"/>
              <a:t> by mapping supervised learning applications to your own leadership context.</a:t>
            </a:r>
          </a:p>
        </p:txBody>
      </p:sp>
    </p:spTree>
    <p:extLst>
      <p:ext uri="{BB962C8B-B14F-4D97-AF65-F5344CB8AC3E}">
        <p14:creationId xmlns:p14="http://schemas.microsoft.com/office/powerpoint/2010/main" val="2124686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87" y="522746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Agenda (Modules)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899" y="2332108"/>
            <a:ext cx="7963431" cy="38448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Module 1:</a:t>
            </a:r>
            <a:br>
              <a:rPr lang="en-US" sz="2400" b="1" dirty="0"/>
            </a:br>
            <a:r>
              <a:rPr lang="en-US" sz="2400" dirty="0"/>
              <a:t>Demystifying Supervised Learning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Module 2: </a:t>
            </a:r>
            <a:br>
              <a:rPr lang="en-US" sz="2400" b="1" dirty="0"/>
            </a:br>
            <a:r>
              <a:rPr lang="en-US" sz="2400" dirty="0"/>
              <a:t>Applications in Oil &amp; Gas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Module 3: </a:t>
            </a:r>
            <a:br>
              <a:rPr lang="en-US" sz="2400" b="1" dirty="0"/>
            </a:br>
            <a:r>
              <a:rPr lang="en-US" sz="2400" dirty="0"/>
              <a:t>Responsible Leadership &amp; Adoption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13F39-0D5F-1685-61EE-08B343381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53C42-1843-13AB-BC4B-113D7A9B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74" y="512239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Module 1: What is Supervised Learning?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C49F8-A29E-F680-D620-44B2BB895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632" y="2332108"/>
            <a:ext cx="8256867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Learning Objectives:</a:t>
            </a:r>
            <a:br>
              <a:rPr lang="en-US" sz="2200" b="1" dirty="0"/>
            </a:br>
            <a:br>
              <a:rPr lang="en-US" sz="2200" b="1" dirty="0"/>
            </a:br>
            <a:r>
              <a:rPr lang="en-US" sz="2200" b="1" dirty="0"/>
              <a:t>By the end of this module, you will be able to:</a:t>
            </a:r>
            <a:br>
              <a:rPr lang="en-US" sz="2200" b="1" dirty="0"/>
            </a:br>
            <a:endParaRPr lang="en-US" sz="2200" dirty="0"/>
          </a:p>
          <a:p>
            <a:pPr lvl="0"/>
            <a:r>
              <a:rPr lang="en-US" sz="2200" dirty="0"/>
              <a:t>Define supervised learning in non-technical terms.</a:t>
            </a:r>
          </a:p>
          <a:p>
            <a:pPr lvl="0"/>
            <a:r>
              <a:rPr lang="en-US" sz="2200" dirty="0"/>
              <a:t>Differentiate between classification and regression through relatable oil &amp; gas examples.</a:t>
            </a:r>
          </a:p>
          <a:p>
            <a:pPr lvl="0"/>
            <a:r>
              <a:rPr lang="en-US" sz="2200" dirty="0"/>
              <a:t>Explain why supervised learning is relevant to executive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25879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546" y="509824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2700" b="1" dirty="0">
                <a:solidFill>
                  <a:schemeClr val="bg1"/>
                </a:solidFill>
              </a:rPr>
              <a:t>Module 1: What is Supervised Learning?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341" y="2263062"/>
            <a:ext cx="8024855" cy="4319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Assessment:</a:t>
            </a:r>
            <a:br>
              <a:rPr lang="en-US" sz="2200" b="1" dirty="0"/>
            </a:br>
            <a:endParaRPr lang="en-US" sz="2200" dirty="0"/>
          </a:p>
          <a:p>
            <a:pPr lvl="0"/>
            <a:r>
              <a:rPr lang="en-US" sz="2200" b="1" dirty="0"/>
              <a:t>Diagnostic: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Pre-poll (“Which of these scenarios involve AI today?”) to gauge baseline literacy.</a:t>
            </a:r>
          </a:p>
          <a:p>
            <a:pPr lvl="0"/>
            <a:r>
              <a:rPr lang="en-US" sz="2200" b="1" dirty="0"/>
              <a:t>Formative: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Quick reflection activity: participants list </a:t>
            </a:r>
            <a:r>
              <a:rPr lang="en-US" sz="2200" b="1" dirty="0"/>
              <a:t>one executive decision</a:t>
            </a:r>
            <a:r>
              <a:rPr lang="en-US" sz="2200" dirty="0"/>
              <a:t> they think could be improved with prediction.</a:t>
            </a:r>
          </a:p>
          <a:p>
            <a:pPr lvl="0"/>
            <a:r>
              <a:rPr lang="en-US" sz="2200" b="1" dirty="0"/>
              <a:t>Growth Mindset: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Normalize “not knowing” by stressing that executives aren’t expected to code—leadership is about </a:t>
            </a:r>
            <a:r>
              <a:rPr lang="en-US" sz="2200" b="1" dirty="0"/>
              <a:t>asking the right questions</a:t>
            </a:r>
            <a:r>
              <a:rPr lang="en-US" sz="22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9164B-8CE5-8815-D59E-49173312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4D668F-4AC7-12C4-23C1-EEC1EF7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03" y="438870"/>
            <a:ext cx="8740385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b="1" dirty="0">
                <a:solidFill>
                  <a:schemeClr val="bg1"/>
                </a:solidFill>
              </a:rPr>
              <a:t>Module 2: Applications of Supervised Learning in Oil &amp; Gas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629D3-8D09-1482-7BE8-9BF97493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76" y="2223749"/>
            <a:ext cx="8441112" cy="4172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Learning Objectives: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By the end of this module, you will be able to:</a:t>
            </a:r>
            <a:br>
              <a:rPr lang="en-US" sz="2200" b="1" dirty="0"/>
            </a:br>
            <a:endParaRPr lang="en-US" sz="2200" dirty="0"/>
          </a:p>
          <a:p>
            <a:pPr lvl="0"/>
            <a:r>
              <a:rPr lang="en-US" sz="2200" dirty="0"/>
              <a:t>Identify three core use cases: predictive maintenance, safety/risk management, and production optimization.</a:t>
            </a:r>
          </a:p>
          <a:p>
            <a:pPr lvl="0"/>
            <a:r>
              <a:rPr lang="en-US" sz="2200" dirty="0"/>
              <a:t>Analyze ROI implications of supervised learning projects in oil &amp; gas.</a:t>
            </a:r>
          </a:p>
          <a:p>
            <a:pPr lvl="0"/>
            <a:r>
              <a:rPr lang="en-US" sz="2200" dirty="0"/>
              <a:t>Discuss supervised learning applications in terms of </a:t>
            </a:r>
            <a:r>
              <a:rPr lang="en-US" sz="2200" b="1" dirty="0"/>
              <a:t>opportunities vs. risks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09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BAEAC-7FB8-C91D-B31A-07362DC73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028D1-CFB7-8AB8-F5C8-13A3DB2E4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97" y="467074"/>
            <a:ext cx="8412839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b="1" dirty="0">
                <a:solidFill>
                  <a:schemeClr val="bg1"/>
                </a:solidFill>
              </a:rPr>
              <a:t>Module 2: Applications of Supervised Learning in Oil &amp; Gas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D1728-709D-70D6-9013-EED044E28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36" y="2181360"/>
            <a:ext cx="8598061" cy="4419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Assessment:</a:t>
            </a:r>
            <a:br>
              <a:rPr lang="en-US" sz="2200" b="1" dirty="0"/>
            </a:br>
            <a:endParaRPr lang="en-US" sz="2200" dirty="0"/>
          </a:p>
          <a:p>
            <a:pPr lvl="0"/>
            <a:r>
              <a:rPr lang="en-US" sz="2200" b="1" dirty="0"/>
              <a:t>Formative: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Case study breakout groups (each group matches a supervised learning type—classification or regression—to a business problem).</a:t>
            </a:r>
          </a:p>
          <a:p>
            <a:pPr lvl="0"/>
            <a:r>
              <a:rPr lang="en-US" sz="2200" b="1" dirty="0"/>
              <a:t>Personalized Learning: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Groups choose </a:t>
            </a:r>
            <a:r>
              <a:rPr lang="en-US" sz="2200" b="1" dirty="0"/>
              <a:t>their preferred scenario</a:t>
            </a:r>
            <a:r>
              <a:rPr lang="en-US" sz="2200" dirty="0"/>
              <a:t> (maintenance, safety, or operations), aligning with their role.</a:t>
            </a:r>
          </a:p>
          <a:p>
            <a:pPr lvl="0"/>
            <a:r>
              <a:rPr lang="en-US" sz="2200" b="1" dirty="0"/>
              <a:t>Growth Mindset:</a:t>
            </a:r>
            <a:r>
              <a:rPr lang="en-US" sz="2200" dirty="0"/>
              <a:t> </a:t>
            </a:r>
            <a:br>
              <a:rPr lang="en-US" sz="2200" dirty="0"/>
            </a:br>
            <a:r>
              <a:rPr lang="en-US" sz="2200" dirty="0"/>
              <a:t>Emphasize experimentation—pilot projects as safe spaces to learn, adjust, and improve.</a:t>
            </a:r>
          </a:p>
        </p:txBody>
      </p:sp>
    </p:spTree>
    <p:extLst>
      <p:ext uri="{BB962C8B-B14F-4D97-AF65-F5344CB8AC3E}">
        <p14:creationId xmlns:p14="http://schemas.microsoft.com/office/powerpoint/2010/main" val="78613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DA9D98-DB9C-2F47-4E58-69D52D234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9208A-6A52-D4CC-9E79-2C428B94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64" y="508018"/>
            <a:ext cx="8446959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b="1" dirty="0">
                <a:solidFill>
                  <a:schemeClr val="bg1"/>
                </a:solidFill>
              </a:rPr>
              <a:t>Module 3: Strategic Adoption and Responsible Leadership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6307-86A8-BD08-113B-58962B0DA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165" y="2207225"/>
            <a:ext cx="8488880" cy="4311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Learning Objectives: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By the end of this module, you will be able to:</a:t>
            </a:r>
            <a:br>
              <a:rPr lang="en-US" sz="2200" b="1" dirty="0"/>
            </a:br>
            <a:endParaRPr lang="en-US" sz="2200" dirty="0"/>
          </a:p>
          <a:p>
            <a:pPr lvl="0"/>
            <a:r>
              <a:rPr lang="en-US" sz="2200" dirty="0"/>
              <a:t>Recognize the executive’s role in leading responsible AI adoption.</a:t>
            </a:r>
          </a:p>
          <a:p>
            <a:pPr lvl="0"/>
            <a:r>
              <a:rPr lang="en-US" sz="2200" dirty="0"/>
              <a:t>Evaluate risks of bias, poor data quality, and overfitting in supervised learning models.</a:t>
            </a:r>
          </a:p>
          <a:p>
            <a:pPr lvl="0"/>
            <a:r>
              <a:rPr lang="en-US" sz="2200" dirty="0"/>
              <a:t>Develop a roadmap for introducing supervised learning in ABC Oil &amp; Gas.</a:t>
            </a:r>
          </a:p>
        </p:txBody>
      </p:sp>
    </p:spTree>
    <p:extLst>
      <p:ext uri="{BB962C8B-B14F-4D97-AF65-F5344CB8AC3E}">
        <p14:creationId xmlns:p14="http://schemas.microsoft.com/office/powerpoint/2010/main" val="259085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97</TotalTime>
  <Words>939</Words>
  <Application>Microsoft Office PowerPoint</Application>
  <PresentationFormat>On-screen Show (4:3)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Understanding Supervised Learning:  Driving Smarter Decisions in Oil &amp; Gas</vt:lpstr>
      <vt:lpstr>Understanding Supervised Learning:</vt:lpstr>
      <vt:lpstr>Workshop Objectives</vt:lpstr>
      <vt:lpstr>Agenda (Modules)</vt:lpstr>
      <vt:lpstr>Module 1: What is Supervised Learning?</vt:lpstr>
      <vt:lpstr>Module 1: What is Supervised Learning?</vt:lpstr>
      <vt:lpstr>Module 2: Applications of Supervised Learning in Oil &amp; Gas</vt:lpstr>
      <vt:lpstr>Module 2: Applications of Supervised Learning in Oil &amp; Gas</vt:lpstr>
      <vt:lpstr>Module 3: Strategic Adoption and Responsible Leadership</vt:lpstr>
      <vt:lpstr>Module 3: Strategic Adoption and Responsible Leadership</vt:lpstr>
      <vt:lpstr>Assessment Strategy Summary</vt:lpstr>
      <vt:lpstr>Blended Delivery Approach</vt:lpstr>
      <vt:lpstr>Growth Mindset &amp; Personalized Learning in Action:</vt:lpstr>
      <vt:lpstr>Why This Story Works</vt:lpstr>
      <vt:lpstr>Questions?</vt:lpstr>
      <vt:lpstr>That’s it!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SYED HAMZA</dc:creator>
  <cp:keywords/>
  <dc:description>generated using python-pptx</dc:description>
  <cp:lastModifiedBy>SYED HAMZA</cp:lastModifiedBy>
  <cp:revision>1</cp:revision>
  <dcterms:created xsi:type="dcterms:W3CDTF">2013-01-27T09:14:16Z</dcterms:created>
  <dcterms:modified xsi:type="dcterms:W3CDTF">2025-09-04T17:53:06Z</dcterms:modified>
  <cp:category/>
</cp:coreProperties>
</file>