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A57C-3C21-4C7C-ADD9-715652632491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A63E-48D4-4E93-8CD2-0F0988E23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392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A57C-3C21-4C7C-ADD9-715652632491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A63E-48D4-4E93-8CD2-0F0988E23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33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A57C-3C21-4C7C-ADD9-715652632491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A63E-48D4-4E93-8CD2-0F0988E23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002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A57C-3C21-4C7C-ADD9-715652632491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A63E-48D4-4E93-8CD2-0F0988E23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178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A57C-3C21-4C7C-ADD9-715652632491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A63E-48D4-4E93-8CD2-0F0988E23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696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A57C-3C21-4C7C-ADD9-715652632491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A63E-48D4-4E93-8CD2-0F0988E23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261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A57C-3C21-4C7C-ADD9-715652632491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A63E-48D4-4E93-8CD2-0F0988E23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025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A57C-3C21-4C7C-ADD9-715652632491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A63E-48D4-4E93-8CD2-0F0988E23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014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A57C-3C21-4C7C-ADD9-715652632491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A63E-48D4-4E93-8CD2-0F0988E23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385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A57C-3C21-4C7C-ADD9-715652632491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A63E-48D4-4E93-8CD2-0F0988E23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728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A57C-3C21-4C7C-ADD9-715652632491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8A63E-48D4-4E93-8CD2-0F0988E23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64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3A57C-3C21-4C7C-ADD9-715652632491}" type="datetimeFigureOut">
              <a:rPr lang="en-US" smtClean="0"/>
              <a:pPr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8A63E-48D4-4E93-8CD2-0F0988E23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936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20782"/>
            <a:ext cx="9144000" cy="116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6172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" y="2514600"/>
            <a:ext cx="91249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171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21114"/>
            <a:ext cx="9144000" cy="516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151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34636"/>
            <a:ext cx="9144000" cy="239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1393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144000" cy="2722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6" y="5237018"/>
            <a:ext cx="9137073" cy="169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778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031673"/>
            <a:ext cx="9144000" cy="282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583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57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0"/>
            <a:ext cx="3886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6747164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163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142" y="-6927"/>
            <a:ext cx="9137073" cy="175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6" y="1447800"/>
            <a:ext cx="913707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1752599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655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7" y="2514600"/>
            <a:ext cx="547947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8275" y="2279073"/>
            <a:ext cx="38957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6" y="4495800"/>
            <a:ext cx="524134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74673"/>
            <a:ext cx="5181600" cy="168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3962399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326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7" y="0"/>
            <a:ext cx="9137073" cy="708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1012" y="1600200"/>
            <a:ext cx="3444588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7046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506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7" y="-34635"/>
            <a:ext cx="502227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394364"/>
            <a:ext cx="9144000" cy="346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-34636"/>
            <a:ext cx="4343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401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55" y="0"/>
            <a:ext cx="9157854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914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175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6927"/>
            <a:ext cx="9144000" cy="4121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4800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01291"/>
            <a:ext cx="4495800" cy="345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023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590800"/>
            <a:ext cx="9144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78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925"/>
            <a:ext cx="4572000" cy="39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926"/>
            <a:ext cx="4572000" cy="39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429000"/>
            <a:ext cx="3352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6858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6614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7839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7" y="0"/>
            <a:ext cx="915092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667000"/>
            <a:ext cx="913707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9882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0</Words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HP</cp:lastModifiedBy>
  <cp:revision>8</cp:revision>
  <dcterms:modified xsi:type="dcterms:W3CDTF">2020-01-09T19:12:39Z</dcterms:modified>
</cp:coreProperties>
</file>