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F348E-FA44-46D0-9FB0-CD9D3217F87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F07B-0729-47E2-B409-84A4C73C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F07B-0729-47E2-B409-84A4C73CE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152A-1214-47E8-B700-93CC2DFCAD0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57A6-447F-48AE-8398-D453011D1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0"/>
            <a:ext cx="915785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3325091"/>
            <a:ext cx="9157855" cy="353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27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3999" cy="54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65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218"/>
            <a:ext cx="4038600" cy="169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58691"/>
            <a:ext cx="4343400" cy="63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6096000"/>
            <a:ext cx="437110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58691"/>
            <a:ext cx="4800600" cy="139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63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962399"/>
            <a:ext cx="5825836" cy="29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170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6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40385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57601"/>
            <a:ext cx="5257799" cy="32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3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17" y="4572000"/>
            <a:ext cx="516774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8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