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3"/>
  </p:notesMasterIdLst>
  <p:sldIdLst>
    <p:sldId id="257" r:id="rId2"/>
  </p:sldIdLst>
  <p:sldSz cx="22860000" cy="51206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 autoAdjust="0"/>
    <p:restoredTop sz="91466" autoAdjust="0"/>
  </p:normalViewPr>
  <p:slideViewPr>
    <p:cSldViewPr snapToGrid="0">
      <p:cViewPr>
        <p:scale>
          <a:sx n="33" d="100"/>
          <a:sy n="33" d="100"/>
        </p:scale>
        <p:origin x="-4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86256-3FD0-4BF2-ABBD-230CF32D2B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1200150"/>
            <a:ext cx="14478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E07D-DBD5-4875-95A5-E4F87684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EE07D-DBD5-4875-95A5-E4F876848E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FB49-0EC6-4B9A-9845-B8D05F296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0" y="8380413"/>
            <a:ext cx="17145000" cy="178276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110D8-DD27-4FEF-91FC-FAB30C336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0" y="26895425"/>
            <a:ext cx="17145000" cy="12363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2C1E-A7FD-4BBE-B5F4-DE33F69C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62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FFECB002-9E89-4081-820E-6DBEC8DEAB8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D9EB-B715-4B1D-9794-96833A78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2375" y="47461488"/>
            <a:ext cx="7715250" cy="2725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B296-48A0-4BFD-86F8-FF75665A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4487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29CCDACE-0155-45AE-88DC-AD70EDEB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5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5FB7-499E-487E-9672-C7DF8F78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62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FFECB002-9E89-4081-820E-6DBEC8DEAB8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F2D1-B0CF-4ADA-A9E7-84CFD05D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2375" y="47461488"/>
            <a:ext cx="7715250" cy="2725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19930-30CD-49DC-B599-E578B121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4487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29CCDACE-0155-45AE-88DC-AD70EDEB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A899A-A9EC-45EC-B98D-C732F5DC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4487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29CCDACE-0155-45AE-88DC-AD70EDEB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5E92-BCF8-410F-B001-5BBE34C0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2725738"/>
            <a:ext cx="19716750" cy="9898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51FB-E1AF-4AC1-8A15-BB7422DC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5" y="13631863"/>
            <a:ext cx="19716750" cy="32489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EAFB-0311-4211-A732-02C54B23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62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FFECB002-9E89-4081-820E-6DBEC8DEAB8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3E3E-3528-4312-8C81-DA657FEF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2375" y="47461488"/>
            <a:ext cx="7715250" cy="2725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0D23-3159-4474-8B75-0AD43868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4487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29CCDACE-0155-45AE-88DC-AD70EDEB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5F0F-2CD2-4C1F-B7F8-0FA9E0B4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3" y="12766675"/>
            <a:ext cx="19716750" cy="212994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3FA4-8603-4747-B637-70A45EE50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0513" y="34267775"/>
            <a:ext cx="19716750" cy="1120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071B-6966-4609-815D-983398AF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62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FFECB002-9E89-4081-820E-6DBEC8DEAB8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B7EE-F5A9-46B3-B59E-B24B979E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2375" y="47461488"/>
            <a:ext cx="7715250" cy="2725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2A7E-1C8D-4384-B261-F29F5220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4487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29CCDACE-0155-45AE-88DC-AD70EDEB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8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8B00-0F09-4C52-9EA9-9023C435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2725738"/>
            <a:ext cx="19716750" cy="9898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8B86-D7B4-407F-BB81-939691DD3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1625" y="13631863"/>
            <a:ext cx="9782175" cy="32489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470B8-53E3-46B2-93C0-AB94532D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06200" y="13631863"/>
            <a:ext cx="9782175" cy="32489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6A799-DC71-44A8-AAC0-6D1B682A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62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FFECB002-9E89-4081-820E-6DBEC8DEAB8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4C382-A2D4-437B-A907-B52654B1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2375" y="47461488"/>
            <a:ext cx="7715250" cy="2725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9EE58-DC55-488B-A014-35226EF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4487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29CCDACE-0155-45AE-88DC-AD70EDEB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DAEB-06FF-4193-BD34-FD5E8B1B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725738"/>
            <a:ext cx="19716750" cy="9898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57A8D-C5EE-4E9A-B9E5-7DD4BB84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800" y="12552363"/>
            <a:ext cx="9671050" cy="61515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B359D-1A37-4CE6-8C85-D3A776C41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4800" y="18703925"/>
            <a:ext cx="9671050" cy="2751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34365-B71C-41C8-B181-BC485F530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572875" y="12552363"/>
            <a:ext cx="9718675" cy="61515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A51A1-9B54-4FF7-850A-C66CF4776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72875" y="18703925"/>
            <a:ext cx="9718675" cy="2751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FE126-D840-409A-BB17-98F41AC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62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FFECB002-9E89-4081-820E-6DBEC8DEAB8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A7A9A-3D93-4DAC-8C33-5F91292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2375" y="47461488"/>
            <a:ext cx="7715250" cy="2725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97091-DC9C-4EE2-B5E6-42CDC253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4487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29CCDACE-0155-45AE-88DC-AD70EDEB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0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BA46-4553-40F9-B50F-1BBEBE53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2725738"/>
            <a:ext cx="19716750" cy="9898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F6C76-A357-4C13-A7CD-1BA4CF5F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62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FFECB002-9E89-4081-820E-6DBEC8DEAB8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BADA3-BC26-468F-8AEF-0AC83151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2375" y="47461488"/>
            <a:ext cx="7715250" cy="2725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2659C-42A9-48EE-AB46-435B8D45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4487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29CCDACE-0155-45AE-88DC-AD70EDEB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A30F-2D98-452B-AE47-7CDDA26A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3413125"/>
            <a:ext cx="7372350" cy="119491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F734-E357-47D3-A00A-1F3491383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8675" y="7372350"/>
            <a:ext cx="11572875" cy="363902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18FB2-5404-4AAA-BDDA-1E7BB7AC4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800" y="15362238"/>
            <a:ext cx="7372350" cy="28459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127C-6128-4E3A-8FCE-EA4F9072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62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FFECB002-9E89-4081-820E-6DBEC8DEAB8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7DF8F-CBF1-4B7C-8E06-E39824F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2375" y="47461488"/>
            <a:ext cx="7715250" cy="2725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F61C4-D866-4207-ACC1-A78AB7FC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4487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29CCDACE-0155-45AE-88DC-AD70EDEB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5071-865F-44C2-AE19-D77FEF68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3413125"/>
            <a:ext cx="7372350" cy="119491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953D8-910C-43D3-8C42-118ABC176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18675" y="7372350"/>
            <a:ext cx="11572875" cy="36390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DF594-6672-4893-B42B-F9920E5B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800" y="15362238"/>
            <a:ext cx="7372350" cy="28459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3A165-18DC-4404-B0C9-963B9966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62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FFECB002-9E89-4081-820E-6DBEC8DEAB8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78A90-BC4C-42C4-8F64-508D9DBD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2375" y="47461488"/>
            <a:ext cx="7715250" cy="2725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0572-457C-4B05-8555-58496F63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4487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29CCDACE-0155-45AE-88DC-AD70EDEB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454B-8074-4708-A467-64EC32E0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2725738"/>
            <a:ext cx="19716750" cy="9898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D019F-4EF2-49BB-A23A-B260F1631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71625" y="13631863"/>
            <a:ext cx="19716750" cy="32489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2F2F-EAA9-4775-A60E-B9944629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62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FFECB002-9E89-4081-820E-6DBEC8DEAB8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3FBF-23B3-4BBC-A1C4-C21E6F11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2375" y="47461488"/>
            <a:ext cx="7715250" cy="2725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31F4-8C5B-4E6E-995A-30E36FE9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44875" y="47461488"/>
            <a:ext cx="5143500" cy="2725737"/>
          </a:xfrm>
          <a:prstGeom prst="rect">
            <a:avLst/>
          </a:prstGeom>
        </p:spPr>
        <p:txBody>
          <a:bodyPr/>
          <a:lstStyle/>
          <a:p>
            <a:fld id="{29CCDACE-0155-45AE-88DC-AD70EDEB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632FA-0496-410A-B986-551345253926}"/>
              </a:ext>
            </a:extLst>
          </p:cNvPr>
          <p:cNvSpPr/>
          <p:nvPr userDrawn="1"/>
        </p:nvSpPr>
        <p:spPr>
          <a:xfrm>
            <a:off x="1074103" y="4841556"/>
            <a:ext cx="20524270" cy="133594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0715D-0A52-413F-8CD9-58A551463F73}"/>
              </a:ext>
            </a:extLst>
          </p:cNvPr>
          <p:cNvSpPr/>
          <p:nvPr userDrawn="1"/>
        </p:nvSpPr>
        <p:spPr>
          <a:xfrm>
            <a:off x="964006" y="4251869"/>
            <a:ext cx="20524270" cy="14787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1003">
            <a:schemeClr val="dk1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D56AD-EEE7-4F5B-B00E-668CC95CA2A6}"/>
              </a:ext>
            </a:extLst>
          </p:cNvPr>
          <p:cNvSpPr/>
          <p:nvPr userDrawn="1"/>
        </p:nvSpPr>
        <p:spPr>
          <a:xfrm>
            <a:off x="609600" y="646332"/>
            <a:ext cx="21526500" cy="45246823"/>
          </a:xfrm>
          <a:prstGeom prst="rect">
            <a:avLst/>
          </a:prstGeom>
          <a:noFill/>
          <a:ln w="285750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6B50DE8-0F2B-4FAA-B69E-80339031ABB0}"/>
              </a:ext>
            </a:extLst>
          </p:cNvPr>
          <p:cNvSpPr>
            <a:spLocks noGrp="1"/>
          </p:cNvSpPr>
          <p:nvPr userDrawn="1"/>
        </p:nvSpPr>
        <p:spPr>
          <a:xfrm>
            <a:off x="2681180" y="1288934"/>
            <a:ext cx="17438645" cy="124649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500" b="1" dirty="0">
                <a:latin typeface="Arial Nova Cond Light" panose="020B0306020202020204" pitchFamily="34" charset="0"/>
                <a:cs typeface="Times New Roman" panose="02020603050405020304" pitchFamily="18" charset="0"/>
              </a:rPr>
              <a:t>NATIONAL PROJECT COMPETITION 2020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28623B-9E64-4199-A3F7-595BABEBD60D}"/>
              </a:ext>
            </a:extLst>
          </p:cNvPr>
          <p:cNvSpPr/>
          <p:nvPr userDrawn="1"/>
        </p:nvSpPr>
        <p:spPr>
          <a:xfrm>
            <a:off x="609600" y="46240342"/>
            <a:ext cx="21526500" cy="4664622"/>
          </a:xfrm>
          <a:prstGeom prst="rect">
            <a:avLst/>
          </a:prstGeom>
          <a:noFill/>
          <a:ln w="285750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B925ED8-D1FC-40B5-88D6-48D853323C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4161">
            <a:off x="1709842" y="968769"/>
            <a:ext cx="305400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4" r:id="rId7"/>
    <p:sldLayoutId id="2147483705" r:id="rId8"/>
    <p:sldLayoutId id="2147483706" r:id="rId9"/>
    <p:sldLayoutId id="2147483707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pc.edu.pk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8795F-A6DE-48C8-9C2F-76DD26EF9EA5}"/>
              </a:ext>
            </a:extLst>
          </p:cNvPr>
          <p:cNvSpPr/>
          <p:nvPr/>
        </p:nvSpPr>
        <p:spPr>
          <a:xfrm>
            <a:off x="1074103" y="4841556"/>
            <a:ext cx="20524270" cy="133594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7F7D3B-9776-4267-A514-B2EE00317887}"/>
              </a:ext>
            </a:extLst>
          </p:cNvPr>
          <p:cNvSpPr/>
          <p:nvPr/>
        </p:nvSpPr>
        <p:spPr>
          <a:xfrm>
            <a:off x="964006" y="4251869"/>
            <a:ext cx="20524270" cy="14787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1003">
            <a:schemeClr val="dk1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FD590B4-9713-4462-8807-62A4D0C736B5}"/>
              </a:ext>
            </a:extLst>
          </p:cNvPr>
          <p:cNvSpPr>
            <a:spLocks noGrp="1"/>
          </p:cNvSpPr>
          <p:nvPr/>
        </p:nvSpPr>
        <p:spPr>
          <a:xfrm>
            <a:off x="11310194" y="21457126"/>
            <a:ext cx="5047201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508000"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CONCLUSION: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3146E49-034F-46CB-9F12-845E4CB54FC1}"/>
              </a:ext>
            </a:extLst>
          </p:cNvPr>
          <p:cNvSpPr>
            <a:spLocks noGrp="1"/>
          </p:cNvSpPr>
          <p:nvPr/>
        </p:nvSpPr>
        <p:spPr>
          <a:xfrm>
            <a:off x="11310194" y="32042909"/>
            <a:ext cx="4923694" cy="34778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1975" indent="-561975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REFERENCES: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&amp; so on…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70B-49C7-4637-8315-40DEFB729875}"/>
              </a:ext>
            </a:extLst>
          </p:cNvPr>
          <p:cNvSpPr>
            <a:spLocks noGrp="1"/>
          </p:cNvSpPr>
          <p:nvPr/>
        </p:nvSpPr>
        <p:spPr>
          <a:xfrm>
            <a:off x="964006" y="31736656"/>
            <a:ext cx="10309159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EA04494-F4F0-439D-817F-B9AEFDC8AD69}"/>
              </a:ext>
            </a:extLst>
          </p:cNvPr>
          <p:cNvSpPr>
            <a:spLocks noGrp="1"/>
          </p:cNvSpPr>
          <p:nvPr/>
        </p:nvSpPr>
        <p:spPr>
          <a:xfrm>
            <a:off x="4962257" y="2536427"/>
            <a:ext cx="12561565" cy="11079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Project/Poster Title (Line 1)</a:t>
            </a:r>
            <a:endParaRPr lang="en-US" sz="4400" b="1" dirty="0">
              <a:ln w="0"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C1DF6-3F14-4507-BECD-E976A8D6115D}"/>
              </a:ext>
            </a:extLst>
          </p:cNvPr>
          <p:cNvSpPr/>
          <p:nvPr/>
        </p:nvSpPr>
        <p:spPr>
          <a:xfrm>
            <a:off x="1064397" y="46625857"/>
            <a:ext cx="5054188" cy="3833603"/>
          </a:xfrm>
          <a:prstGeom prst="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rial Nova Cond Light" panose="020B0306020202020204" pitchFamily="34" charset="0"/>
              </a:rPr>
              <a:t>Team Name (Logo)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74BD3-3F83-4CF2-B819-E6A3BEF5EFCF}"/>
              </a:ext>
            </a:extLst>
          </p:cNvPr>
          <p:cNvSpPr/>
          <p:nvPr/>
        </p:nvSpPr>
        <p:spPr>
          <a:xfrm>
            <a:off x="18293577" y="1702340"/>
            <a:ext cx="3249747" cy="3210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Your University Logo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2A6F75-9610-4592-9143-DB2861035C1D}"/>
              </a:ext>
            </a:extLst>
          </p:cNvPr>
          <p:cNvSpPr>
            <a:spLocks noGrp="1"/>
          </p:cNvSpPr>
          <p:nvPr/>
        </p:nvSpPr>
        <p:spPr>
          <a:xfrm>
            <a:off x="964006" y="8020075"/>
            <a:ext cx="4642338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75" indent="879475"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05407B8-E447-48B1-83D8-B9C6960D21FB}"/>
              </a:ext>
            </a:extLst>
          </p:cNvPr>
          <p:cNvSpPr>
            <a:spLocks noGrp="1"/>
          </p:cNvSpPr>
          <p:nvPr/>
        </p:nvSpPr>
        <p:spPr>
          <a:xfrm>
            <a:off x="964006" y="16627318"/>
            <a:ext cx="5792177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844550"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14D1A24-607D-45F8-8B57-681CC8F3F670}"/>
              </a:ext>
            </a:extLst>
          </p:cNvPr>
          <p:cNvSpPr>
            <a:spLocks noGrp="1"/>
          </p:cNvSpPr>
          <p:nvPr/>
        </p:nvSpPr>
        <p:spPr>
          <a:xfrm>
            <a:off x="11310194" y="13165425"/>
            <a:ext cx="8882743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SCHEMATICS: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E66299C-F17D-4611-876E-3B8D48E85A65}"/>
              </a:ext>
            </a:extLst>
          </p:cNvPr>
          <p:cNvSpPr>
            <a:spLocks noGrp="1"/>
          </p:cNvSpPr>
          <p:nvPr/>
        </p:nvSpPr>
        <p:spPr>
          <a:xfrm>
            <a:off x="11310194" y="11007059"/>
            <a:ext cx="10309159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4735F-2D6A-47F8-80CC-3CBA7CC6D456}"/>
              </a:ext>
            </a:extLst>
          </p:cNvPr>
          <p:cNvSpPr txBox="1"/>
          <p:nvPr/>
        </p:nvSpPr>
        <p:spPr>
          <a:xfrm>
            <a:off x="26207107" y="2055762"/>
            <a:ext cx="17845591" cy="258532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5400" b="1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ova Cond Light" panose="020B0306020202020204" pitchFamily="34" charset="0"/>
                <a:cs typeface="Times New Roman" panose="02020603050405020304" pitchFamily="18" charset="0"/>
              </a:defRPr>
            </a:lvl1pPr>
          </a:lstStyle>
          <a:p>
            <a:pPr marL="914400" indent="-914400" algn="l">
              <a:buAutoNum type="arabicPeriod"/>
            </a:pPr>
            <a:r>
              <a:rPr lang="en-US" dirty="0"/>
              <a:t>Insert your university logo here in High Definition HD (600dpi) only. </a:t>
            </a:r>
          </a:p>
          <a:p>
            <a:pPr algn="l"/>
            <a:r>
              <a:rPr lang="en-US" b="0" dirty="0"/>
              <a:t>Align your logo with NPC logo such that the position of </a:t>
            </a:r>
          </a:p>
          <a:p>
            <a:pPr algn="l"/>
            <a:r>
              <a:rPr lang="en-US" b="0" dirty="0"/>
              <a:t>NPC logo may not be changed. </a:t>
            </a:r>
            <a:endParaRPr lang="en-PK" b="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5DA445D-A2B5-454A-B4C5-11D0096162C6}"/>
              </a:ext>
            </a:extLst>
          </p:cNvPr>
          <p:cNvSpPr/>
          <p:nvPr/>
        </p:nvSpPr>
        <p:spPr>
          <a:xfrm rot="5400000">
            <a:off x="23611110" y="1426707"/>
            <a:ext cx="1197187" cy="245529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95A574-0C71-4CE8-8887-76143000C533}"/>
              </a:ext>
            </a:extLst>
          </p:cNvPr>
          <p:cNvSpPr/>
          <p:nvPr/>
        </p:nvSpPr>
        <p:spPr>
          <a:xfrm>
            <a:off x="3087021" y="5771264"/>
            <a:ext cx="162782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Dawood University of Engineering and Technology, Karachi. 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0CDDA82-F8DD-4885-B926-060939FEF8BA}"/>
              </a:ext>
            </a:extLst>
          </p:cNvPr>
          <p:cNvSpPr>
            <a:spLocks noGrp="1"/>
          </p:cNvSpPr>
          <p:nvPr/>
        </p:nvSpPr>
        <p:spPr>
          <a:xfrm>
            <a:off x="11310194" y="10244664"/>
            <a:ext cx="10309159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B8435F-CD4D-4371-935F-0C48B62D5E59}"/>
              </a:ext>
            </a:extLst>
          </p:cNvPr>
          <p:cNvSpPr/>
          <p:nvPr/>
        </p:nvSpPr>
        <p:spPr>
          <a:xfrm>
            <a:off x="4501599" y="4880418"/>
            <a:ext cx="136171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Samad*, Amir Habib, Shah Nawaz,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24FE69-5960-474C-BF75-3A3C1B1C642A}"/>
              </a:ext>
            </a:extLst>
          </p:cNvPr>
          <p:cNvGrpSpPr/>
          <p:nvPr/>
        </p:nvGrpSpPr>
        <p:grpSpPr>
          <a:xfrm>
            <a:off x="26207107" y="5822953"/>
            <a:ext cx="34665019" cy="3449906"/>
            <a:chOff x="26182604" y="5600829"/>
            <a:chExt cx="34665019" cy="34499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6F8766-A686-47E1-BB22-A9396506753B}"/>
                </a:ext>
              </a:extLst>
            </p:cNvPr>
            <p:cNvSpPr txBox="1"/>
            <p:nvPr/>
          </p:nvSpPr>
          <p:spPr>
            <a:xfrm>
              <a:off x="26256359" y="6465412"/>
              <a:ext cx="34591264" cy="2585323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5400" b="1">
                  <a:ln w="0"/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Arial Nova Cond Light" panose="020B0306020202020204" pitchFamily="34" charset="0"/>
                  <a:cs typeface="Times New Roman" panose="02020603050405020304" pitchFamily="18" charset="0"/>
                </a:defRPr>
              </a:lvl1pPr>
            </a:lstStyle>
            <a:p>
              <a:pPr algn="l"/>
              <a:r>
                <a:rPr lang="en-US" dirty="0"/>
                <a:t>3. Change Dawood University of Engineering and Technology, Karachi to your university name. (In bold) </a:t>
              </a:r>
            </a:p>
            <a:p>
              <a:endParaRPr lang="en-US" dirty="0"/>
            </a:p>
            <a:p>
              <a:r>
                <a:rPr lang="en-US" dirty="0"/>
                <a:t> </a:t>
              </a:r>
              <a:endParaRPr lang="en-PK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CDA66E-AD13-4FBA-9976-D5B348AA1CBE}"/>
                </a:ext>
              </a:extLst>
            </p:cNvPr>
            <p:cNvSpPr/>
            <p:nvPr/>
          </p:nvSpPr>
          <p:spPr>
            <a:xfrm>
              <a:off x="26182604" y="5600829"/>
              <a:ext cx="2351861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b="1" dirty="0">
                  <a:ln w="0"/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Arial Nova Cond Light" panose="020B0306020202020204" pitchFamily="34" charset="0"/>
                  <a:cs typeface="Times New Roman" panose="02020603050405020304" pitchFamily="18" charset="0"/>
                </a:rPr>
                <a:t>2. Write team members name with team lead marked by* (Without bold)</a:t>
              </a:r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96A0A54-5D37-4D6C-AD29-F3249D93AB5C}"/>
              </a:ext>
            </a:extLst>
          </p:cNvPr>
          <p:cNvSpPr/>
          <p:nvPr/>
        </p:nvSpPr>
        <p:spPr>
          <a:xfrm rot="5400000">
            <a:off x="23611110" y="5150572"/>
            <a:ext cx="1197187" cy="245529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3" name="Table 51">
            <a:extLst>
              <a:ext uri="{FF2B5EF4-FFF2-40B4-BE49-F238E27FC236}">
                <a16:creationId xmlns:a16="http://schemas.microsoft.com/office/drawing/2014/main" id="{626AA67A-F2A9-4887-B537-79926C657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80020"/>
              </p:ext>
            </p:extLst>
          </p:nvPr>
        </p:nvGraphicFramePr>
        <p:xfrm>
          <a:off x="6358373" y="47171059"/>
          <a:ext cx="15240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0">
                  <a:extLst>
                    <a:ext uri="{9D8B030D-6E8A-4147-A177-3AD203B41FA5}">
                      <a16:colId xmlns:a16="http://schemas.microsoft.com/office/drawing/2014/main" val="3407971680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390696577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420908229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latin typeface="Arial Nova Cond Light" panose="020B0306020202020204" pitchFamily="34" charset="0"/>
                        </a:rPr>
                        <a:t>NPC Team Details</a:t>
                      </a:r>
                      <a:endParaRPr lang="en-PK" sz="5400" b="1" dirty="0">
                        <a:latin typeface="Arial Nova Cond Light" panose="020B0306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b="1" dirty="0">
                          <a:latin typeface="Arial Nova Cond Light" panose="020B0306020202020204" pitchFamily="34" charset="0"/>
                        </a:rPr>
                        <a:t>NPC Category  </a:t>
                      </a:r>
                      <a:endParaRPr lang="en-PK" sz="5400" b="1" dirty="0">
                        <a:latin typeface="Arial Nova Cond Light" panose="020B0306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latin typeface="Arial Nova Cond Light" panose="020B0306020202020204" pitchFamily="34" charset="0"/>
                        </a:rPr>
                        <a:t>Project </a:t>
                      </a:r>
                      <a:endParaRPr lang="en-PK" sz="5400" dirty="0">
                        <a:latin typeface="Arial Nova Cond Light" panose="020B0306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latin typeface="Arial Nova Cond Light" panose="020B0306020202020204" pitchFamily="34" charset="0"/>
                        </a:rPr>
                        <a:t>NPC-ID</a:t>
                      </a:r>
                      <a:endParaRPr lang="en-PK" sz="5400" dirty="0">
                        <a:latin typeface="Arial Nova Cond Light" panose="020B0306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b="1" dirty="0">
                          <a:latin typeface="Arial Nova Cond Light" panose="020B0306020202020204" pitchFamily="34" charset="0"/>
                        </a:rPr>
                        <a:t>NPC Theme </a:t>
                      </a:r>
                      <a:endParaRPr lang="en-PK" sz="5400" b="1" dirty="0">
                        <a:latin typeface="Arial Nova Cond Light" panose="020B0306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latin typeface="Arial Nova Cond Light" panose="020B0306020202020204" pitchFamily="34" charset="0"/>
                        </a:rPr>
                        <a:t>Innovative </a:t>
                      </a:r>
                      <a:endParaRPr lang="en-PK" sz="5400" dirty="0">
                        <a:latin typeface="Arial Nova Cond Light" panose="020B0306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latin typeface="Arial Nova Cond Light" panose="020B0306020202020204" pitchFamily="34" charset="0"/>
                        </a:rPr>
                        <a:t>XX2056</a:t>
                      </a:r>
                      <a:endParaRPr lang="en-PK" sz="5400" dirty="0">
                        <a:latin typeface="Arial Nova Cond Light" panose="020B0306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820066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8B98DDC-117F-4ADF-B240-3DA7FAF7BD04}"/>
              </a:ext>
            </a:extLst>
          </p:cNvPr>
          <p:cNvGrpSpPr/>
          <p:nvPr/>
        </p:nvGrpSpPr>
        <p:grpSpPr>
          <a:xfrm>
            <a:off x="23045555" y="48290936"/>
            <a:ext cx="25511857" cy="2614028"/>
            <a:chOff x="22943955" y="49103736"/>
            <a:chExt cx="25511857" cy="26140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1534AE-B6B2-4589-B25C-1C3DE4EFCEFE}"/>
                </a:ext>
              </a:extLst>
            </p:cNvPr>
            <p:cNvSpPr/>
            <p:nvPr/>
          </p:nvSpPr>
          <p:spPr>
            <a:xfrm>
              <a:off x="25546655" y="49103736"/>
              <a:ext cx="2290915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b="1" dirty="0">
                  <a:ln w="0"/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Arial Nova Cond Light" panose="020B0306020202020204" pitchFamily="34" charset="0"/>
                  <a:cs typeface="Times New Roman" panose="02020603050405020304" pitchFamily="18" charset="0"/>
                </a:rPr>
                <a:t>Write </a:t>
              </a:r>
              <a:r>
                <a:rPr lang="en-US" sz="5400" b="1" dirty="0">
                  <a:latin typeface="Arial Nova Cond Light" panose="020B0306020202020204" pitchFamily="34" charset="0"/>
                </a:rPr>
                <a:t>Competition</a:t>
              </a:r>
              <a:r>
                <a:rPr lang="en-US" sz="5400" b="1" dirty="0">
                  <a:ln w="0"/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Arial Nova Cond Light" panose="020B0306020202020204" pitchFamily="34" charset="0"/>
                  <a:cs typeface="Times New Roman" panose="02020603050405020304" pitchFamily="18" charset="0"/>
                </a:rPr>
                <a:t> Category &amp; Theme as per your Registration Form.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68B6EB-AE42-4728-9415-724930441CC5}"/>
                </a:ext>
              </a:extLst>
            </p:cNvPr>
            <p:cNvSpPr/>
            <p:nvPr/>
          </p:nvSpPr>
          <p:spPr>
            <a:xfrm>
              <a:off x="25633217" y="49963438"/>
              <a:ext cx="2144721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b="1" dirty="0">
                  <a:ln w="0"/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Arial Nova Cond Light" panose="020B0306020202020204" pitchFamily="34" charset="0"/>
                  <a:cs typeface="Times New Roman" panose="02020603050405020304" pitchFamily="18" charset="0"/>
                </a:rPr>
                <a:t>Write NPC-ID provided by NPC to you at the time of Registration.</a:t>
              </a:r>
            </a:p>
            <a:p>
              <a:r>
                <a:rPr lang="en-US" sz="5400" b="1" dirty="0">
                  <a:ln w="0"/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Arial Nova Cond Light" panose="020B0306020202020204" pitchFamily="34" charset="0"/>
                  <a:cs typeface="Times New Roman" panose="02020603050405020304" pitchFamily="18" charset="0"/>
                </a:rPr>
                <a:t>Contact: </a:t>
              </a:r>
              <a:r>
                <a:rPr lang="en-US" sz="5400" b="1" dirty="0">
                  <a:ln w="0"/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Arial Nova Cond Light" panose="020B0306020202020204" pitchFamily="34" charset="0"/>
                  <a:cs typeface="Times New Roman" panose="02020603050405020304" pitchFamily="18" charset="0"/>
                  <a:hlinkClick r:id="rId3"/>
                </a:rPr>
                <a:t>npc.edu.pk@gmail.com</a:t>
              </a:r>
              <a:r>
                <a:rPr lang="en-US" sz="5400" b="1" dirty="0">
                  <a:ln w="0"/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Arial Nova Cond Light" panose="020B0306020202020204" pitchFamily="34" charset="0"/>
                  <a:cs typeface="Times New Roman" panose="02020603050405020304" pitchFamily="18" charset="0"/>
                </a:rPr>
                <a:t> for query. </a:t>
              </a:r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AEC435CA-999F-4FC8-ACF2-7F15407FDAE8}"/>
                </a:ext>
              </a:extLst>
            </p:cNvPr>
            <p:cNvSpPr/>
            <p:nvPr/>
          </p:nvSpPr>
          <p:spPr>
            <a:xfrm rot="5400000">
              <a:off x="23573010" y="48902985"/>
              <a:ext cx="1197187" cy="2455297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K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FB86B56-5335-4B34-80FD-40DCFA3D0BBD}"/>
              </a:ext>
            </a:extLst>
          </p:cNvPr>
          <p:cNvSpPr/>
          <p:nvPr/>
        </p:nvSpPr>
        <p:spPr>
          <a:xfrm>
            <a:off x="25627288" y="10968307"/>
            <a:ext cx="177686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ova Cond Light" panose="020B0306020202020204" pitchFamily="34" charset="0"/>
                <a:cs typeface="Times New Roman" panose="02020603050405020304" pitchFamily="18" charset="0"/>
              </a:rPr>
              <a:t>4. The body of poster can be designed keeping in view the headings. </a:t>
            </a:r>
            <a:r>
              <a:rPr lang="uk-UA" sz="5400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Abstract, </a:t>
            </a:r>
            <a:r>
              <a:rPr lang="en-US" sz="5400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uk-UA" sz="5400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ntroduction,</a:t>
            </a:r>
            <a:r>
              <a:rPr lang="en-US" sz="5400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Results and Discussion, Conclusion, &amp;</a:t>
            </a:r>
            <a:r>
              <a:rPr lang="uk-UA" sz="5400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uk-UA" sz="5400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eference</a:t>
            </a:r>
            <a:r>
              <a:rPr lang="en-US" sz="5400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 Project Advisor is optional while Methodology,</a:t>
            </a:r>
            <a:r>
              <a:rPr lang="uk-UA" sz="5400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Figures, Graphs, Tables, and Schematics can be placed where appropriate. </a:t>
            </a:r>
            <a:endParaRPr lang="en-US" sz="5400" b="1" dirty="0">
              <a:ln w="0"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Arial Nova Cond Light" panose="020B0306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205A826-4BE6-4F28-9A21-BB1B8DB5CB2F}"/>
              </a:ext>
            </a:extLst>
          </p:cNvPr>
          <p:cNvSpPr/>
          <p:nvPr/>
        </p:nvSpPr>
        <p:spPr>
          <a:xfrm rot="5400000">
            <a:off x="23611110" y="10240842"/>
            <a:ext cx="1197187" cy="245529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5B4D8D-A309-4409-8E0F-256DC57C5056}"/>
              </a:ext>
            </a:extLst>
          </p:cNvPr>
          <p:cNvSpPr/>
          <p:nvPr/>
        </p:nvSpPr>
        <p:spPr>
          <a:xfrm>
            <a:off x="26010707" y="34219336"/>
            <a:ext cx="71865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ova Cond Light" panose="020B0306020202020204" pitchFamily="34" charset="0"/>
                <a:cs typeface="Times New Roman" panose="02020603050405020304" pitchFamily="18" charset="0"/>
              </a:rPr>
              <a:t>Printing Preferences: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1D2D2A-8D6B-4094-BE5A-F2D149A41E61}"/>
              </a:ext>
            </a:extLst>
          </p:cNvPr>
          <p:cNvSpPr/>
          <p:nvPr/>
        </p:nvSpPr>
        <p:spPr>
          <a:xfrm>
            <a:off x="26010707" y="34967664"/>
            <a:ext cx="226138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ova Cond Light" panose="020B0306020202020204" pitchFamily="34" charset="0"/>
                <a:cs typeface="Times New Roman" panose="02020603050405020304" pitchFamily="18" charset="0"/>
              </a:rPr>
              <a:t>5. In order to print HD quality Standee, you need to export the file in .pdf. </a:t>
            </a:r>
          </a:p>
          <a:p>
            <a:r>
              <a:rPr lang="en-US" sz="5400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ova Cond Light" panose="020B0306020202020204" pitchFamily="34" charset="0"/>
                <a:cs typeface="Times New Roman" panose="02020603050405020304" pitchFamily="18" charset="0"/>
              </a:rPr>
              <a:t>Go to File –Export-Create pdf utilizing latest version of MS Office. 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292F69D-558B-43B7-8761-9D184599F3D5}"/>
              </a:ext>
            </a:extLst>
          </p:cNvPr>
          <p:cNvSpPr/>
          <p:nvPr/>
        </p:nvSpPr>
        <p:spPr>
          <a:xfrm rot="5400000">
            <a:off x="23611110" y="33713785"/>
            <a:ext cx="1197187" cy="245529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ACAA1D-BFC5-40A1-BF04-30F339821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5078" y="37104126"/>
            <a:ext cx="7896225" cy="4743450"/>
          </a:xfrm>
          <a:prstGeom prst="rect">
            <a:avLst/>
          </a:prstGeom>
        </p:spPr>
      </p:pic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4126F694-B2A0-4548-A077-56D4DCE1A181}"/>
              </a:ext>
            </a:extLst>
          </p:cNvPr>
          <p:cNvSpPr>
            <a:spLocks noGrp="1"/>
          </p:cNvSpPr>
          <p:nvPr/>
        </p:nvSpPr>
        <p:spPr>
          <a:xfrm>
            <a:off x="11310194" y="13968529"/>
            <a:ext cx="10309159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3197428B-FF18-4037-B9A0-F09225184C8A}"/>
              </a:ext>
            </a:extLst>
          </p:cNvPr>
          <p:cNvSpPr>
            <a:spLocks noGrp="1"/>
          </p:cNvSpPr>
          <p:nvPr/>
        </p:nvSpPr>
        <p:spPr>
          <a:xfrm>
            <a:off x="11310194" y="11788538"/>
            <a:ext cx="10309159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GRAPHS: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922BE0AA-4E3C-4BBD-B10A-6005027CF9B1}"/>
              </a:ext>
            </a:extLst>
          </p:cNvPr>
          <p:cNvSpPr>
            <a:spLocks noGrp="1"/>
          </p:cNvSpPr>
          <p:nvPr/>
        </p:nvSpPr>
        <p:spPr>
          <a:xfrm>
            <a:off x="11310194" y="12453967"/>
            <a:ext cx="10309159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TABLE: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B9967211-E60D-4DAF-AEE4-8B719F22729B}"/>
              </a:ext>
            </a:extLst>
          </p:cNvPr>
          <p:cNvSpPr>
            <a:spLocks noGrp="1"/>
          </p:cNvSpPr>
          <p:nvPr/>
        </p:nvSpPr>
        <p:spPr>
          <a:xfrm>
            <a:off x="11310194" y="43334060"/>
            <a:ext cx="5047201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508000">
              <a:buFont typeface="Wingdings" panose="05000000000000000000" pitchFamily="2" charset="2"/>
              <a:buChar char="v"/>
            </a:pP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Project Advisor: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74440-6E8B-4B84-8C20-FB36E86654E5}"/>
              </a:ext>
            </a:extLst>
          </p:cNvPr>
          <p:cNvSpPr/>
          <p:nvPr/>
        </p:nvSpPr>
        <p:spPr>
          <a:xfrm>
            <a:off x="26729044" y="42967893"/>
            <a:ext cx="40254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ova Cond Light" panose="020B0306020202020204" pitchFamily="34" charset="0"/>
                <a:cs typeface="Times New Roman" panose="02020603050405020304" pitchFamily="18" charset="0"/>
              </a:rPr>
              <a:t>Project Advisor: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0F3ADB-0B2E-46D2-B7C7-42B6A1AF1E75}"/>
              </a:ext>
            </a:extLst>
          </p:cNvPr>
          <p:cNvSpPr/>
          <p:nvPr/>
        </p:nvSpPr>
        <p:spPr>
          <a:xfrm>
            <a:off x="25983877" y="43716221"/>
            <a:ext cx="194854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ova Cond Light" panose="020B0306020202020204" pitchFamily="34" charset="0"/>
                <a:cs typeface="Times New Roman" panose="02020603050405020304" pitchFamily="18" charset="0"/>
              </a:rPr>
              <a:t>5. Write down name of Project Advisor (Faculty, professional, Industrialist etc.), </a:t>
            </a:r>
          </a:p>
          <a:p>
            <a:r>
              <a:rPr lang="en-US" sz="5400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ova Cond Light" panose="020B0306020202020204" pitchFamily="34" charset="0"/>
                <a:cs typeface="Times New Roman" panose="02020603050405020304" pitchFamily="18" charset="0"/>
              </a:rPr>
              <a:t>in case of no supervisor the block of Project Advisor can be removed.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E071C9F-34BC-472D-8820-C68BE941638E}"/>
              </a:ext>
            </a:extLst>
          </p:cNvPr>
          <p:cNvSpPr/>
          <p:nvPr/>
        </p:nvSpPr>
        <p:spPr>
          <a:xfrm rot="5400000">
            <a:off x="23611110" y="42767142"/>
            <a:ext cx="1197187" cy="245529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CD7495-313D-4F21-A3E6-D8E274649D2B}"/>
              </a:ext>
            </a:extLst>
          </p:cNvPr>
          <p:cNvSpPr/>
          <p:nvPr/>
        </p:nvSpPr>
        <p:spPr>
          <a:xfrm>
            <a:off x="1909393" y="8760348"/>
            <a:ext cx="885472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 down Abstract using fonts: Times New Roman, size 24</a:t>
            </a:r>
          </a:p>
          <a:p>
            <a:pPr algn="ctr"/>
            <a:r>
              <a:rPr lang="en-US" sz="2400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2A7D14-E01D-478E-9D70-AF14F553CD9F}"/>
              </a:ext>
            </a:extLst>
          </p:cNvPr>
          <p:cNvSpPr/>
          <p:nvPr/>
        </p:nvSpPr>
        <p:spPr>
          <a:xfrm>
            <a:off x="1691222" y="17530585"/>
            <a:ext cx="885472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 down using fonts: Times New Roman, size 24</a:t>
            </a:r>
          </a:p>
          <a:p>
            <a:pPr algn="ctr"/>
            <a:r>
              <a:rPr lang="en-US" sz="2400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05611F52-5D91-444D-B083-581AC9E2197A}"/>
              </a:ext>
            </a:extLst>
          </p:cNvPr>
          <p:cNvSpPr>
            <a:spLocks noGrp="1"/>
          </p:cNvSpPr>
          <p:nvPr/>
        </p:nvSpPr>
        <p:spPr>
          <a:xfrm>
            <a:off x="4844269" y="3624314"/>
            <a:ext cx="12561565" cy="11079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34440" lvl="0" indent="-123444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1152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4620" lvl="1" indent="-102870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1008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0" lvl="2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•"/>
              <a:defRPr sz="86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lvl="3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–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06640" lvl="4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lvl="5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lvl="6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lvl="7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lvl="8" indent="-822960" algn="l" defTabSz="3291840" eaLnBrk="1" fontAlgn="base" latinLnBrk="0" hangingPunct="1">
              <a:lnSpc>
                <a:spcPct val="100000"/>
              </a:lnSpc>
              <a:spcBef>
                <a:spcPct val="72000"/>
              </a:spcBef>
              <a:spcAft>
                <a:spcPct val="0"/>
              </a:spcAft>
              <a:buChar char="»"/>
              <a:defRPr sz="7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>
                <a:ln w="0"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Project/Poster Title (Line 2)</a:t>
            </a:r>
            <a:endParaRPr lang="en-US" sz="4400" b="1" dirty="0">
              <a:ln w="0"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638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2289</TotalTime>
  <Words>349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Nova Cond Light</vt:lpstr>
      <vt:lpstr>Calibri</vt:lpstr>
      <vt:lpstr>Calibri Light</vt:lpstr>
      <vt:lpstr>Times New Roman</vt:lpstr>
      <vt:lpstr>Wingdings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</dc:title>
  <dc:creator>Administrator</dc:creator>
  <cp:lastModifiedBy>Dr Abdul Sami</cp:lastModifiedBy>
  <cp:revision>211</cp:revision>
  <cp:lastPrinted>2019-02-11T08:58:00Z</cp:lastPrinted>
  <dcterms:created xsi:type="dcterms:W3CDTF">2019-02-10T16:28:00Z</dcterms:created>
  <dcterms:modified xsi:type="dcterms:W3CDTF">2019-12-16T15:00:13Z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1033-10.2.0.7439</vt:lpwstr>
  </property>
</Properties>
</file>